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notesSlides/notesSlide25.xml" ContentType="application/vnd.openxmlformats-officedocument.presentationml.notesSlide+xml"/>
  <Override PartName="/ppt/charts/chart7.xml" ContentType="application/vnd.openxmlformats-officedocument.drawingml.chart+xml"/>
  <Override PartName="/ppt/drawings/drawing2.xml" ContentType="application/vnd.openxmlformats-officedocument.drawingml.chartshapes+xml"/>
  <Override PartName="/ppt/charts/chart8.xml" ContentType="application/vnd.openxmlformats-officedocument.drawingml.chart+xml"/>
  <Override PartName="/ppt/drawings/drawing3.xml" ContentType="application/vnd.openxmlformats-officedocument.drawingml.chartshapes+xml"/>
  <Override PartName="/ppt/charts/chart9.xml" ContentType="application/vnd.openxmlformats-officedocument.drawingml.chart+xml"/>
  <Override PartName="/ppt/drawings/drawing4.xml" ContentType="application/vnd.openxmlformats-officedocument.drawingml.chartshapes+xml"/>
  <Override PartName="/ppt/charts/chart10.xml" ContentType="application/vnd.openxmlformats-officedocument.drawingml.chart+xml"/>
  <Override PartName="/ppt/drawings/drawing5.xml" ContentType="application/vnd.openxmlformats-officedocument.drawingml.chartshape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notesMasterIdLst>
    <p:notesMasterId r:id="rId33"/>
  </p:notesMasterIdLst>
  <p:sldIdLst>
    <p:sldId id="449" r:id="rId4"/>
    <p:sldId id="394" r:id="rId5"/>
    <p:sldId id="333" r:id="rId6"/>
    <p:sldId id="408" r:id="rId7"/>
    <p:sldId id="409" r:id="rId8"/>
    <p:sldId id="411" r:id="rId9"/>
    <p:sldId id="424" r:id="rId10"/>
    <p:sldId id="412" r:id="rId11"/>
    <p:sldId id="428" r:id="rId12"/>
    <p:sldId id="429" r:id="rId13"/>
    <p:sldId id="392" r:id="rId14"/>
    <p:sldId id="381" r:id="rId15"/>
    <p:sldId id="359" r:id="rId16"/>
    <p:sldId id="413" r:id="rId17"/>
    <p:sldId id="352" r:id="rId18"/>
    <p:sldId id="388" r:id="rId19"/>
    <p:sldId id="328" r:id="rId20"/>
    <p:sldId id="437" r:id="rId21"/>
    <p:sldId id="438" r:id="rId22"/>
    <p:sldId id="329" r:id="rId23"/>
    <p:sldId id="396" r:id="rId24"/>
    <p:sldId id="395" r:id="rId25"/>
    <p:sldId id="430" r:id="rId26"/>
    <p:sldId id="427" r:id="rId27"/>
    <p:sldId id="415" r:id="rId28"/>
    <p:sldId id="416" r:id="rId29"/>
    <p:sldId id="417" r:id="rId30"/>
    <p:sldId id="338" r:id="rId31"/>
    <p:sldId id="450"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7582" userDrawn="1">
          <p15:clr>
            <a:srgbClr val="A4A3A4"/>
          </p15:clr>
        </p15:guide>
        <p15:guide id="3" orient="horz" pos="2092" userDrawn="1">
          <p15:clr>
            <a:srgbClr val="A4A3A4"/>
          </p15:clr>
        </p15:guide>
        <p15:guide id="4" pos="182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CCCC"/>
    <a:srgbClr val="FFC100"/>
    <a:srgbClr val="FCC001"/>
    <a:srgbClr val="F5F5F5"/>
    <a:srgbClr val="F2F7FB"/>
    <a:srgbClr val="3C2415"/>
    <a:srgbClr val="C49A6C"/>
    <a:srgbClr val="50301C"/>
    <a:srgbClr val="C37F55"/>
    <a:srgbClr val="0444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13" autoAdjust="0"/>
    <p:restoredTop sz="96429" autoAdjust="0"/>
  </p:normalViewPr>
  <p:slideViewPr>
    <p:cSldViewPr snapToGrid="0" showGuides="1">
      <p:cViewPr varScale="1">
        <p:scale>
          <a:sx n="70" d="100"/>
          <a:sy n="70" d="100"/>
        </p:scale>
        <p:origin x="588" y="78"/>
      </p:cViewPr>
      <p:guideLst>
        <p:guide pos="7582"/>
        <p:guide orient="horz" pos="2092"/>
        <p:guide pos="1822"/>
      </p:guideLst>
    </p:cSldViewPr>
  </p:slideViewPr>
  <p:outlineViewPr>
    <p:cViewPr>
      <p:scale>
        <a:sx n="33" d="100"/>
        <a:sy n="33" d="100"/>
      </p:scale>
      <p:origin x="0" y="0"/>
    </p:cViewPr>
  </p:outlineViewPr>
  <p:notesTextViewPr>
    <p:cViewPr>
      <p:scale>
        <a:sx n="3" d="2"/>
        <a:sy n="3" d="2"/>
      </p:scale>
      <p:origin x="0" y="0"/>
    </p:cViewPr>
  </p:notesTextViewPr>
  <p:sorterViewPr>
    <p:cViewPr>
      <p:scale>
        <a:sx n="20" d="100"/>
        <a:sy n="2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tags" Target="tags/tag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10.xml.rels><?xml version="1.0" encoding="UTF-8" standalone="yes"?>
<Relationships xmlns="http://schemas.openxmlformats.org/package/2006/relationships"><Relationship Id="rId2" Type="http://schemas.openxmlformats.org/officeDocument/2006/relationships/chartUserShapes" Target="../drawings/drawing5.xml"/><Relationship Id="rId1" Type="http://schemas.openxmlformats.org/officeDocument/2006/relationships/package" Target="../embeddings/Microsoft_Excel____7.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1" Type="http://schemas.openxmlformats.org/officeDocument/2006/relationships/oleObject" Target="file:///F:\&#22823;&#35745;&#21010;&#27169;&#26495;\PPT&#22270;&#34920;&#20043;&#36947;\PPT&#22270;&#34920;&#20043;&#36947;.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F:\&#22823;&#35745;&#21010;&#27169;&#26495;\PPT&#22270;&#34920;&#20043;&#36947;\PPT&#22270;&#34920;&#20043;&#36947;.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file:///F:\&#22823;&#35745;&#21010;&#27169;&#26495;\PPT&#22270;&#34920;&#20043;&#36947;\PPT&#22270;&#34920;&#20043;&#36947;.xlsx" TargetMode="External"/></Relationships>
</file>

<file path=ppt/charts/_rels/chart7.xml.rels><?xml version="1.0" encoding="UTF-8" standalone="yes"?>
<Relationships xmlns="http://schemas.openxmlformats.org/package/2006/relationships"><Relationship Id="rId2" Type="http://schemas.openxmlformats.org/officeDocument/2006/relationships/chartUserShapes" Target="../drawings/drawing2.xml"/><Relationship Id="rId1" Type="http://schemas.openxmlformats.org/officeDocument/2006/relationships/package" Target="../embeddings/Microsoft_Excel____4.xlsx"/></Relationships>
</file>

<file path=ppt/charts/_rels/chart8.xml.rels><?xml version="1.0" encoding="UTF-8" standalone="yes"?>
<Relationships xmlns="http://schemas.openxmlformats.org/package/2006/relationships"><Relationship Id="rId2" Type="http://schemas.openxmlformats.org/officeDocument/2006/relationships/chartUserShapes" Target="../drawings/drawing3.xml"/><Relationship Id="rId1" Type="http://schemas.openxmlformats.org/officeDocument/2006/relationships/package" Target="../embeddings/Microsoft_Excel____5.xlsx"/></Relationships>
</file>

<file path=ppt/charts/_rels/chart9.xml.rels><?xml version="1.0" encoding="UTF-8" standalone="yes"?>
<Relationships xmlns="http://schemas.openxmlformats.org/package/2006/relationships"><Relationship Id="rId2" Type="http://schemas.openxmlformats.org/officeDocument/2006/relationships/chartUserShapes" Target="../drawings/drawing4.xml"/><Relationship Id="rId1" Type="http://schemas.openxmlformats.org/officeDocument/2006/relationships/package" Target="../embeddings/Microsoft_Excel____6.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a:noFill/>
            </a:ln>
          </c:spPr>
          <c:dPt>
            <c:idx val="0"/>
            <c:bubble3D val="0"/>
            <c:spPr>
              <a:solidFill>
                <a:srgbClr val="3A3A3A"/>
              </a:solidFill>
              <a:ln w="19050">
                <a:noFill/>
              </a:ln>
              <a:effectLst/>
            </c:spPr>
          </c:dPt>
          <c:dPt>
            <c:idx val="1"/>
            <c:bubble3D val="0"/>
            <c:spPr>
              <a:solidFill>
                <a:srgbClr val="DC6C7C"/>
              </a:solidFill>
              <a:ln w="19050">
                <a:noFill/>
              </a:ln>
              <a:effectLst/>
            </c:spPr>
          </c:dPt>
          <c:dPt>
            <c:idx val="2"/>
            <c:bubble3D val="0"/>
            <c:spPr>
              <a:solidFill>
                <a:srgbClr val="F1AF59"/>
              </a:solidFill>
              <a:ln w="19050">
                <a:noFill/>
              </a:ln>
              <a:effectLst/>
            </c:spPr>
          </c:dPt>
          <c:dPt>
            <c:idx val="3"/>
            <c:bubble3D val="0"/>
            <c:spPr>
              <a:solidFill>
                <a:srgbClr val="3A3A3A"/>
              </a:solidFill>
              <a:ln w="19050">
                <a:noFill/>
              </a:ln>
              <a:effectLst/>
            </c:spPr>
          </c:dPt>
          <c:dPt>
            <c:idx val="4"/>
            <c:bubble3D val="0"/>
            <c:spPr>
              <a:solidFill>
                <a:srgbClr val="3A3A3A"/>
              </a:solidFill>
              <a:ln w="19050">
                <a:noFill/>
              </a:ln>
              <a:effectLst/>
            </c:spPr>
          </c:dPt>
          <c:dPt>
            <c:idx val="5"/>
            <c:bubble3D val="0"/>
            <c:spPr>
              <a:solidFill>
                <a:srgbClr val="00B050"/>
              </a:solidFill>
              <a:ln w="19050">
                <a:noFill/>
              </a:ln>
              <a:effectLst/>
            </c:spPr>
          </c:dPt>
          <c:dPt>
            <c:idx val="6"/>
            <c:bubble3D val="0"/>
            <c:spPr>
              <a:solidFill>
                <a:srgbClr val="56A8BD"/>
              </a:solidFill>
              <a:ln w="19050">
                <a:noFill/>
              </a:ln>
              <a:effectLst/>
            </c:spPr>
          </c:dPt>
          <c:dPt>
            <c:idx val="7"/>
            <c:bubble3D val="0"/>
            <c:spPr>
              <a:solidFill>
                <a:srgbClr val="3A3A3A"/>
              </a:solidFill>
              <a:ln w="19050">
                <a:noFill/>
              </a:ln>
              <a:effectLst/>
            </c:spPr>
          </c:dPt>
          <c:cat>
            <c:strRef>
              <c:f>Sheet1!$A$2:$A$9</c:f>
              <c:strCache>
                <c:ptCount val="4"/>
                <c:pt idx="0">
                  <c:v>第一季度</c:v>
                </c:pt>
                <c:pt idx="1">
                  <c:v>第二季度</c:v>
                </c:pt>
                <c:pt idx="2">
                  <c:v>第三季度</c:v>
                </c:pt>
                <c:pt idx="3">
                  <c:v>第四季度</c:v>
                </c:pt>
              </c:strCache>
            </c:strRef>
          </c:cat>
          <c:val>
            <c:numRef>
              <c:f>Sheet1!$B$2:$B$9</c:f>
              <c:numCache>
                <c:formatCode>General</c:formatCode>
                <c:ptCount val="8"/>
                <c:pt idx="0">
                  <c:v>1</c:v>
                </c:pt>
                <c:pt idx="1">
                  <c:v>1</c:v>
                </c:pt>
                <c:pt idx="2">
                  <c:v>1</c:v>
                </c:pt>
                <c:pt idx="3">
                  <c:v>1</c:v>
                </c:pt>
                <c:pt idx="4">
                  <c:v>1</c:v>
                </c:pt>
                <c:pt idx="5">
                  <c:v>1</c:v>
                </c:pt>
                <c:pt idx="6">
                  <c:v>1</c:v>
                </c:pt>
                <c:pt idx="7">
                  <c:v>1</c:v>
                </c:pt>
              </c:numCache>
            </c:numRef>
          </c:val>
        </c:ser>
        <c:dLbls>
          <c:showLegendKey val="0"/>
          <c:showVal val="0"/>
          <c:showCatName val="0"/>
          <c:showSerName val="0"/>
          <c:showPercent val="0"/>
          <c:showBubbleSize val="0"/>
          <c:showLeaderLines val="1"/>
        </c:dLbls>
        <c:firstSliceAng val="0"/>
        <c:holeSize val="54"/>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userShapes r:id="rId4"/>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25"/>
          <c:y val="8.8007807086133899E-2"/>
          <c:w val="0.53865932578740161"/>
          <c:h val="0.80798893897705837"/>
        </c:manualLayout>
      </c:layout>
      <c:doughnutChart>
        <c:varyColors val="1"/>
        <c:ser>
          <c:idx val="0"/>
          <c:order val="0"/>
          <c:tx>
            <c:strRef>
              <c:f>Sheet1!$B$1</c:f>
              <c:strCache>
                <c:ptCount val="1"/>
                <c:pt idx="0">
                  <c:v>列1</c:v>
                </c:pt>
              </c:strCache>
            </c:strRef>
          </c:tx>
          <c:spPr>
            <a:gradFill>
              <a:gsLst>
                <a:gs pos="100000">
                  <a:schemeClr val="bg1">
                    <a:lumMod val="95000"/>
                  </a:schemeClr>
                </a:gs>
                <a:gs pos="0">
                  <a:schemeClr val="bg1">
                    <a:lumMod val="75000"/>
                  </a:schemeClr>
                </a:gs>
              </a:gsLst>
              <a:lin ang="2700000" scaled="1"/>
            </a:gradFill>
            <a:ln>
              <a:noFill/>
            </a:ln>
            <a:effectLst/>
          </c:spPr>
          <c:dPt>
            <c:idx val="0"/>
            <c:bubble3D val="0"/>
            <c:spPr>
              <a:solidFill>
                <a:schemeClr val="bg1">
                  <a:lumMod val="85000"/>
                </a:schemeClr>
              </a:solidFill>
              <a:ln w="19050">
                <a:noFill/>
              </a:ln>
              <a:effectLst>
                <a:innerShdw blurRad="63500" dist="50800" dir="13500000">
                  <a:prstClr val="black">
                    <a:alpha val="50000"/>
                  </a:prstClr>
                </a:innerShdw>
              </a:effectLst>
            </c:spPr>
          </c:dPt>
          <c:dPt>
            <c:idx val="1"/>
            <c:bubble3D val="0"/>
            <c:spPr>
              <a:solidFill>
                <a:srgbClr val="663A77"/>
              </a:solidFill>
              <a:ln w="19050">
                <a:noFill/>
              </a:ln>
              <a:effectLst>
                <a:innerShdw blurRad="63500" dist="50800" dir="13500000">
                  <a:prstClr val="black">
                    <a:alpha val="50000"/>
                  </a:prstClr>
                </a:innerShdw>
              </a:effectLst>
            </c:spPr>
          </c:dPt>
          <c:dPt>
            <c:idx val="2"/>
            <c:bubble3D val="0"/>
            <c:spPr>
              <a:gradFill>
                <a:gsLst>
                  <a:gs pos="100000">
                    <a:schemeClr val="bg1">
                      <a:lumMod val="95000"/>
                    </a:schemeClr>
                  </a:gs>
                  <a:gs pos="0">
                    <a:schemeClr val="bg1">
                      <a:lumMod val="75000"/>
                    </a:schemeClr>
                  </a:gs>
                </a:gsLst>
                <a:lin ang="2700000" scaled="1"/>
              </a:gradFill>
              <a:ln w="19050">
                <a:noFill/>
              </a:ln>
              <a:effectLst/>
            </c:spPr>
          </c:dPt>
          <c:dPt>
            <c:idx val="3"/>
            <c:bubble3D val="0"/>
            <c:spPr>
              <a:gradFill>
                <a:gsLst>
                  <a:gs pos="100000">
                    <a:schemeClr val="bg1">
                      <a:lumMod val="95000"/>
                    </a:schemeClr>
                  </a:gs>
                  <a:gs pos="0">
                    <a:schemeClr val="bg1">
                      <a:lumMod val="75000"/>
                    </a:schemeClr>
                  </a:gs>
                </a:gsLst>
                <a:lin ang="2700000" scaled="1"/>
              </a:gradFill>
              <a:ln w="19050">
                <a:noFill/>
              </a:ln>
              <a:effectLst/>
            </c:spPr>
          </c:dPt>
          <c:cat>
            <c:strRef>
              <c:f>Sheet1!$A$2:$A$5</c:f>
              <c:strCache>
                <c:ptCount val="2"/>
                <c:pt idx="0">
                  <c:v>第一季度</c:v>
                </c:pt>
                <c:pt idx="1">
                  <c:v>第二季度</c:v>
                </c:pt>
              </c:strCache>
            </c:strRef>
          </c:cat>
          <c:val>
            <c:numRef>
              <c:f>Sheet1!$B$2:$B$5</c:f>
              <c:numCache>
                <c:formatCode>General</c:formatCode>
                <c:ptCount val="4"/>
                <c:pt idx="0">
                  <c:v>0</c:v>
                </c:pt>
                <c:pt idx="1">
                  <c:v>100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userShapes r:id="rId2"/>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Sheet1!$B$1</c:f>
              <c:strCache>
                <c:ptCount val="1"/>
                <c:pt idx="0">
                  <c:v>销售额</c:v>
                </c:pt>
              </c:strCache>
            </c:strRef>
          </c:tx>
          <c:spPr>
            <a:ln>
              <a:noFill/>
            </a:ln>
          </c:spPr>
          <c:dPt>
            <c:idx val="0"/>
            <c:bubble3D val="0"/>
            <c:spPr>
              <a:solidFill>
                <a:srgbClr val="56A8BD"/>
              </a:solidFill>
              <a:ln w="19050">
                <a:noFill/>
              </a:ln>
              <a:effectLst/>
            </c:spPr>
          </c:dPt>
          <c:dPt>
            <c:idx val="1"/>
            <c:bubble3D val="0"/>
            <c:spPr>
              <a:noFill/>
              <a:ln w="19050">
                <a:noFill/>
              </a:ln>
              <a:effectLst/>
            </c:spPr>
          </c:dPt>
          <c:dPt>
            <c:idx val="2"/>
            <c:bubble3D val="0"/>
            <c:spPr>
              <a:noFill/>
              <a:ln w="19050">
                <a:noFill/>
              </a:ln>
              <a:effectLst/>
            </c:spPr>
          </c:dPt>
          <c:dPt>
            <c:idx val="3"/>
            <c:bubble3D val="0"/>
            <c:spPr>
              <a:solidFill>
                <a:schemeClr val="tx1">
                  <a:lumMod val="85000"/>
                  <a:lumOff val="15000"/>
                </a:schemeClr>
              </a:solidFill>
              <a:ln w="19050">
                <a:no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ser>
          <c:idx val="1"/>
          <c:order val="1"/>
          <c:tx>
            <c:strRef>
              <c:f>Sheet1!$C$1</c:f>
              <c:strCache>
                <c:ptCount val="1"/>
                <c:pt idx="0">
                  <c:v>列1</c:v>
                </c:pt>
              </c:strCache>
            </c:strRef>
          </c:tx>
          <c:spPr>
            <a:ln>
              <a:noFill/>
            </a:ln>
          </c:spPr>
          <c:dPt>
            <c:idx val="0"/>
            <c:bubble3D val="0"/>
            <c:spPr>
              <a:solidFill>
                <a:schemeClr val="accent1"/>
              </a:solidFill>
              <a:ln w="19050">
                <a:noFill/>
              </a:ln>
              <a:effectLst/>
            </c:spPr>
          </c:dPt>
          <c:dPt>
            <c:idx val="1"/>
            <c:bubble3D val="0"/>
            <c:spPr>
              <a:solidFill>
                <a:srgbClr val="DC6C7C"/>
              </a:solidFill>
              <a:ln w="19050">
                <a:noFill/>
              </a:ln>
              <a:effectLst/>
            </c:spPr>
          </c:dPt>
          <c:dPt>
            <c:idx val="2"/>
            <c:bubble3D val="0"/>
            <c:spPr>
              <a:noFill/>
              <a:ln w="19050">
                <a:noFill/>
              </a:ln>
              <a:effectLst/>
            </c:spPr>
          </c:dPt>
          <c:dPt>
            <c:idx val="3"/>
            <c:bubble3D val="0"/>
            <c:spPr>
              <a:solidFill>
                <a:srgbClr val="0070C0"/>
              </a:solidFill>
              <a:ln w="19050">
                <a:noFill/>
              </a:ln>
              <a:effectLst/>
            </c:spPr>
          </c:dPt>
          <c:cat>
            <c:strRef>
              <c:f>Sheet1!$A$2:$A$5</c:f>
              <c:strCache>
                <c:ptCount val="4"/>
                <c:pt idx="0">
                  <c:v>第一季度</c:v>
                </c:pt>
                <c:pt idx="1">
                  <c:v>第二季度</c:v>
                </c:pt>
                <c:pt idx="2">
                  <c:v>第三季度</c:v>
                </c:pt>
                <c:pt idx="3">
                  <c:v>第四季度</c:v>
                </c:pt>
              </c:strCache>
            </c:strRef>
          </c:cat>
          <c:val>
            <c:numRef>
              <c:f>Sheet1!$C$2:$C$5</c:f>
              <c:numCache>
                <c:formatCode>General</c:formatCode>
                <c:ptCount val="4"/>
                <c:pt idx="0">
                  <c:v>5.6</c:v>
                </c:pt>
                <c:pt idx="1">
                  <c:v>4.5</c:v>
                </c:pt>
                <c:pt idx="2">
                  <c:v>3.1</c:v>
                </c:pt>
                <c:pt idx="3">
                  <c:v>2.4</c:v>
                </c:pt>
              </c:numCache>
            </c:numRef>
          </c:val>
        </c:ser>
        <c:ser>
          <c:idx val="2"/>
          <c:order val="2"/>
          <c:tx>
            <c:strRef>
              <c:f>Sheet1!$D$1</c:f>
              <c:strCache>
                <c:ptCount val="1"/>
                <c:pt idx="0">
                  <c:v>列2</c:v>
                </c:pt>
              </c:strCache>
            </c:strRef>
          </c:tx>
          <c:spPr>
            <a:ln>
              <a:noFill/>
            </a:ln>
          </c:spPr>
          <c:dPt>
            <c:idx val="0"/>
            <c:bubble3D val="0"/>
            <c:spPr>
              <a:solidFill>
                <a:schemeClr val="accent1"/>
              </a:solidFill>
              <a:ln w="19050">
                <a:noFill/>
              </a:ln>
              <a:effectLst/>
            </c:spPr>
          </c:dPt>
          <c:dPt>
            <c:idx val="1"/>
            <c:bubble3D val="0"/>
            <c:spPr>
              <a:solidFill>
                <a:schemeClr val="tx2">
                  <a:lumMod val="75000"/>
                </a:schemeClr>
              </a:solidFill>
              <a:ln w="19050">
                <a:noFill/>
              </a:ln>
              <a:effectLst/>
            </c:spPr>
          </c:dPt>
          <c:dPt>
            <c:idx val="2"/>
            <c:bubble3D val="0"/>
            <c:spPr>
              <a:noFill/>
              <a:ln w="19050">
                <a:noFill/>
              </a:ln>
              <a:effectLst/>
            </c:spPr>
          </c:dPt>
          <c:dPt>
            <c:idx val="3"/>
            <c:bubble3D val="0"/>
            <c:spPr>
              <a:solidFill>
                <a:schemeClr val="accent1">
                  <a:lumMod val="60000"/>
                  <a:lumOff val="40000"/>
                </a:schemeClr>
              </a:solidFill>
              <a:ln w="19050">
                <a:noFill/>
              </a:ln>
              <a:effectLst/>
            </c:spPr>
          </c:dPt>
          <c:cat>
            <c:strRef>
              <c:f>Sheet1!$A$2:$A$5</c:f>
              <c:strCache>
                <c:ptCount val="4"/>
                <c:pt idx="0">
                  <c:v>第一季度</c:v>
                </c:pt>
                <c:pt idx="1">
                  <c:v>第二季度</c:v>
                </c:pt>
                <c:pt idx="2">
                  <c:v>第三季度</c:v>
                </c:pt>
                <c:pt idx="3">
                  <c:v>第四季度</c:v>
                </c:pt>
              </c:strCache>
            </c:strRef>
          </c:cat>
          <c:val>
            <c:numRef>
              <c:f>Sheet1!$D$2:$D$5</c:f>
              <c:numCache>
                <c:formatCode>General</c:formatCode>
                <c:ptCount val="4"/>
                <c:pt idx="0">
                  <c:v>7.5</c:v>
                </c:pt>
                <c:pt idx="1">
                  <c:v>6.3</c:v>
                </c:pt>
                <c:pt idx="2">
                  <c:v>5.5</c:v>
                </c:pt>
                <c:pt idx="3">
                  <c:v>6.1</c:v>
                </c:pt>
              </c:numCache>
            </c:numRef>
          </c:val>
        </c:ser>
        <c:ser>
          <c:idx val="3"/>
          <c:order val="3"/>
          <c:tx>
            <c:strRef>
              <c:f>Sheet1!$E$1</c:f>
              <c:strCache>
                <c:ptCount val="1"/>
                <c:pt idx="0">
                  <c:v>列3</c:v>
                </c:pt>
              </c:strCache>
            </c:strRef>
          </c:tx>
          <c:spPr>
            <a:ln>
              <a:noFill/>
            </a:ln>
          </c:spPr>
          <c:dPt>
            <c:idx val="0"/>
            <c:bubble3D val="0"/>
            <c:spPr>
              <a:solidFill>
                <a:schemeClr val="accent1"/>
              </a:solidFill>
              <a:ln w="19050">
                <a:noFill/>
              </a:ln>
              <a:effectLst/>
            </c:spPr>
          </c:dPt>
          <c:dPt>
            <c:idx val="1"/>
            <c:bubble3D val="0"/>
            <c:spPr>
              <a:solidFill>
                <a:srgbClr val="3A3A3A"/>
              </a:solidFill>
              <a:ln w="19050">
                <a:noFill/>
              </a:ln>
              <a:effectLst/>
            </c:spPr>
          </c:dPt>
          <c:dPt>
            <c:idx val="2"/>
            <c:bubble3D val="0"/>
            <c:spPr>
              <a:noFill/>
              <a:ln w="19050">
                <a:noFill/>
              </a:ln>
              <a:effectLst/>
            </c:spPr>
          </c:dPt>
          <c:dPt>
            <c:idx val="3"/>
            <c:bubble3D val="0"/>
            <c:spPr>
              <a:solidFill>
                <a:srgbClr val="F1AF59"/>
              </a:solidFill>
              <a:ln w="19050">
                <a:noFill/>
              </a:ln>
              <a:effectLst/>
            </c:spPr>
          </c:dPt>
          <c:cat>
            <c:strRef>
              <c:f>Sheet1!$A$2:$A$5</c:f>
              <c:strCache>
                <c:ptCount val="4"/>
                <c:pt idx="0">
                  <c:v>第一季度</c:v>
                </c:pt>
                <c:pt idx="1">
                  <c:v>第二季度</c:v>
                </c:pt>
                <c:pt idx="2">
                  <c:v>第三季度</c:v>
                </c:pt>
                <c:pt idx="3">
                  <c:v>第四季度</c:v>
                </c:pt>
              </c:strCache>
            </c:strRef>
          </c:cat>
          <c:val>
            <c:numRef>
              <c:f>Sheet1!$E$2:$E$5</c:f>
              <c:numCache>
                <c:formatCode>General</c:formatCode>
                <c:ptCount val="4"/>
                <c:pt idx="0">
                  <c:v>6.1</c:v>
                </c:pt>
                <c:pt idx="1">
                  <c:v>7.3</c:v>
                </c:pt>
                <c:pt idx="2">
                  <c:v>2.4</c:v>
                </c:pt>
                <c:pt idx="3">
                  <c:v>5.6</c:v>
                </c:pt>
              </c:numCache>
            </c:numRef>
          </c:val>
        </c:ser>
        <c:dLbls>
          <c:showLegendKey val="0"/>
          <c:showVal val="0"/>
          <c:showCatName val="0"/>
          <c:showSerName val="0"/>
          <c:showPercent val="0"/>
          <c:showBubbleSize val="0"/>
          <c:showLeaderLines val="1"/>
        </c:dLbls>
        <c:firstSliceAng val="90"/>
        <c:holeSize val="61"/>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a:ln>
              <a:noFill/>
            </a:ln>
          </c:spPr>
          <c:dPt>
            <c:idx val="0"/>
            <c:bubble3D val="0"/>
            <c:spPr>
              <a:solidFill>
                <a:schemeClr val="accent3">
                  <a:lumMod val="75000"/>
                </a:schemeClr>
              </a:solidFill>
              <a:ln w="19050">
                <a:noFill/>
              </a:ln>
              <a:effectLst/>
            </c:spPr>
          </c:dPt>
          <c:dPt>
            <c:idx val="1"/>
            <c:bubble3D val="0"/>
            <c:spPr>
              <a:solidFill>
                <a:srgbClr val="DC6C7C"/>
              </a:solidFill>
              <a:ln w="19050">
                <a:noFill/>
              </a:ln>
              <a:effectLst/>
            </c:spPr>
          </c:dPt>
          <c:dPt>
            <c:idx val="2"/>
            <c:bubble3D val="0"/>
            <c:spPr>
              <a:solidFill>
                <a:srgbClr val="FFC000"/>
              </a:solidFill>
              <a:ln w="19050">
                <a:noFill/>
              </a:ln>
              <a:effectLst/>
            </c:spPr>
          </c:dPt>
          <c:dPt>
            <c:idx val="3"/>
            <c:bubble3D val="0"/>
            <c:spPr>
              <a:solidFill>
                <a:srgbClr val="56A8BD"/>
              </a:solidFill>
              <a:ln w="19050">
                <a:noFill/>
              </a:ln>
              <a:effectLst/>
            </c:spPr>
          </c:dPt>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effectLst/>
                    <a:latin typeface="+mn-lt"/>
                    <a:ea typeface="+mn-ea"/>
                    <a:cs typeface="+mn-cs"/>
                  </a:defRPr>
                </a:pPr>
                <a:endParaRPr lang="zh-CN"/>
              </a:p>
            </c:txPr>
            <c:dLblPos val="inEnd"/>
            <c:showLegendKey val="0"/>
            <c:showVal val="1"/>
            <c:showCatName val="0"/>
            <c:showSerName val="0"/>
            <c:showPercent val="0"/>
            <c:showBubbleSize val="0"/>
            <c:showLeaderLines val="0"/>
            <c:extLst>
              <c:ext xmlns:c15="http://schemas.microsoft.com/office/drawing/2012/chart" uri="{CE6537A1-D6FC-4f65-9D91-7224C49458BB}">
                <c15:layout/>
              </c:ext>
            </c:extLst>
          </c:dLbls>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0"/>
        </c:dLbls>
        <c:firstSliceAng val="0"/>
      </c:pie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Sheet1!$W$69</c:f>
              <c:strCache>
                <c:ptCount val="1"/>
                <c:pt idx="0">
                  <c:v>SALE</c:v>
                </c:pt>
              </c:strCache>
            </c:strRef>
          </c:tx>
          <c:spPr>
            <a:solidFill>
              <a:schemeClr val="accent2"/>
            </a:solidFill>
            <a:ln w="25400">
              <a:solidFill>
                <a:schemeClr val="bg1"/>
              </a:solidFill>
            </a:ln>
            <a:effectLst>
              <a:outerShdw blurRad="127000" dist="38100" dir="8100000" algn="tr" rotWithShape="0">
                <a:prstClr val="black">
                  <a:alpha val="40000"/>
                </a:prstClr>
              </a:outerShdw>
            </a:effectLst>
          </c:spPr>
          <c:dPt>
            <c:idx val="0"/>
            <c:bubble3D val="0"/>
          </c:dPt>
          <c:dPt>
            <c:idx val="1"/>
            <c:bubble3D val="0"/>
          </c:dPt>
          <c:dPt>
            <c:idx val="2"/>
            <c:bubble3D val="0"/>
            <c:spPr>
              <a:solidFill>
                <a:schemeClr val="bg1">
                  <a:lumMod val="75000"/>
                </a:schemeClr>
              </a:solidFill>
              <a:ln w="25400">
                <a:solidFill>
                  <a:schemeClr val="bg1"/>
                </a:solidFill>
              </a:ln>
              <a:effectLst>
                <a:outerShdw blurRad="127000" dist="38100" dir="8100000" algn="tr" rotWithShape="0">
                  <a:prstClr val="black">
                    <a:alpha val="40000"/>
                  </a:prstClr>
                </a:outerShdw>
              </a:effectLst>
            </c:spPr>
          </c:dPt>
          <c:cat>
            <c:strRef>
              <c:f>Sheet1!$V$70:$V$72</c:f>
              <c:strCache>
                <c:ptCount val="3"/>
                <c:pt idx="0">
                  <c:v>A</c:v>
                </c:pt>
                <c:pt idx="2">
                  <c:v>B</c:v>
                </c:pt>
              </c:strCache>
            </c:strRef>
          </c:cat>
          <c:val>
            <c:numRef>
              <c:f>Sheet1!$W$70:$W$72</c:f>
              <c:numCache>
                <c:formatCode>General</c:formatCode>
                <c:ptCount val="3"/>
                <c:pt idx="0">
                  <c:v>9</c:v>
                </c:pt>
                <c:pt idx="2">
                  <c:v>1</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9525" cap="flat" cmpd="sng" algn="ctr">
      <a:noFill/>
      <a:round/>
    </a:ln>
    <a:effectLst/>
  </c:spPr>
  <c:txPr>
    <a:bodyPr/>
    <a:lstStyle/>
    <a:p>
      <a:pPr>
        <a:defRPr/>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Sheet1!$N$69</c:f>
              <c:strCache>
                <c:ptCount val="1"/>
                <c:pt idx="0">
                  <c:v>SALE</c:v>
                </c:pt>
              </c:strCache>
            </c:strRef>
          </c:tx>
          <c:spPr>
            <a:solidFill>
              <a:schemeClr val="accent2"/>
            </a:solidFill>
            <a:ln w="25400">
              <a:solidFill>
                <a:schemeClr val="bg1"/>
              </a:solidFill>
            </a:ln>
            <a:effectLst>
              <a:outerShdw blurRad="127000" dist="38100" dir="8100000" algn="tr" rotWithShape="0">
                <a:prstClr val="black">
                  <a:alpha val="40000"/>
                </a:prstClr>
              </a:outerShdw>
            </a:effectLst>
          </c:spPr>
          <c:dPt>
            <c:idx val="0"/>
            <c:bubble3D val="0"/>
            <c:spPr>
              <a:solidFill>
                <a:schemeClr val="accent1"/>
              </a:solidFill>
              <a:ln w="25400">
                <a:solidFill>
                  <a:schemeClr val="bg1"/>
                </a:solidFill>
              </a:ln>
              <a:effectLst>
                <a:outerShdw blurRad="127000" dist="38100" dir="8100000" algn="tr" rotWithShape="0">
                  <a:prstClr val="black">
                    <a:alpha val="40000"/>
                  </a:prstClr>
                </a:outerShdw>
              </a:effectLst>
            </c:spPr>
          </c:dPt>
          <c:dPt>
            <c:idx val="1"/>
            <c:bubble3D val="0"/>
          </c:dPt>
          <c:dPt>
            <c:idx val="2"/>
            <c:bubble3D val="0"/>
            <c:spPr>
              <a:solidFill>
                <a:schemeClr val="bg1">
                  <a:lumMod val="75000"/>
                </a:schemeClr>
              </a:solidFill>
              <a:ln w="25400">
                <a:solidFill>
                  <a:schemeClr val="bg1"/>
                </a:solidFill>
              </a:ln>
              <a:effectLst>
                <a:outerShdw blurRad="127000" dist="38100" dir="8100000" algn="tr" rotWithShape="0">
                  <a:prstClr val="black">
                    <a:alpha val="40000"/>
                  </a:prstClr>
                </a:outerShdw>
              </a:effectLst>
            </c:spPr>
          </c:dPt>
          <c:cat>
            <c:strRef>
              <c:f>Sheet1!$M$70:$M$72</c:f>
              <c:strCache>
                <c:ptCount val="3"/>
                <c:pt idx="0">
                  <c:v>A</c:v>
                </c:pt>
                <c:pt idx="2">
                  <c:v>B</c:v>
                </c:pt>
              </c:strCache>
            </c:strRef>
          </c:cat>
          <c:val>
            <c:numRef>
              <c:f>Sheet1!$N$70:$N$72</c:f>
              <c:numCache>
                <c:formatCode>General</c:formatCode>
                <c:ptCount val="3"/>
                <c:pt idx="0">
                  <c:v>5</c:v>
                </c:pt>
                <c:pt idx="2">
                  <c:v>5</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9525" cap="flat" cmpd="sng" algn="ctr">
      <a:noFill/>
      <a:round/>
    </a:ln>
    <a:effectLst/>
  </c:spPr>
  <c:txPr>
    <a:bodyPr/>
    <a:lstStyle/>
    <a:p>
      <a:pPr>
        <a:defRPr/>
      </a:pPr>
      <a:endParaRPr lang="zh-CN"/>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Sheet1!$AG$69</c:f>
              <c:strCache>
                <c:ptCount val="1"/>
                <c:pt idx="0">
                  <c:v>SALE</c:v>
                </c:pt>
              </c:strCache>
            </c:strRef>
          </c:tx>
          <c:spPr>
            <a:solidFill>
              <a:schemeClr val="bg1">
                <a:lumMod val="75000"/>
              </a:schemeClr>
            </a:solidFill>
            <a:ln w="25400">
              <a:solidFill>
                <a:schemeClr val="bg1"/>
              </a:solidFill>
            </a:ln>
            <a:effectLst>
              <a:outerShdw blurRad="127000" dist="38100" dir="8100000" algn="tr" rotWithShape="0">
                <a:prstClr val="black">
                  <a:alpha val="40000"/>
                </a:prstClr>
              </a:outerShdw>
            </a:effectLst>
          </c:spPr>
          <c:dPt>
            <c:idx val="0"/>
            <c:bubble3D val="0"/>
          </c:dPt>
          <c:dPt>
            <c:idx val="1"/>
            <c:bubble3D val="0"/>
          </c:dPt>
          <c:dPt>
            <c:idx val="2"/>
            <c:bubble3D val="0"/>
            <c:spPr>
              <a:solidFill>
                <a:schemeClr val="accent3"/>
              </a:solidFill>
              <a:ln w="25400">
                <a:solidFill>
                  <a:schemeClr val="bg1"/>
                </a:solidFill>
              </a:ln>
              <a:effectLst>
                <a:outerShdw blurRad="127000" dist="38100" dir="8100000" algn="tr" rotWithShape="0">
                  <a:prstClr val="black">
                    <a:alpha val="40000"/>
                  </a:prstClr>
                </a:outerShdw>
              </a:effectLst>
            </c:spPr>
          </c:dPt>
          <c:cat>
            <c:strRef>
              <c:f>Sheet1!$AF$70:$AF$72</c:f>
              <c:strCache>
                <c:ptCount val="3"/>
                <c:pt idx="0">
                  <c:v>A</c:v>
                </c:pt>
                <c:pt idx="2">
                  <c:v>B</c:v>
                </c:pt>
              </c:strCache>
            </c:strRef>
          </c:cat>
          <c:val>
            <c:numRef>
              <c:f>Sheet1!$AG$70:$AG$72</c:f>
              <c:numCache>
                <c:formatCode>General</c:formatCode>
                <c:ptCount val="3"/>
                <c:pt idx="0">
                  <c:v>23</c:v>
                </c:pt>
                <c:pt idx="2">
                  <c:v>77</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9525" cap="flat" cmpd="sng" algn="ctr">
      <a:noFill/>
      <a:round/>
    </a:ln>
    <a:effectLst/>
  </c:spPr>
  <c:txPr>
    <a:bodyPr/>
    <a:lstStyle/>
    <a:p>
      <a:pPr>
        <a:defRPr/>
      </a:pPr>
      <a:endParaRPr lang="zh-CN"/>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25"/>
          <c:y val="8.8007807086133899E-2"/>
          <c:w val="0.53865932578740161"/>
          <c:h val="0.80798893897705837"/>
        </c:manualLayout>
      </c:layout>
      <c:doughnutChart>
        <c:varyColors val="1"/>
        <c:ser>
          <c:idx val="0"/>
          <c:order val="0"/>
          <c:tx>
            <c:strRef>
              <c:f>Sheet1!$B$1</c:f>
              <c:strCache>
                <c:ptCount val="1"/>
                <c:pt idx="0">
                  <c:v>列1</c:v>
                </c:pt>
              </c:strCache>
            </c:strRef>
          </c:tx>
          <c:spPr>
            <a:gradFill>
              <a:gsLst>
                <a:gs pos="100000">
                  <a:schemeClr val="bg1">
                    <a:lumMod val="95000"/>
                  </a:schemeClr>
                </a:gs>
                <a:gs pos="0">
                  <a:schemeClr val="bg1">
                    <a:lumMod val="75000"/>
                  </a:schemeClr>
                </a:gs>
              </a:gsLst>
              <a:lin ang="2700000" scaled="1"/>
            </a:gradFill>
            <a:ln>
              <a:noFill/>
            </a:ln>
            <a:effectLst/>
          </c:spPr>
          <c:dPt>
            <c:idx val="0"/>
            <c:bubble3D val="0"/>
            <c:spPr>
              <a:solidFill>
                <a:schemeClr val="bg1">
                  <a:lumMod val="85000"/>
                </a:schemeClr>
              </a:solidFill>
              <a:ln w="19050">
                <a:noFill/>
              </a:ln>
              <a:effectLst>
                <a:innerShdw blurRad="63500" dist="50800" dir="13500000">
                  <a:prstClr val="black">
                    <a:alpha val="50000"/>
                  </a:prstClr>
                </a:innerShdw>
              </a:effectLst>
            </c:spPr>
          </c:dPt>
          <c:dPt>
            <c:idx val="1"/>
            <c:bubble3D val="0"/>
            <c:spPr>
              <a:solidFill>
                <a:srgbClr val="01ACBE"/>
              </a:solidFill>
              <a:ln w="19050">
                <a:noFill/>
              </a:ln>
              <a:effectLst>
                <a:innerShdw blurRad="63500" dist="50800" dir="13500000">
                  <a:prstClr val="black">
                    <a:alpha val="50000"/>
                  </a:prstClr>
                </a:innerShdw>
              </a:effectLst>
            </c:spPr>
          </c:dPt>
          <c:dPt>
            <c:idx val="2"/>
            <c:bubble3D val="0"/>
            <c:spPr>
              <a:gradFill>
                <a:gsLst>
                  <a:gs pos="100000">
                    <a:schemeClr val="bg1">
                      <a:lumMod val="95000"/>
                    </a:schemeClr>
                  </a:gs>
                  <a:gs pos="0">
                    <a:schemeClr val="bg1">
                      <a:lumMod val="75000"/>
                    </a:schemeClr>
                  </a:gs>
                </a:gsLst>
                <a:lin ang="2700000" scaled="1"/>
              </a:gradFill>
              <a:ln w="19050">
                <a:noFill/>
              </a:ln>
              <a:effectLst/>
            </c:spPr>
          </c:dPt>
          <c:dPt>
            <c:idx val="3"/>
            <c:bubble3D val="0"/>
            <c:spPr>
              <a:gradFill>
                <a:gsLst>
                  <a:gs pos="100000">
                    <a:schemeClr val="bg1">
                      <a:lumMod val="95000"/>
                    </a:schemeClr>
                  </a:gs>
                  <a:gs pos="0">
                    <a:schemeClr val="bg1">
                      <a:lumMod val="75000"/>
                    </a:schemeClr>
                  </a:gs>
                </a:gsLst>
                <a:lin ang="2700000" scaled="1"/>
              </a:gradFill>
              <a:ln w="19050">
                <a:noFill/>
              </a:ln>
              <a:effectLst/>
            </c:spPr>
          </c:dPt>
          <c:cat>
            <c:strRef>
              <c:f>Sheet1!$A$2:$A$5</c:f>
              <c:strCache>
                <c:ptCount val="2"/>
                <c:pt idx="0">
                  <c:v>第一季度</c:v>
                </c:pt>
                <c:pt idx="1">
                  <c:v>第二季度</c:v>
                </c:pt>
              </c:strCache>
            </c:strRef>
          </c:cat>
          <c:val>
            <c:numRef>
              <c:f>Sheet1!$B$2:$B$5</c:f>
              <c:numCache>
                <c:formatCode>General</c:formatCode>
                <c:ptCount val="4"/>
                <c:pt idx="0">
                  <c:v>70</c:v>
                </c:pt>
                <c:pt idx="1">
                  <c:v>30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userShapes r:id="rId2"/>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25"/>
          <c:y val="8.8007807086133899E-2"/>
          <c:w val="0.53865932578740161"/>
          <c:h val="0.80798893897705837"/>
        </c:manualLayout>
      </c:layout>
      <c:doughnutChart>
        <c:varyColors val="1"/>
        <c:ser>
          <c:idx val="0"/>
          <c:order val="0"/>
          <c:tx>
            <c:strRef>
              <c:f>Sheet1!$B$1</c:f>
              <c:strCache>
                <c:ptCount val="1"/>
                <c:pt idx="0">
                  <c:v>列1</c:v>
                </c:pt>
              </c:strCache>
            </c:strRef>
          </c:tx>
          <c:spPr>
            <a:gradFill>
              <a:gsLst>
                <a:gs pos="100000">
                  <a:schemeClr val="bg1">
                    <a:lumMod val="95000"/>
                  </a:schemeClr>
                </a:gs>
                <a:gs pos="0">
                  <a:schemeClr val="bg1">
                    <a:lumMod val="75000"/>
                  </a:schemeClr>
                </a:gs>
              </a:gsLst>
              <a:lin ang="2700000" scaled="1"/>
            </a:gradFill>
            <a:ln>
              <a:noFill/>
            </a:ln>
            <a:effectLst/>
          </c:spPr>
          <c:dPt>
            <c:idx val="0"/>
            <c:bubble3D val="0"/>
            <c:spPr>
              <a:solidFill>
                <a:schemeClr val="bg1">
                  <a:lumMod val="85000"/>
                </a:schemeClr>
              </a:solidFill>
              <a:ln w="19050">
                <a:noFill/>
              </a:ln>
              <a:effectLst>
                <a:innerShdw blurRad="63500" dist="50800" dir="13500000">
                  <a:prstClr val="black">
                    <a:alpha val="50000"/>
                  </a:prstClr>
                </a:innerShdw>
              </a:effectLst>
            </c:spPr>
          </c:dPt>
          <c:dPt>
            <c:idx val="1"/>
            <c:bubble3D val="0"/>
            <c:spPr>
              <a:solidFill>
                <a:srgbClr val="FFB850"/>
              </a:solidFill>
              <a:ln w="19050">
                <a:noFill/>
              </a:ln>
              <a:effectLst>
                <a:innerShdw blurRad="63500" dist="50800" dir="13500000">
                  <a:prstClr val="black">
                    <a:alpha val="50000"/>
                  </a:prstClr>
                </a:innerShdw>
              </a:effectLst>
            </c:spPr>
          </c:dPt>
          <c:dPt>
            <c:idx val="2"/>
            <c:bubble3D val="0"/>
            <c:spPr>
              <a:gradFill>
                <a:gsLst>
                  <a:gs pos="100000">
                    <a:schemeClr val="bg1">
                      <a:lumMod val="95000"/>
                    </a:schemeClr>
                  </a:gs>
                  <a:gs pos="0">
                    <a:schemeClr val="bg1">
                      <a:lumMod val="75000"/>
                    </a:schemeClr>
                  </a:gs>
                </a:gsLst>
                <a:lin ang="2700000" scaled="1"/>
              </a:gradFill>
              <a:ln w="19050">
                <a:noFill/>
              </a:ln>
              <a:effectLst/>
            </c:spPr>
          </c:dPt>
          <c:dPt>
            <c:idx val="3"/>
            <c:bubble3D val="0"/>
            <c:spPr>
              <a:gradFill>
                <a:gsLst>
                  <a:gs pos="100000">
                    <a:schemeClr val="bg1">
                      <a:lumMod val="95000"/>
                    </a:schemeClr>
                  </a:gs>
                  <a:gs pos="0">
                    <a:schemeClr val="bg1">
                      <a:lumMod val="75000"/>
                    </a:schemeClr>
                  </a:gs>
                </a:gsLst>
                <a:lin ang="2700000" scaled="1"/>
              </a:gradFill>
              <a:ln w="19050">
                <a:noFill/>
              </a:ln>
              <a:effectLst/>
            </c:spPr>
          </c:dPt>
          <c:cat>
            <c:strRef>
              <c:f>Sheet1!$A$2:$A$5</c:f>
              <c:strCache>
                <c:ptCount val="2"/>
                <c:pt idx="0">
                  <c:v>第一季度</c:v>
                </c:pt>
                <c:pt idx="1">
                  <c:v>第二季度</c:v>
                </c:pt>
              </c:strCache>
            </c:strRef>
          </c:cat>
          <c:val>
            <c:numRef>
              <c:f>Sheet1!$B$2:$B$5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userShapes r:id="rId2"/>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25"/>
          <c:y val="8.8007807086133899E-2"/>
          <c:w val="0.53865932578740161"/>
          <c:h val="0.80798893897705837"/>
        </c:manualLayout>
      </c:layout>
      <c:doughnutChart>
        <c:varyColors val="1"/>
        <c:ser>
          <c:idx val="0"/>
          <c:order val="0"/>
          <c:tx>
            <c:strRef>
              <c:f>Sheet1!$B$1</c:f>
              <c:strCache>
                <c:ptCount val="1"/>
                <c:pt idx="0">
                  <c:v>列1</c:v>
                </c:pt>
              </c:strCache>
            </c:strRef>
          </c:tx>
          <c:spPr>
            <a:gradFill>
              <a:gsLst>
                <a:gs pos="100000">
                  <a:schemeClr val="bg1">
                    <a:lumMod val="95000"/>
                  </a:schemeClr>
                </a:gs>
                <a:gs pos="0">
                  <a:schemeClr val="bg1">
                    <a:lumMod val="75000"/>
                  </a:schemeClr>
                </a:gs>
              </a:gsLst>
              <a:lin ang="2700000" scaled="1"/>
            </a:gradFill>
            <a:ln>
              <a:noFill/>
            </a:ln>
            <a:effectLst/>
          </c:spPr>
          <c:dPt>
            <c:idx val="0"/>
            <c:bubble3D val="0"/>
            <c:spPr>
              <a:solidFill>
                <a:schemeClr val="bg1">
                  <a:lumMod val="85000"/>
                </a:schemeClr>
              </a:solidFill>
              <a:ln w="19050">
                <a:noFill/>
              </a:ln>
              <a:effectLst>
                <a:innerShdw blurRad="63500" dist="50800" dir="13500000">
                  <a:prstClr val="black">
                    <a:alpha val="50000"/>
                  </a:prstClr>
                </a:innerShdw>
              </a:effectLst>
            </c:spPr>
          </c:dPt>
          <c:dPt>
            <c:idx val="1"/>
            <c:bubble3D val="0"/>
            <c:spPr>
              <a:solidFill>
                <a:srgbClr val="E87071"/>
              </a:solidFill>
              <a:ln w="19050">
                <a:noFill/>
              </a:ln>
              <a:effectLst>
                <a:innerShdw blurRad="63500" dist="50800" dir="13500000">
                  <a:prstClr val="black">
                    <a:alpha val="50000"/>
                  </a:prstClr>
                </a:innerShdw>
              </a:effectLst>
            </c:spPr>
          </c:dPt>
          <c:dPt>
            <c:idx val="2"/>
            <c:bubble3D val="0"/>
            <c:spPr>
              <a:gradFill>
                <a:gsLst>
                  <a:gs pos="100000">
                    <a:schemeClr val="bg1">
                      <a:lumMod val="95000"/>
                    </a:schemeClr>
                  </a:gs>
                  <a:gs pos="0">
                    <a:schemeClr val="bg1">
                      <a:lumMod val="75000"/>
                    </a:schemeClr>
                  </a:gs>
                </a:gsLst>
                <a:lin ang="2700000" scaled="1"/>
              </a:gradFill>
              <a:ln w="19050">
                <a:noFill/>
              </a:ln>
              <a:effectLst/>
            </c:spPr>
          </c:dPt>
          <c:dPt>
            <c:idx val="3"/>
            <c:bubble3D val="0"/>
            <c:spPr>
              <a:gradFill>
                <a:gsLst>
                  <a:gs pos="100000">
                    <a:schemeClr val="bg1">
                      <a:lumMod val="95000"/>
                    </a:schemeClr>
                  </a:gs>
                  <a:gs pos="0">
                    <a:schemeClr val="bg1">
                      <a:lumMod val="75000"/>
                    </a:schemeClr>
                  </a:gs>
                </a:gsLst>
                <a:lin ang="2700000" scaled="1"/>
              </a:gradFill>
              <a:ln w="19050">
                <a:noFill/>
              </a:ln>
              <a:effectLst/>
            </c:spPr>
          </c:dPt>
          <c:cat>
            <c:strRef>
              <c:f>Sheet1!$A$2:$A$5</c:f>
              <c:strCache>
                <c:ptCount val="2"/>
                <c:pt idx="0">
                  <c:v>第一季度</c:v>
                </c:pt>
                <c:pt idx="1">
                  <c:v>第二季度</c:v>
                </c:pt>
              </c:strCache>
            </c:strRef>
          </c:cat>
          <c:val>
            <c:numRef>
              <c:f>Sheet1!$B$2:$B$5</c:f>
              <c:numCache>
                <c:formatCode>General</c:formatCode>
                <c:ptCount val="4"/>
                <c:pt idx="0">
                  <c:v>20</c:v>
                </c:pt>
                <c:pt idx="1">
                  <c:v>80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userShapes r:id="rId2"/>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0.14917</cdr:x>
      <cdr:y>0.15132</cdr:y>
    </cdr:from>
    <cdr:to>
      <cdr:x>0.8507</cdr:x>
      <cdr:y>0.85284</cdr:y>
    </cdr:to>
    <cdr:sp macro="" textlink="">
      <cdr:nvSpPr>
        <cdr:cNvPr id="2" name="同心圆 1"/>
        <cdr:cNvSpPr/>
      </cdr:nvSpPr>
      <cdr:spPr>
        <a:xfrm xmlns:a="http://schemas.openxmlformats.org/drawingml/2006/main">
          <a:off x="537028" y="544743"/>
          <a:ext cx="2525486" cy="2525486"/>
        </a:xfrm>
        <a:prstGeom xmlns:a="http://schemas.openxmlformats.org/drawingml/2006/main" prst="donut">
          <a:avLst>
            <a:gd name="adj" fmla="val 14136"/>
          </a:avLst>
        </a:prstGeom>
        <a:solidFill xmlns:a="http://schemas.openxmlformats.org/drawingml/2006/main">
          <a:schemeClr val="tx1">
            <a:alpha val="21000"/>
          </a:schemeClr>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zh-CN"/>
        </a:p>
      </cdr:txBody>
    </cdr:sp>
  </cdr:relSizeAnchor>
</c:userShapes>
</file>

<file path=ppt/drawings/drawing2.xml><?xml version="1.0" encoding="utf-8"?>
<c:userShapes xmlns:c="http://schemas.openxmlformats.org/drawingml/2006/chart">
  <cdr:relSizeAnchor xmlns:cdr="http://schemas.openxmlformats.org/drawingml/2006/chartDrawing">
    <cdr:from>
      <cdr:x>0.31089</cdr:x>
      <cdr:y>0.19211</cdr:y>
    </cdr:from>
    <cdr:to>
      <cdr:x>0.65356</cdr:x>
      <cdr:y>0.79287</cdr:y>
    </cdr:to>
    <cdr:sp macro="" textlink="">
      <cdr:nvSpPr>
        <cdr:cNvPr id="2" name="椭圆 1"/>
        <cdr:cNvSpPr/>
      </cdr:nvSpPr>
      <cdr:spPr>
        <a:xfrm xmlns:a="http://schemas.openxmlformats.org/drawingml/2006/main">
          <a:off x="1382713" y="487362"/>
          <a:ext cx="1524000" cy="1524000"/>
        </a:xfrm>
        <a:prstGeom xmlns:a="http://schemas.openxmlformats.org/drawingml/2006/main" prst="ellipse">
          <a:avLst/>
        </a:prstGeom>
        <a:noFill xmlns:a="http://schemas.openxmlformats.org/drawingml/2006/main"/>
        <a:ln xmlns:a="http://schemas.openxmlformats.org/drawingml/2006/main" w="25400">
          <a:gradFill flip="none" rotWithShape="1">
            <a:gsLst>
              <a:gs pos="0">
                <a:schemeClr val="bg1"/>
              </a:gs>
              <a:gs pos="100000">
                <a:schemeClr val="bg1">
                  <a:lumMod val="50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zh-CN"/>
        </a:p>
      </cdr:txBody>
    </cdr:sp>
  </cdr:relSizeAnchor>
  <cdr:relSizeAnchor xmlns:cdr="http://schemas.openxmlformats.org/drawingml/2006/chartDrawing">
    <cdr:from>
      <cdr:x>0.25128</cdr:x>
      <cdr:y>0.08573</cdr:y>
    </cdr:from>
    <cdr:to>
      <cdr:x>0.71459</cdr:x>
      <cdr:y>0.89987</cdr:y>
    </cdr:to>
    <cdr:sp macro="" textlink="">
      <cdr:nvSpPr>
        <cdr:cNvPr id="3" name="椭圆 2"/>
        <cdr:cNvSpPr/>
      </cdr:nvSpPr>
      <cdr:spPr>
        <a:xfrm xmlns:a="http://schemas.openxmlformats.org/drawingml/2006/main">
          <a:off x="1117600" y="217487"/>
          <a:ext cx="2060574" cy="2065337"/>
        </a:xfrm>
        <a:prstGeom xmlns:a="http://schemas.openxmlformats.org/drawingml/2006/main" prst="ellipse">
          <a:avLst/>
        </a:prstGeom>
        <a:noFill xmlns:a="http://schemas.openxmlformats.org/drawingml/2006/main"/>
        <a:ln xmlns:a="http://schemas.openxmlformats.org/drawingml/2006/main" w="25400">
          <a:gradFill flip="none" rotWithShape="1">
            <a:gsLst>
              <a:gs pos="100000">
                <a:schemeClr val="bg1"/>
              </a:gs>
              <a:gs pos="0">
                <a:schemeClr val="bg1">
                  <a:lumMod val="65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zh-CN"/>
        </a:p>
      </cdr:txBody>
    </cdr:sp>
  </cdr:relSizeAnchor>
</c:userShapes>
</file>

<file path=ppt/drawings/drawing3.xml><?xml version="1.0" encoding="utf-8"?>
<c:userShapes xmlns:c="http://schemas.openxmlformats.org/drawingml/2006/chart">
  <cdr:relSizeAnchor xmlns:cdr="http://schemas.openxmlformats.org/drawingml/2006/chartDrawing">
    <cdr:from>
      <cdr:x>0.31089</cdr:x>
      <cdr:y>0.19211</cdr:y>
    </cdr:from>
    <cdr:to>
      <cdr:x>0.65356</cdr:x>
      <cdr:y>0.79287</cdr:y>
    </cdr:to>
    <cdr:sp macro="" textlink="">
      <cdr:nvSpPr>
        <cdr:cNvPr id="2" name="椭圆 1"/>
        <cdr:cNvSpPr/>
      </cdr:nvSpPr>
      <cdr:spPr>
        <a:xfrm xmlns:a="http://schemas.openxmlformats.org/drawingml/2006/main">
          <a:off x="1382713" y="487362"/>
          <a:ext cx="1524000" cy="1524000"/>
        </a:xfrm>
        <a:prstGeom xmlns:a="http://schemas.openxmlformats.org/drawingml/2006/main" prst="ellipse">
          <a:avLst/>
        </a:prstGeom>
        <a:noFill xmlns:a="http://schemas.openxmlformats.org/drawingml/2006/main"/>
        <a:ln xmlns:a="http://schemas.openxmlformats.org/drawingml/2006/main" w="25400">
          <a:gradFill flip="none" rotWithShape="1">
            <a:gsLst>
              <a:gs pos="0">
                <a:schemeClr val="bg1"/>
              </a:gs>
              <a:gs pos="100000">
                <a:schemeClr val="bg1">
                  <a:lumMod val="50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zh-CN"/>
        </a:p>
      </cdr:txBody>
    </cdr:sp>
  </cdr:relSizeAnchor>
  <cdr:relSizeAnchor xmlns:cdr="http://schemas.openxmlformats.org/drawingml/2006/chartDrawing">
    <cdr:from>
      <cdr:x>0.25128</cdr:x>
      <cdr:y>0.08573</cdr:y>
    </cdr:from>
    <cdr:to>
      <cdr:x>0.71459</cdr:x>
      <cdr:y>0.89987</cdr:y>
    </cdr:to>
    <cdr:sp macro="" textlink="">
      <cdr:nvSpPr>
        <cdr:cNvPr id="3" name="椭圆 2"/>
        <cdr:cNvSpPr/>
      </cdr:nvSpPr>
      <cdr:spPr>
        <a:xfrm xmlns:a="http://schemas.openxmlformats.org/drawingml/2006/main">
          <a:off x="1117600" y="217487"/>
          <a:ext cx="2060574" cy="2065337"/>
        </a:xfrm>
        <a:prstGeom xmlns:a="http://schemas.openxmlformats.org/drawingml/2006/main" prst="ellipse">
          <a:avLst/>
        </a:prstGeom>
        <a:noFill xmlns:a="http://schemas.openxmlformats.org/drawingml/2006/main"/>
        <a:ln xmlns:a="http://schemas.openxmlformats.org/drawingml/2006/main" w="25400">
          <a:gradFill flip="none" rotWithShape="1">
            <a:gsLst>
              <a:gs pos="100000">
                <a:schemeClr val="bg1"/>
              </a:gs>
              <a:gs pos="0">
                <a:schemeClr val="bg1">
                  <a:lumMod val="65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zh-CN"/>
        </a:p>
      </cdr:txBody>
    </cdr:sp>
  </cdr:relSizeAnchor>
</c:userShapes>
</file>

<file path=ppt/drawings/drawing4.xml><?xml version="1.0" encoding="utf-8"?>
<c:userShapes xmlns:c="http://schemas.openxmlformats.org/drawingml/2006/chart">
  <cdr:relSizeAnchor xmlns:cdr="http://schemas.openxmlformats.org/drawingml/2006/chartDrawing">
    <cdr:from>
      <cdr:x>0.31089</cdr:x>
      <cdr:y>0.19211</cdr:y>
    </cdr:from>
    <cdr:to>
      <cdr:x>0.65356</cdr:x>
      <cdr:y>0.79287</cdr:y>
    </cdr:to>
    <cdr:sp macro="" textlink="">
      <cdr:nvSpPr>
        <cdr:cNvPr id="2" name="椭圆 1"/>
        <cdr:cNvSpPr/>
      </cdr:nvSpPr>
      <cdr:spPr>
        <a:xfrm xmlns:a="http://schemas.openxmlformats.org/drawingml/2006/main">
          <a:off x="1382713" y="487362"/>
          <a:ext cx="1524000" cy="1524000"/>
        </a:xfrm>
        <a:prstGeom xmlns:a="http://schemas.openxmlformats.org/drawingml/2006/main" prst="ellipse">
          <a:avLst/>
        </a:prstGeom>
        <a:noFill xmlns:a="http://schemas.openxmlformats.org/drawingml/2006/main"/>
        <a:ln xmlns:a="http://schemas.openxmlformats.org/drawingml/2006/main" w="25400">
          <a:gradFill flip="none" rotWithShape="1">
            <a:gsLst>
              <a:gs pos="0">
                <a:schemeClr val="bg1"/>
              </a:gs>
              <a:gs pos="100000">
                <a:schemeClr val="bg1">
                  <a:lumMod val="50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zh-CN"/>
        </a:p>
      </cdr:txBody>
    </cdr:sp>
  </cdr:relSizeAnchor>
  <cdr:relSizeAnchor xmlns:cdr="http://schemas.openxmlformats.org/drawingml/2006/chartDrawing">
    <cdr:from>
      <cdr:x>0.25128</cdr:x>
      <cdr:y>0.08573</cdr:y>
    </cdr:from>
    <cdr:to>
      <cdr:x>0.71459</cdr:x>
      <cdr:y>0.89987</cdr:y>
    </cdr:to>
    <cdr:sp macro="" textlink="">
      <cdr:nvSpPr>
        <cdr:cNvPr id="3" name="椭圆 2"/>
        <cdr:cNvSpPr/>
      </cdr:nvSpPr>
      <cdr:spPr>
        <a:xfrm xmlns:a="http://schemas.openxmlformats.org/drawingml/2006/main">
          <a:off x="1117600" y="217487"/>
          <a:ext cx="2060574" cy="2065337"/>
        </a:xfrm>
        <a:prstGeom xmlns:a="http://schemas.openxmlformats.org/drawingml/2006/main" prst="ellipse">
          <a:avLst/>
        </a:prstGeom>
        <a:noFill xmlns:a="http://schemas.openxmlformats.org/drawingml/2006/main"/>
        <a:ln xmlns:a="http://schemas.openxmlformats.org/drawingml/2006/main" w="25400">
          <a:gradFill flip="none" rotWithShape="1">
            <a:gsLst>
              <a:gs pos="100000">
                <a:schemeClr val="bg1"/>
              </a:gs>
              <a:gs pos="0">
                <a:schemeClr val="bg1">
                  <a:lumMod val="65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zh-CN"/>
        </a:p>
      </cdr:txBody>
    </cdr:sp>
  </cdr:relSizeAnchor>
</c:userShapes>
</file>

<file path=ppt/drawings/drawing5.xml><?xml version="1.0" encoding="utf-8"?>
<c:userShapes xmlns:c="http://schemas.openxmlformats.org/drawingml/2006/chart">
  <cdr:relSizeAnchor xmlns:cdr="http://schemas.openxmlformats.org/drawingml/2006/chartDrawing">
    <cdr:from>
      <cdr:x>0.31089</cdr:x>
      <cdr:y>0.19211</cdr:y>
    </cdr:from>
    <cdr:to>
      <cdr:x>0.65356</cdr:x>
      <cdr:y>0.79287</cdr:y>
    </cdr:to>
    <cdr:sp macro="" textlink="">
      <cdr:nvSpPr>
        <cdr:cNvPr id="2" name="椭圆 1"/>
        <cdr:cNvSpPr/>
      </cdr:nvSpPr>
      <cdr:spPr>
        <a:xfrm xmlns:a="http://schemas.openxmlformats.org/drawingml/2006/main">
          <a:off x="1382713" y="487362"/>
          <a:ext cx="1524000" cy="1524000"/>
        </a:xfrm>
        <a:prstGeom xmlns:a="http://schemas.openxmlformats.org/drawingml/2006/main" prst="ellipse">
          <a:avLst/>
        </a:prstGeom>
        <a:noFill xmlns:a="http://schemas.openxmlformats.org/drawingml/2006/main"/>
        <a:ln xmlns:a="http://schemas.openxmlformats.org/drawingml/2006/main" w="25400">
          <a:gradFill flip="none" rotWithShape="1">
            <a:gsLst>
              <a:gs pos="0">
                <a:schemeClr val="bg1"/>
              </a:gs>
              <a:gs pos="100000">
                <a:schemeClr val="bg1">
                  <a:lumMod val="50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zh-CN"/>
        </a:p>
      </cdr:txBody>
    </cdr:sp>
  </cdr:relSizeAnchor>
  <cdr:relSizeAnchor xmlns:cdr="http://schemas.openxmlformats.org/drawingml/2006/chartDrawing">
    <cdr:from>
      <cdr:x>0.25128</cdr:x>
      <cdr:y>0.08573</cdr:y>
    </cdr:from>
    <cdr:to>
      <cdr:x>0.71459</cdr:x>
      <cdr:y>0.89987</cdr:y>
    </cdr:to>
    <cdr:sp macro="" textlink="">
      <cdr:nvSpPr>
        <cdr:cNvPr id="3" name="椭圆 2"/>
        <cdr:cNvSpPr/>
      </cdr:nvSpPr>
      <cdr:spPr>
        <a:xfrm xmlns:a="http://schemas.openxmlformats.org/drawingml/2006/main">
          <a:off x="1117600" y="217487"/>
          <a:ext cx="2060574" cy="2065337"/>
        </a:xfrm>
        <a:prstGeom xmlns:a="http://schemas.openxmlformats.org/drawingml/2006/main" prst="ellipse">
          <a:avLst/>
        </a:prstGeom>
        <a:noFill xmlns:a="http://schemas.openxmlformats.org/drawingml/2006/main"/>
        <a:ln xmlns:a="http://schemas.openxmlformats.org/drawingml/2006/main" w="25400">
          <a:gradFill flip="none" rotWithShape="1">
            <a:gsLst>
              <a:gs pos="100000">
                <a:schemeClr val="bg1"/>
              </a:gs>
              <a:gs pos="0">
                <a:schemeClr val="bg1">
                  <a:lumMod val="65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zh-CN"/>
        </a:p>
      </cdr:txBody>
    </cdr:sp>
  </cdr:relSizeAnchor>
</c:userShape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84A3D8-F4F4-49FE-B21F-3803E41CAD47}" type="datetimeFigureOut">
              <a:rPr lang="zh-CN" altLang="en-US" smtClean="0"/>
              <a:pPr/>
              <a:t>2017/8/8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4C25CC-09EF-4EB7-A235-1C555322F0EF}" type="slidenum">
              <a:rPr lang="zh-CN" altLang="en-US" smtClean="0"/>
              <a:pPr/>
              <a:t>‹#›</a:t>
            </a:fld>
            <a:endParaRPr lang="zh-CN" altLang="en-US"/>
          </a:p>
        </p:txBody>
      </p:sp>
    </p:spTree>
    <p:extLst>
      <p:ext uri="{BB962C8B-B14F-4D97-AF65-F5344CB8AC3E}">
        <p14:creationId xmlns:p14="http://schemas.microsoft.com/office/powerpoint/2010/main" val="15998856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2E8203-EB08-4F0D-830A-C288DDF96F60}" type="slidenum">
              <a:rPr lang="zh-CN" altLang="en-US" smtClean="0"/>
              <a:t>1</a:t>
            </a:fld>
            <a:endParaRPr lang="zh-CN" altLang="en-US"/>
          </a:p>
        </p:txBody>
      </p:sp>
    </p:spTree>
    <p:extLst>
      <p:ext uri="{BB962C8B-B14F-4D97-AF65-F5344CB8AC3E}">
        <p14:creationId xmlns:p14="http://schemas.microsoft.com/office/powerpoint/2010/main" val="4435265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10</a:t>
            </a:fld>
            <a:endParaRPr lang="zh-CN" altLang="en-US"/>
          </a:p>
        </p:txBody>
      </p:sp>
    </p:spTree>
    <p:extLst>
      <p:ext uri="{BB962C8B-B14F-4D97-AF65-F5344CB8AC3E}">
        <p14:creationId xmlns:p14="http://schemas.microsoft.com/office/powerpoint/2010/main" val="16168179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11</a:t>
            </a:fld>
            <a:endParaRPr lang="zh-CN" altLang="en-US"/>
          </a:p>
        </p:txBody>
      </p:sp>
    </p:spTree>
    <p:extLst>
      <p:ext uri="{BB962C8B-B14F-4D97-AF65-F5344CB8AC3E}">
        <p14:creationId xmlns:p14="http://schemas.microsoft.com/office/powerpoint/2010/main" val="628533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12</a:t>
            </a:fld>
            <a:endParaRPr lang="zh-CN" altLang="en-US"/>
          </a:p>
        </p:txBody>
      </p:sp>
    </p:spTree>
    <p:extLst>
      <p:ext uri="{BB962C8B-B14F-4D97-AF65-F5344CB8AC3E}">
        <p14:creationId xmlns:p14="http://schemas.microsoft.com/office/powerpoint/2010/main" val="32928132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13</a:t>
            </a:fld>
            <a:endParaRPr lang="zh-CN" altLang="en-US"/>
          </a:p>
        </p:txBody>
      </p:sp>
    </p:spTree>
    <p:extLst>
      <p:ext uri="{BB962C8B-B14F-4D97-AF65-F5344CB8AC3E}">
        <p14:creationId xmlns:p14="http://schemas.microsoft.com/office/powerpoint/2010/main" val="11588771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14</a:t>
            </a:fld>
            <a:endParaRPr lang="zh-CN" altLang="en-US"/>
          </a:p>
        </p:txBody>
      </p:sp>
    </p:spTree>
    <p:extLst>
      <p:ext uri="{BB962C8B-B14F-4D97-AF65-F5344CB8AC3E}">
        <p14:creationId xmlns:p14="http://schemas.microsoft.com/office/powerpoint/2010/main" val="15552047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15</a:t>
            </a:fld>
            <a:endParaRPr lang="zh-CN" altLang="en-US"/>
          </a:p>
        </p:txBody>
      </p:sp>
    </p:spTree>
    <p:extLst>
      <p:ext uri="{BB962C8B-B14F-4D97-AF65-F5344CB8AC3E}">
        <p14:creationId xmlns:p14="http://schemas.microsoft.com/office/powerpoint/2010/main" val="2462077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16</a:t>
            </a:fld>
            <a:endParaRPr lang="zh-CN" altLang="en-US"/>
          </a:p>
        </p:txBody>
      </p:sp>
    </p:spTree>
    <p:extLst>
      <p:ext uri="{BB962C8B-B14F-4D97-AF65-F5344CB8AC3E}">
        <p14:creationId xmlns:p14="http://schemas.microsoft.com/office/powerpoint/2010/main" val="29520915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17</a:t>
            </a:fld>
            <a:endParaRPr lang="zh-CN" altLang="en-US"/>
          </a:p>
        </p:txBody>
      </p:sp>
    </p:spTree>
    <p:extLst>
      <p:ext uri="{BB962C8B-B14F-4D97-AF65-F5344CB8AC3E}">
        <p14:creationId xmlns:p14="http://schemas.microsoft.com/office/powerpoint/2010/main" val="734105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7079287-648C-4B3D-8FE1-F0E0722F132F}" type="slidenum">
              <a:rPr lang="zh-CN" altLang="en-US" smtClean="0"/>
              <a:pPr>
                <a:defRPr/>
              </a:pPr>
              <a:t>18</a:t>
            </a:fld>
            <a:endParaRPr lang="zh-CN" altLang="en-US"/>
          </a:p>
        </p:txBody>
      </p:sp>
    </p:spTree>
    <p:extLst>
      <p:ext uri="{BB962C8B-B14F-4D97-AF65-F5344CB8AC3E}">
        <p14:creationId xmlns:p14="http://schemas.microsoft.com/office/powerpoint/2010/main" val="23132552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7079287-648C-4B3D-8FE1-F0E0722F132F}" type="slidenum">
              <a:rPr lang="zh-CN" altLang="en-US" smtClean="0"/>
              <a:pPr>
                <a:defRPr/>
              </a:pPr>
              <a:t>19</a:t>
            </a:fld>
            <a:endParaRPr lang="zh-CN" altLang="en-US"/>
          </a:p>
        </p:txBody>
      </p:sp>
    </p:spTree>
    <p:extLst>
      <p:ext uri="{BB962C8B-B14F-4D97-AF65-F5344CB8AC3E}">
        <p14:creationId xmlns:p14="http://schemas.microsoft.com/office/powerpoint/2010/main" val="1207461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2</a:t>
            </a:fld>
            <a:endParaRPr lang="zh-CN" altLang="en-US"/>
          </a:p>
        </p:txBody>
      </p:sp>
    </p:spTree>
    <p:extLst>
      <p:ext uri="{BB962C8B-B14F-4D97-AF65-F5344CB8AC3E}">
        <p14:creationId xmlns:p14="http://schemas.microsoft.com/office/powerpoint/2010/main" val="22974985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20</a:t>
            </a:fld>
            <a:endParaRPr lang="zh-CN" altLang="en-US"/>
          </a:p>
        </p:txBody>
      </p:sp>
    </p:spTree>
    <p:extLst>
      <p:ext uri="{BB962C8B-B14F-4D97-AF65-F5344CB8AC3E}">
        <p14:creationId xmlns:p14="http://schemas.microsoft.com/office/powerpoint/2010/main" val="23281367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21</a:t>
            </a:fld>
            <a:endParaRPr lang="zh-CN" altLang="en-US"/>
          </a:p>
        </p:txBody>
      </p:sp>
    </p:spTree>
    <p:extLst>
      <p:ext uri="{BB962C8B-B14F-4D97-AF65-F5344CB8AC3E}">
        <p14:creationId xmlns:p14="http://schemas.microsoft.com/office/powerpoint/2010/main" val="30947428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22</a:t>
            </a:fld>
            <a:endParaRPr lang="zh-CN" altLang="en-US"/>
          </a:p>
        </p:txBody>
      </p:sp>
    </p:spTree>
    <p:extLst>
      <p:ext uri="{BB962C8B-B14F-4D97-AF65-F5344CB8AC3E}">
        <p14:creationId xmlns:p14="http://schemas.microsoft.com/office/powerpoint/2010/main" val="27748283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23</a:t>
            </a:fld>
            <a:endParaRPr lang="zh-CN" altLang="en-US"/>
          </a:p>
        </p:txBody>
      </p:sp>
    </p:spTree>
    <p:extLst>
      <p:ext uri="{BB962C8B-B14F-4D97-AF65-F5344CB8AC3E}">
        <p14:creationId xmlns:p14="http://schemas.microsoft.com/office/powerpoint/2010/main" val="12732424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24</a:t>
            </a:fld>
            <a:endParaRPr lang="zh-CN" altLang="en-US"/>
          </a:p>
        </p:txBody>
      </p:sp>
    </p:spTree>
    <p:extLst>
      <p:ext uri="{BB962C8B-B14F-4D97-AF65-F5344CB8AC3E}">
        <p14:creationId xmlns:p14="http://schemas.microsoft.com/office/powerpoint/2010/main" val="18904141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25</a:t>
            </a:fld>
            <a:endParaRPr lang="zh-CN" altLang="en-US"/>
          </a:p>
        </p:txBody>
      </p:sp>
    </p:spTree>
    <p:extLst>
      <p:ext uri="{BB962C8B-B14F-4D97-AF65-F5344CB8AC3E}">
        <p14:creationId xmlns:p14="http://schemas.microsoft.com/office/powerpoint/2010/main" val="19365019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94ED96B-6651-43F6-B5FF-BE1A2E4A4DFC}" type="slidenum">
              <a:rPr lang="zh-CN" altLang="en-US" smtClean="0">
                <a:solidFill>
                  <a:prstClr val="black"/>
                </a:solidFill>
              </a:rPr>
              <a:pPr/>
              <a:t>26</a:t>
            </a:fld>
            <a:endParaRPr lang="zh-CN" altLang="en-US">
              <a:solidFill>
                <a:prstClr val="black"/>
              </a:solidFill>
            </a:endParaRPr>
          </a:p>
        </p:txBody>
      </p:sp>
    </p:spTree>
    <p:extLst>
      <p:ext uri="{BB962C8B-B14F-4D97-AF65-F5344CB8AC3E}">
        <p14:creationId xmlns:p14="http://schemas.microsoft.com/office/powerpoint/2010/main" val="16863882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27</a:t>
            </a:fld>
            <a:endParaRPr lang="zh-CN" altLang="en-US"/>
          </a:p>
        </p:txBody>
      </p:sp>
    </p:spTree>
    <p:extLst>
      <p:ext uri="{BB962C8B-B14F-4D97-AF65-F5344CB8AC3E}">
        <p14:creationId xmlns:p14="http://schemas.microsoft.com/office/powerpoint/2010/main" val="7133184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28</a:t>
            </a:fld>
            <a:endParaRPr lang="zh-CN" altLang="en-US"/>
          </a:p>
        </p:txBody>
      </p:sp>
    </p:spTree>
    <p:extLst>
      <p:ext uri="{BB962C8B-B14F-4D97-AF65-F5344CB8AC3E}">
        <p14:creationId xmlns:p14="http://schemas.microsoft.com/office/powerpoint/2010/main" val="28909182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2E8203-EB08-4F0D-830A-C288DDF96F60}" type="slidenum">
              <a:rPr lang="zh-CN" altLang="en-US" smtClean="0"/>
              <a:t>29</a:t>
            </a:fld>
            <a:endParaRPr lang="zh-CN" altLang="en-US"/>
          </a:p>
        </p:txBody>
      </p:sp>
    </p:spTree>
    <p:extLst>
      <p:ext uri="{BB962C8B-B14F-4D97-AF65-F5344CB8AC3E}">
        <p14:creationId xmlns:p14="http://schemas.microsoft.com/office/powerpoint/2010/main" val="1506468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3</a:t>
            </a:fld>
            <a:endParaRPr lang="zh-CN" altLang="en-US"/>
          </a:p>
        </p:txBody>
      </p:sp>
    </p:spTree>
    <p:extLst>
      <p:ext uri="{BB962C8B-B14F-4D97-AF65-F5344CB8AC3E}">
        <p14:creationId xmlns:p14="http://schemas.microsoft.com/office/powerpoint/2010/main" val="1866466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4</a:t>
            </a:fld>
            <a:endParaRPr lang="zh-CN" altLang="en-US"/>
          </a:p>
        </p:txBody>
      </p:sp>
    </p:spTree>
    <p:extLst>
      <p:ext uri="{BB962C8B-B14F-4D97-AF65-F5344CB8AC3E}">
        <p14:creationId xmlns:p14="http://schemas.microsoft.com/office/powerpoint/2010/main" val="23451693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5</a:t>
            </a:fld>
            <a:endParaRPr lang="zh-CN" altLang="en-US"/>
          </a:p>
        </p:txBody>
      </p:sp>
    </p:spTree>
    <p:extLst>
      <p:ext uri="{BB962C8B-B14F-4D97-AF65-F5344CB8AC3E}">
        <p14:creationId xmlns:p14="http://schemas.microsoft.com/office/powerpoint/2010/main" val="35326633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6</a:t>
            </a:fld>
            <a:endParaRPr lang="zh-CN" altLang="en-US"/>
          </a:p>
        </p:txBody>
      </p:sp>
    </p:spTree>
    <p:extLst>
      <p:ext uri="{BB962C8B-B14F-4D97-AF65-F5344CB8AC3E}">
        <p14:creationId xmlns:p14="http://schemas.microsoft.com/office/powerpoint/2010/main" val="2176595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FEBB3A-D6CC-4186-90DB-758CD0665105}" type="slidenum">
              <a:rPr lang="id-ID" smtClean="0"/>
              <a:pPr/>
              <a:t>7</a:t>
            </a:fld>
            <a:endParaRPr lang="id-ID"/>
          </a:p>
        </p:txBody>
      </p:sp>
    </p:spTree>
    <p:extLst>
      <p:ext uri="{BB962C8B-B14F-4D97-AF65-F5344CB8AC3E}">
        <p14:creationId xmlns:p14="http://schemas.microsoft.com/office/powerpoint/2010/main" val="11897711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pPr/>
              <a:t>8</a:t>
            </a:fld>
            <a:endParaRPr lang="zh-CN" altLang="en-US"/>
          </a:p>
        </p:txBody>
      </p:sp>
    </p:spTree>
    <p:extLst>
      <p:ext uri="{BB962C8B-B14F-4D97-AF65-F5344CB8AC3E}">
        <p14:creationId xmlns:p14="http://schemas.microsoft.com/office/powerpoint/2010/main" val="23373981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9</a:t>
            </a:fld>
            <a:endParaRPr lang="zh-CN" altLang="en-US"/>
          </a:p>
        </p:txBody>
      </p:sp>
    </p:spTree>
    <p:extLst>
      <p:ext uri="{BB962C8B-B14F-4D97-AF65-F5344CB8AC3E}">
        <p14:creationId xmlns:p14="http://schemas.microsoft.com/office/powerpoint/2010/main" val="1561195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microsoft.com/office/2007/relationships/hdphoto" Target="../media/hdphoto1.wdp"/></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NUL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3.xml"/><Relationship Id="rId4"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D700D8B-904F-4979-B003-823CB0687652}" type="datetimeFigureOut">
              <a:rPr lang="zh-CN" altLang="en-US" smtClean="0"/>
              <a:pPr/>
              <a:t>2017/8/8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3178140159"/>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D700D8B-904F-4979-B003-823CB0687652}" type="datetimeFigureOut">
              <a:rPr lang="zh-CN" altLang="en-US" smtClean="0"/>
              <a:pPr/>
              <a:t>2017/8/8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173451160"/>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D700D8B-904F-4979-B003-823CB0687652}" type="datetimeFigureOut">
              <a:rPr lang="zh-CN" altLang="en-US" smtClean="0"/>
              <a:pPr/>
              <a:t>2017/8/8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4133952789"/>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48911681"/>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46181214"/>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50477953"/>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68343068"/>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72" y="1535113"/>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smtClean="0"/>
              <a:t>Click to edit Master text styles</a:t>
            </a:r>
          </a:p>
        </p:txBody>
      </p:sp>
      <p:sp>
        <p:nvSpPr>
          <p:cNvPr id="6" name="Content Placeholder 5"/>
          <p:cNvSpPr>
            <a:spLocks noGrp="1"/>
          </p:cNvSpPr>
          <p:nvPr>
            <p:ph sz="quarter" idx="4"/>
          </p:nvPr>
        </p:nvSpPr>
        <p:spPr>
          <a:xfrm>
            <a:off x="6193372"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75656727"/>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17187654"/>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38676054"/>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3"/>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05161801"/>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D700D8B-904F-4979-B003-823CB0687652}" type="datetimeFigureOut">
              <a:rPr lang="zh-CN" altLang="en-US" smtClean="0"/>
              <a:pPr/>
              <a:t>2017/8/8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4231381278"/>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39937572"/>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89797464"/>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48251657"/>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80435F3-CE51-FE47-901D-12AFFB0ECEA9}" type="datetime1">
              <a:rPr kumimoji="0" lang="en-JM" sz="16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08/08/2017</a:t>
            </a:fld>
            <a:endParaRPr kumimoji="0" lang="en-JM" sz="16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JM" sz="1600" b="0" i="0" u="none" strike="noStrike" kern="1200" cap="none" spc="0" normalizeH="0" baseline="0" noProof="0" smtClean="0">
                <a:ln>
                  <a:noFill/>
                </a:ln>
                <a:solidFill>
                  <a:prstClr val="white">
                    <a:lumMod val="65000"/>
                  </a:prstClr>
                </a:solidFill>
                <a:effectLst/>
                <a:uLnTx/>
                <a:uFillTx/>
                <a:latin typeface="LiHei Pro" panose="020B0500000000000000" pitchFamily="34" charset="-122"/>
                <a:ea typeface="LiHei Pro" panose="020B0500000000000000" pitchFamily="34" charset="-122"/>
                <a:cs typeface="+mn-cs"/>
              </a:rPr>
              <a:t>xiaoer.yanj.cn</a:t>
            </a:r>
            <a:endParaRPr kumimoji="0" lang="en-JM" sz="1600" b="0" i="0" u="none" strike="noStrike" kern="1200" cap="none" spc="0" normalizeH="0" baseline="0" noProof="0" dirty="0">
              <a:ln>
                <a:noFill/>
              </a:ln>
              <a:solidFill>
                <a:prstClr val="white">
                  <a:lumMod val="65000"/>
                </a:prstClr>
              </a:solidFill>
              <a:effectLst/>
              <a:uLnTx/>
              <a:uFillTx/>
              <a:latin typeface="LiHei Pro" panose="020B0500000000000000" pitchFamily="34" charset="-122"/>
              <a:ea typeface="LiHei Pro" panose="020B0500000000000000" pitchFamily="34" charset="-122"/>
              <a:cs typeface="+mn-cs"/>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857B18ED-D931-45F4-8873-1BEDAB4DC03E}" type="slidenum">
              <a:rPr kumimoji="0" lang="en-JM" sz="1400" b="0" i="0" u="none" strike="noStrike" kern="1200" cap="none" spc="0" normalizeH="0" baseline="0" noProof="0" smtClean="0">
                <a:ln>
                  <a:noFill/>
                </a:ln>
                <a:solidFill>
                  <a:prstClr val="black">
                    <a:lumMod val="50000"/>
                    <a:lumOff val="50000"/>
                  </a:prstClr>
                </a:solidFill>
                <a:effectLst/>
                <a:uLnTx/>
                <a:uFillTx/>
                <a:latin typeface="Impact" panose="020B0806030902050204" pitchFamily="34" charset="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JM" sz="1400" b="0" i="0" u="none" strike="noStrike" kern="1200" cap="none" spc="0" normalizeH="0" baseline="0" noProof="0" dirty="0">
              <a:ln>
                <a:noFill/>
              </a:ln>
              <a:solidFill>
                <a:prstClr val="black">
                  <a:lumMod val="50000"/>
                  <a:lumOff val="50000"/>
                </a:prstClr>
              </a:solidFill>
              <a:effectLst/>
              <a:uLnTx/>
              <a:uFillTx/>
              <a:latin typeface="Impact" panose="020B0806030902050204" pitchFamily="34" charset="0"/>
            </a:endParaRPr>
          </a:p>
        </p:txBody>
      </p:sp>
      <p:cxnSp>
        <p:nvCxnSpPr>
          <p:cNvPr id="7" name="直接连接符 6"/>
          <p:cNvCxnSpPr/>
          <p:nvPr userDrawn="1"/>
        </p:nvCxnSpPr>
        <p:spPr>
          <a:xfrm flipV="1">
            <a:off x="3025297" y="479822"/>
            <a:ext cx="8366603"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0" y="195105"/>
            <a:ext cx="3126179" cy="569433"/>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3800" y="175628"/>
            <a:ext cx="838200" cy="743862"/>
            <a:chOff x="39833" y="101457"/>
            <a:chExt cx="838200" cy="74386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44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312" y="206333"/>
            <a:ext cx="3050788" cy="546975"/>
          </a:xfrm>
          <a:prstGeom prst="rect">
            <a:avLst/>
          </a:prstGeom>
        </p:spPr>
        <p:txBody>
          <a:bodyPr vert="horz" lIns="91440" tIns="45720" rIns="91440" bIns="45720"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extLst>
      <p:ext uri="{BB962C8B-B14F-4D97-AF65-F5344CB8AC3E}">
        <p14:creationId xmlns:p14="http://schemas.microsoft.com/office/powerpoint/2010/main" val="3538211129"/>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par>
    </p:tnLst>
  </p:timing>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2_标题和内容">
    <p:spTree>
      <p:nvGrpSpPr>
        <p:cNvPr id="1" name=""/>
        <p:cNvGrpSpPr/>
        <p:nvPr/>
      </p:nvGrpSpPr>
      <p:grpSpPr>
        <a:xfrm>
          <a:off x="0" y="0"/>
          <a:ext cx="0" cy="0"/>
          <a:chOff x="0" y="0"/>
          <a:chExt cx="0" cy="0"/>
        </a:xfrm>
      </p:grpSpPr>
      <p:sp>
        <p:nvSpPr>
          <p:cNvPr id="67" name="矩形 66"/>
          <p:cNvSpPr/>
          <p:nvPr userDrawn="1"/>
        </p:nvSpPr>
        <p:spPr>
          <a:xfrm rot="5400000">
            <a:off x="6093000" y="160988"/>
            <a:ext cx="18000" cy="12204000"/>
          </a:xfrm>
          <a:prstGeom prst="rect">
            <a:avLst/>
          </a:prstGeom>
          <a:solidFill>
            <a:schemeClr val="bg1"/>
          </a:solidFill>
          <a:ln>
            <a:gradFill flip="none" rotWithShape="1">
              <a:gsLst>
                <a:gs pos="0">
                  <a:schemeClr val="bg1"/>
                </a:gs>
                <a:gs pos="100000">
                  <a:schemeClr val="bg1">
                    <a:lumMod val="75000"/>
                  </a:schemeClr>
                </a:gs>
              </a:gsLst>
              <a:lin ang="10800000" scaled="1"/>
              <a:tileRect/>
            </a:gradFill>
          </a:ln>
          <a:effectLst>
            <a:innerShdw dist="254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userDrawn="1"/>
        </p:nvGrpSpPr>
        <p:grpSpPr>
          <a:xfrm>
            <a:off x="11201982" y="6023530"/>
            <a:ext cx="460397" cy="460397"/>
            <a:chOff x="2805313" y="1997209"/>
            <a:chExt cx="1008000" cy="1008000"/>
          </a:xfrm>
          <a:effectLst>
            <a:outerShdw blurRad="25400" dist="12700" dir="2700000" algn="tl" rotWithShape="0">
              <a:prstClr val="black">
                <a:alpha val="40000"/>
              </a:prstClr>
            </a:outerShdw>
          </a:effectLst>
        </p:grpSpPr>
        <p:sp>
          <p:nvSpPr>
            <p:cNvPr id="71" name="椭圆 70"/>
            <p:cNvSpPr>
              <a:spLocks noChangeAspect="1"/>
            </p:cNvSpPr>
            <p:nvPr/>
          </p:nvSpPr>
          <p:spPr>
            <a:xfrm>
              <a:off x="2805313" y="1997209"/>
              <a:ext cx="1008000" cy="1008000"/>
            </a:xfrm>
            <a:prstGeom prst="ellipse">
              <a:avLst/>
            </a:prstGeom>
            <a:gradFill flip="none" rotWithShape="1">
              <a:gsLst>
                <a:gs pos="86000">
                  <a:schemeClr val="bg1">
                    <a:lumMod val="85000"/>
                  </a:schemeClr>
                </a:gs>
                <a:gs pos="29000">
                  <a:schemeClr val="bg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a:spLocks noChangeAspect="1"/>
            </p:cNvSpPr>
            <p:nvPr/>
          </p:nvSpPr>
          <p:spPr>
            <a:xfrm>
              <a:off x="2805313" y="1997209"/>
              <a:ext cx="1008000" cy="1008000"/>
            </a:xfrm>
            <a:prstGeom prst="ellipse">
              <a:avLst/>
            </a:prstGeom>
            <a:gradFill flip="none" rotWithShape="1">
              <a:gsLst>
                <a:gs pos="0">
                  <a:schemeClr val="bg1">
                    <a:lumMod val="85000"/>
                  </a:schemeClr>
                </a:gs>
                <a:gs pos="100000">
                  <a:schemeClr val="bg1"/>
                </a:gs>
              </a:gsLst>
              <a:path path="circle">
                <a:fillToRect r="100000" b="100000"/>
              </a:path>
              <a:tileRect l="-100000" t="-100000"/>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p:cNvSpPr/>
          <p:nvPr userDrawn="1"/>
        </p:nvSpPr>
        <p:spPr>
          <a:xfrm rot="5400000">
            <a:off x="5475839" y="-2125250"/>
            <a:ext cx="18000" cy="5688000"/>
          </a:xfrm>
          <a:prstGeom prst="rect">
            <a:avLst/>
          </a:prstGeom>
          <a:solidFill>
            <a:schemeClr val="bg1"/>
          </a:solidFill>
          <a:ln>
            <a:gradFill flip="none" rotWithShape="1">
              <a:gsLst>
                <a:gs pos="0">
                  <a:schemeClr val="bg1"/>
                </a:gs>
                <a:gs pos="100000">
                  <a:schemeClr val="bg1">
                    <a:lumMod val="75000"/>
                  </a:schemeClr>
                </a:gs>
              </a:gsLst>
              <a:lin ang="10800000" scaled="1"/>
              <a:tileRect/>
            </a:gradFill>
          </a:ln>
          <a:effectLst>
            <a:innerShdw dist="254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userDrawn="1"/>
        </p:nvGrpSpPr>
        <p:grpSpPr>
          <a:xfrm flipH="1">
            <a:off x="8180717" y="376750"/>
            <a:ext cx="3825754" cy="684000"/>
            <a:chOff x="8180717" y="376750"/>
            <a:chExt cx="3825754" cy="760821"/>
          </a:xfrm>
          <a:effectLst>
            <a:outerShdw blurRad="63500" dist="25400" dir="2700000" algn="tl" rotWithShape="0">
              <a:schemeClr val="tx2">
                <a:lumMod val="50000"/>
                <a:alpha val="40000"/>
              </a:schemeClr>
            </a:outerShdw>
          </a:effectLst>
        </p:grpSpPr>
        <p:sp>
          <p:nvSpPr>
            <p:cNvPr id="79" name="任意多边形 78"/>
            <p:cNvSpPr/>
            <p:nvPr userDrawn="1"/>
          </p:nvSpPr>
          <p:spPr>
            <a:xfrm>
              <a:off x="8180717" y="376750"/>
              <a:ext cx="3825754" cy="760821"/>
            </a:xfrm>
            <a:custGeom>
              <a:avLst/>
              <a:gdLst>
                <a:gd name="connsiteX0" fmla="*/ 61018 w 4023285"/>
                <a:gd name="connsiteY0" fmla="*/ 0 h 760821"/>
                <a:gd name="connsiteX1" fmla="*/ 4023285 w 4023285"/>
                <a:gd name="connsiteY1" fmla="*/ 0 h 760821"/>
                <a:gd name="connsiteX2" fmla="*/ 4023285 w 4023285"/>
                <a:gd name="connsiteY2" fmla="*/ 760821 h 760821"/>
                <a:gd name="connsiteX3" fmla="*/ 61018 w 4023285"/>
                <a:gd name="connsiteY3" fmla="*/ 760821 h 760821"/>
                <a:gd name="connsiteX4" fmla="*/ 0 w 4023285"/>
                <a:gd name="connsiteY4" fmla="*/ 699803 h 760821"/>
                <a:gd name="connsiteX5" fmla="*/ 0 w 4023285"/>
                <a:gd name="connsiteY5" fmla="*/ 61018 h 760821"/>
                <a:gd name="connsiteX6" fmla="*/ 61018 w 4023285"/>
                <a:gd name="connsiteY6" fmla="*/ 0 h 760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3285" h="760821">
                  <a:moveTo>
                    <a:pt x="61018" y="0"/>
                  </a:moveTo>
                  <a:lnTo>
                    <a:pt x="4023285" y="0"/>
                  </a:lnTo>
                  <a:lnTo>
                    <a:pt x="4023285" y="760821"/>
                  </a:lnTo>
                  <a:lnTo>
                    <a:pt x="61018" y="760821"/>
                  </a:lnTo>
                  <a:cubicBezTo>
                    <a:pt x="27319" y="760821"/>
                    <a:pt x="0" y="733502"/>
                    <a:pt x="0" y="699803"/>
                  </a:cubicBezTo>
                  <a:lnTo>
                    <a:pt x="0" y="61018"/>
                  </a:lnTo>
                  <a:cubicBezTo>
                    <a:pt x="0" y="27319"/>
                    <a:pt x="27319" y="0"/>
                    <a:pt x="61018" y="0"/>
                  </a:cubicBezTo>
                  <a:close/>
                </a:path>
              </a:pathLst>
            </a:custGeom>
            <a:gradFill flip="none" rotWithShape="1">
              <a:gsLst>
                <a:gs pos="51000">
                  <a:schemeClr val="accent2"/>
                </a:gs>
                <a:gs pos="100000">
                  <a:schemeClr val="accent2">
                    <a:lumMod val="60000"/>
                    <a:lumOff val="4000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任意多边形 76"/>
            <p:cNvSpPr/>
            <p:nvPr userDrawn="1"/>
          </p:nvSpPr>
          <p:spPr>
            <a:xfrm>
              <a:off x="8180717" y="376750"/>
              <a:ext cx="3825754" cy="760821"/>
            </a:xfrm>
            <a:custGeom>
              <a:avLst/>
              <a:gdLst>
                <a:gd name="connsiteX0" fmla="*/ 61018 w 4023285"/>
                <a:gd name="connsiteY0" fmla="*/ 0 h 760821"/>
                <a:gd name="connsiteX1" fmla="*/ 4023285 w 4023285"/>
                <a:gd name="connsiteY1" fmla="*/ 0 h 760821"/>
                <a:gd name="connsiteX2" fmla="*/ 4023285 w 4023285"/>
                <a:gd name="connsiteY2" fmla="*/ 760821 h 760821"/>
                <a:gd name="connsiteX3" fmla="*/ 61018 w 4023285"/>
                <a:gd name="connsiteY3" fmla="*/ 760821 h 760821"/>
                <a:gd name="connsiteX4" fmla="*/ 0 w 4023285"/>
                <a:gd name="connsiteY4" fmla="*/ 699803 h 760821"/>
                <a:gd name="connsiteX5" fmla="*/ 0 w 4023285"/>
                <a:gd name="connsiteY5" fmla="*/ 61018 h 760821"/>
                <a:gd name="connsiteX6" fmla="*/ 61018 w 4023285"/>
                <a:gd name="connsiteY6" fmla="*/ 0 h 760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3285" h="760821">
                  <a:moveTo>
                    <a:pt x="61018" y="0"/>
                  </a:moveTo>
                  <a:lnTo>
                    <a:pt x="4023285" y="0"/>
                  </a:lnTo>
                  <a:lnTo>
                    <a:pt x="4023285" y="760821"/>
                  </a:lnTo>
                  <a:lnTo>
                    <a:pt x="61018" y="760821"/>
                  </a:lnTo>
                  <a:cubicBezTo>
                    <a:pt x="27319" y="760821"/>
                    <a:pt x="0" y="733502"/>
                    <a:pt x="0" y="699803"/>
                  </a:cubicBezTo>
                  <a:lnTo>
                    <a:pt x="0" y="61018"/>
                  </a:lnTo>
                  <a:cubicBezTo>
                    <a:pt x="0" y="27319"/>
                    <a:pt x="27319" y="0"/>
                    <a:pt x="61018" y="0"/>
                  </a:cubicBezTo>
                  <a:close/>
                </a:path>
              </a:pathLst>
            </a:custGeom>
            <a:gradFill flip="none" rotWithShape="1">
              <a:gsLst>
                <a:gs pos="50000">
                  <a:schemeClr val="accent2"/>
                </a:gs>
                <a:gs pos="100000">
                  <a:schemeClr val="accent2">
                    <a:lumMod val="75000"/>
                    <a:lumOff val="25000"/>
                  </a:schemeClr>
                </a:gs>
              </a:gsLst>
              <a:path path="circle">
                <a:fillToRect l="100000" t="100000"/>
              </a:path>
              <a:tileRect r="-100000" b="-10000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a:p>
          </p:txBody>
        </p:sp>
      </p:grpSp>
      <p:grpSp>
        <p:nvGrpSpPr>
          <p:cNvPr id="3" name="组合 2" hidden="1"/>
          <p:cNvGrpSpPr>
            <a:grpSpLocks noChangeAspect="1"/>
          </p:cNvGrpSpPr>
          <p:nvPr userDrawn="1"/>
        </p:nvGrpSpPr>
        <p:grpSpPr>
          <a:xfrm>
            <a:off x="1090268" y="365400"/>
            <a:ext cx="708133" cy="720000"/>
            <a:chOff x="988669" y="328389"/>
            <a:chExt cx="796511" cy="809858"/>
          </a:xfrm>
        </p:grpSpPr>
        <p:pic>
          <p:nvPicPr>
            <p:cNvPr id="83"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988669" y="328389"/>
              <a:ext cx="796511" cy="68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16" name="椭圆 715"/>
            <p:cNvSpPr>
              <a:spLocks noChangeAspect="1"/>
            </p:cNvSpPr>
            <p:nvPr userDrawn="1"/>
          </p:nvSpPr>
          <p:spPr>
            <a:xfrm>
              <a:off x="1164042" y="958247"/>
              <a:ext cx="445765" cy="180000"/>
            </a:xfrm>
            <a:prstGeom prst="ellipse">
              <a:avLst/>
            </a:prstGeom>
            <a:gradFill flip="none" rotWithShape="1">
              <a:gsLst>
                <a:gs pos="23000">
                  <a:schemeClr val="bg1">
                    <a:lumMod val="65000"/>
                    <a:alpha val="43000"/>
                  </a:schemeClr>
                </a:gs>
                <a:gs pos="100000">
                  <a:schemeClr val="bg1">
                    <a:lumMod val="95000"/>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prstClr val="white"/>
                </a:solidFill>
              </a:endParaRPr>
            </a:p>
          </p:txBody>
        </p:sp>
      </p:grpSp>
      <p:sp>
        <p:nvSpPr>
          <p:cNvPr id="28" name="文本框 27" hidden="1"/>
          <p:cNvSpPr txBox="1"/>
          <p:nvPr/>
        </p:nvSpPr>
        <p:spPr>
          <a:xfrm>
            <a:off x="7847436" y="6465810"/>
            <a:ext cx="1293944" cy="369332"/>
          </a:xfrm>
          <a:prstGeom prst="rect">
            <a:avLst/>
          </a:prstGeom>
          <a:noFill/>
        </p:spPr>
        <p:txBody>
          <a:bodyPr wrap="none" rtlCol="0">
            <a:spAutoFit/>
          </a:bodyPr>
          <a:lstStyle>
            <a:defPPr>
              <a:defRPr lang="zh-CN"/>
            </a:defPPr>
            <a:lvl1pPr>
              <a:defRPr>
                <a:solidFill>
                  <a:schemeClr val="accent1"/>
                </a:solidFill>
              </a:defRPr>
            </a:lvl1pPr>
          </a:lstStyle>
          <a:p>
            <a:r>
              <a:rPr lang="en-US" altLang="zh-CN" dirty="0" smtClean="0">
                <a:solidFill>
                  <a:schemeClr val="accent4"/>
                </a:solidFill>
                <a:latin typeface="Bodoni MT" panose="02070803080606020203" pitchFamily="18" charset="0"/>
                <a:ea typeface="方正正中黑简体" panose="02000000000000000000" pitchFamily="2" charset="-122"/>
              </a:rPr>
              <a:t>@</a:t>
            </a:r>
            <a:r>
              <a:rPr lang="zh-CN" altLang="en-US" dirty="0" smtClean="0">
                <a:solidFill>
                  <a:schemeClr val="accent4"/>
                </a:solidFill>
                <a:latin typeface="方正行楷简体" panose="03000509000000000000" pitchFamily="65" charset="-122"/>
                <a:ea typeface="方正行楷简体" panose="03000509000000000000" pitchFamily="65" charset="-122"/>
              </a:rPr>
              <a:t>雪原</a:t>
            </a:r>
            <a:r>
              <a:rPr lang="en-US" altLang="zh-CN" dirty="0" smtClean="0">
                <a:solidFill>
                  <a:schemeClr val="accent4"/>
                </a:solidFill>
                <a:latin typeface="方正行楷简体" panose="03000509000000000000" pitchFamily="65" charset="-122"/>
                <a:ea typeface="方正行楷简体" panose="03000509000000000000" pitchFamily="65" charset="-122"/>
              </a:rPr>
              <a:t>PPT</a:t>
            </a:r>
            <a:endParaRPr lang="zh-CN" altLang="en-US" dirty="0">
              <a:solidFill>
                <a:schemeClr val="accent4"/>
              </a:solidFill>
              <a:latin typeface="方正行楷简体" panose="03000509000000000000" pitchFamily="65" charset="-122"/>
              <a:ea typeface="方正行楷简体" panose="03000509000000000000" pitchFamily="65" charset="-122"/>
            </a:endParaRPr>
          </a:p>
        </p:txBody>
      </p:sp>
      <p:sp>
        <p:nvSpPr>
          <p:cNvPr id="31" name="文本框 30" hidden="1"/>
          <p:cNvSpPr txBox="1"/>
          <p:nvPr/>
        </p:nvSpPr>
        <p:spPr>
          <a:xfrm>
            <a:off x="10147959" y="6465810"/>
            <a:ext cx="1484702" cy="369332"/>
          </a:xfrm>
          <a:prstGeom prst="rect">
            <a:avLst/>
          </a:prstGeom>
          <a:noFill/>
        </p:spPr>
        <p:txBody>
          <a:bodyPr wrap="none" rtlCol="0">
            <a:spAutoFit/>
          </a:bodyPr>
          <a:lstStyle>
            <a:defPPr>
              <a:defRPr lang="zh-CN"/>
            </a:defPPr>
            <a:lvl1pPr>
              <a:defRPr>
                <a:solidFill>
                  <a:schemeClr val="accent1"/>
                </a:solidFill>
              </a:defRPr>
            </a:lvl1pPr>
          </a:lstStyle>
          <a:p>
            <a:r>
              <a:rPr lang="en-US" altLang="zh-CN" sz="1800" kern="1200" dirty="0">
                <a:solidFill>
                  <a:schemeClr val="accent4"/>
                </a:solidFill>
                <a:latin typeface="Bodoni MT" panose="02070803080606020203" pitchFamily="18" charset="0"/>
                <a:ea typeface="方正正中黑简体" panose="02000000000000000000" pitchFamily="2" charset="-122"/>
                <a:cs typeface="+mn-cs"/>
              </a:rPr>
              <a:t>xyppt.yanj.cn</a:t>
            </a:r>
            <a:endParaRPr lang="zh-CN" altLang="en-US" sz="1800" kern="1200" dirty="0">
              <a:solidFill>
                <a:schemeClr val="accent4"/>
              </a:solidFill>
              <a:latin typeface="Bodoni MT" panose="02070803080606020203" pitchFamily="18" charset="0"/>
              <a:ea typeface="方正正中黑简体" panose="02000000000000000000" pitchFamily="2" charset="-122"/>
              <a:cs typeface="+mn-cs"/>
            </a:endParaRPr>
          </a:p>
        </p:txBody>
      </p:sp>
      <p:grpSp>
        <p:nvGrpSpPr>
          <p:cNvPr id="32" name="组合 31" hidden="1"/>
          <p:cNvGrpSpPr>
            <a:grpSpLocks noChangeAspect="1"/>
          </p:cNvGrpSpPr>
          <p:nvPr/>
        </p:nvGrpSpPr>
        <p:grpSpPr>
          <a:xfrm>
            <a:off x="9591189" y="6578476"/>
            <a:ext cx="461015" cy="144000"/>
            <a:chOff x="9167649" y="4366337"/>
            <a:chExt cx="654429" cy="216000"/>
          </a:xfrm>
        </p:grpSpPr>
        <p:sp>
          <p:nvSpPr>
            <p:cNvPr id="33" name="Freeform 5"/>
            <p:cNvSpPr>
              <a:spLocks/>
            </p:cNvSpPr>
            <p:nvPr/>
          </p:nvSpPr>
          <p:spPr bwMode="auto">
            <a:xfrm>
              <a:off x="9681342" y="4366337"/>
              <a:ext cx="68103" cy="19729"/>
            </a:xfrm>
            <a:custGeom>
              <a:avLst/>
              <a:gdLst>
                <a:gd name="T0" fmla="*/ 88 w 197"/>
                <a:gd name="T1" fmla="*/ 0 h 57"/>
                <a:gd name="T2" fmla="*/ 122 w 197"/>
                <a:gd name="T3" fmla="*/ 0 h 57"/>
                <a:gd name="T4" fmla="*/ 121 w 197"/>
                <a:gd name="T5" fmla="*/ 10 h 57"/>
                <a:gd name="T6" fmla="*/ 197 w 197"/>
                <a:gd name="T7" fmla="*/ 10 h 57"/>
                <a:gd name="T8" fmla="*/ 191 w 197"/>
                <a:gd name="T9" fmla="*/ 57 h 57"/>
                <a:gd name="T10" fmla="*/ 167 w 197"/>
                <a:gd name="T11" fmla="*/ 57 h 57"/>
                <a:gd name="T12" fmla="*/ 171 w 197"/>
                <a:gd name="T13" fmla="*/ 30 h 57"/>
                <a:gd name="T14" fmla="*/ 27 w 197"/>
                <a:gd name="T15" fmla="*/ 30 h 57"/>
                <a:gd name="T16" fmla="*/ 23 w 197"/>
                <a:gd name="T17" fmla="*/ 57 h 57"/>
                <a:gd name="T18" fmla="*/ 0 w 197"/>
                <a:gd name="T19" fmla="*/ 57 h 57"/>
                <a:gd name="T20" fmla="*/ 6 w 197"/>
                <a:gd name="T21" fmla="*/ 10 h 57"/>
                <a:gd name="T22" fmla="*/ 86 w 197"/>
                <a:gd name="T23" fmla="*/ 10 h 57"/>
                <a:gd name="T24" fmla="*/ 88 w 197"/>
                <a:gd name="T2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7" h="57">
                  <a:moveTo>
                    <a:pt x="88" y="0"/>
                  </a:moveTo>
                  <a:cubicBezTo>
                    <a:pt x="101" y="0"/>
                    <a:pt x="122" y="0"/>
                    <a:pt x="122" y="0"/>
                  </a:cubicBezTo>
                  <a:cubicBezTo>
                    <a:pt x="121" y="10"/>
                    <a:pt x="121" y="10"/>
                    <a:pt x="121" y="10"/>
                  </a:cubicBezTo>
                  <a:cubicBezTo>
                    <a:pt x="197" y="10"/>
                    <a:pt x="197" y="10"/>
                    <a:pt x="197" y="10"/>
                  </a:cubicBezTo>
                  <a:cubicBezTo>
                    <a:pt x="191" y="57"/>
                    <a:pt x="191" y="57"/>
                    <a:pt x="191" y="57"/>
                  </a:cubicBezTo>
                  <a:cubicBezTo>
                    <a:pt x="167" y="57"/>
                    <a:pt x="167" y="57"/>
                    <a:pt x="167" y="57"/>
                  </a:cubicBezTo>
                  <a:cubicBezTo>
                    <a:pt x="171" y="30"/>
                    <a:pt x="171" y="30"/>
                    <a:pt x="171" y="30"/>
                  </a:cubicBezTo>
                  <a:cubicBezTo>
                    <a:pt x="27" y="30"/>
                    <a:pt x="27" y="30"/>
                    <a:pt x="27" y="30"/>
                  </a:cubicBezTo>
                  <a:cubicBezTo>
                    <a:pt x="23" y="57"/>
                    <a:pt x="23" y="57"/>
                    <a:pt x="23" y="57"/>
                  </a:cubicBezTo>
                  <a:cubicBezTo>
                    <a:pt x="0" y="57"/>
                    <a:pt x="0" y="57"/>
                    <a:pt x="0" y="57"/>
                  </a:cubicBezTo>
                  <a:cubicBezTo>
                    <a:pt x="6" y="10"/>
                    <a:pt x="6" y="10"/>
                    <a:pt x="6" y="10"/>
                  </a:cubicBezTo>
                  <a:cubicBezTo>
                    <a:pt x="86" y="10"/>
                    <a:pt x="86" y="10"/>
                    <a:pt x="86" y="10"/>
                  </a:cubicBezTo>
                  <a:lnTo>
                    <a:pt x="88"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34" name="Freeform 6"/>
            <p:cNvSpPr>
              <a:spLocks noEditPoints="1"/>
            </p:cNvSpPr>
            <p:nvPr/>
          </p:nvSpPr>
          <p:spPr bwMode="auto">
            <a:xfrm>
              <a:off x="9679588" y="4383290"/>
              <a:ext cx="62695" cy="48958"/>
            </a:xfrm>
            <a:custGeom>
              <a:avLst/>
              <a:gdLst>
                <a:gd name="T0" fmla="*/ 393 w 429"/>
                <a:gd name="T1" fmla="*/ 335 h 335"/>
                <a:gd name="T2" fmla="*/ 429 w 429"/>
                <a:gd name="T3" fmla="*/ 90 h 335"/>
                <a:gd name="T4" fmla="*/ 261 w 429"/>
                <a:gd name="T5" fmla="*/ 90 h 335"/>
                <a:gd name="T6" fmla="*/ 265 w 429"/>
                <a:gd name="T7" fmla="*/ 45 h 335"/>
                <a:gd name="T8" fmla="*/ 372 w 429"/>
                <a:gd name="T9" fmla="*/ 45 h 335"/>
                <a:gd name="T10" fmla="*/ 377 w 429"/>
                <a:gd name="T11" fmla="*/ 0 h 335"/>
                <a:gd name="T12" fmla="*/ 109 w 429"/>
                <a:gd name="T13" fmla="*/ 0 h 335"/>
                <a:gd name="T14" fmla="*/ 102 w 429"/>
                <a:gd name="T15" fmla="*/ 45 h 335"/>
                <a:gd name="T16" fmla="*/ 211 w 429"/>
                <a:gd name="T17" fmla="*/ 45 h 335"/>
                <a:gd name="T18" fmla="*/ 206 w 429"/>
                <a:gd name="T19" fmla="*/ 90 h 335"/>
                <a:gd name="T20" fmla="*/ 36 w 429"/>
                <a:gd name="T21" fmla="*/ 90 h 335"/>
                <a:gd name="T22" fmla="*/ 0 w 429"/>
                <a:gd name="T23" fmla="*/ 335 h 335"/>
                <a:gd name="T24" fmla="*/ 393 w 429"/>
                <a:gd name="T25" fmla="*/ 335 h 335"/>
                <a:gd name="T26" fmla="*/ 178 w 429"/>
                <a:gd name="T27" fmla="*/ 287 h 335"/>
                <a:gd name="T28" fmla="*/ 62 w 429"/>
                <a:gd name="T29" fmla="*/ 287 h 335"/>
                <a:gd name="T30" fmla="*/ 71 w 429"/>
                <a:gd name="T31" fmla="*/ 235 h 335"/>
                <a:gd name="T32" fmla="*/ 185 w 429"/>
                <a:gd name="T33" fmla="*/ 235 h 335"/>
                <a:gd name="T34" fmla="*/ 178 w 429"/>
                <a:gd name="T35" fmla="*/ 287 h 335"/>
                <a:gd name="T36" fmla="*/ 190 w 429"/>
                <a:gd name="T37" fmla="*/ 190 h 335"/>
                <a:gd name="T38" fmla="*/ 76 w 429"/>
                <a:gd name="T39" fmla="*/ 190 h 335"/>
                <a:gd name="T40" fmla="*/ 83 w 429"/>
                <a:gd name="T41" fmla="*/ 135 h 335"/>
                <a:gd name="T42" fmla="*/ 199 w 429"/>
                <a:gd name="T43" fmla="*/ 135 h 335"/>
                <a:gd name="T44" fmla="*/ 190 w 429"/>
                <a:gd name="T45" fmla="*/ 190 h 335"/>
                <a:gd name="T46" fmla="*/ 254 w 429"/>
                <a:gd name="T47" fmla="*/ 135 h 335"/>
                <a:gd name="T48" fmla="*/ 365 w 429"/>
                <a:gd name="T49" fmla="*/ 135 h 335"/>
                <a:gd name="T50" fmla="*/ 358 w 429"/>
                <a:gd name="T51" fmla="*/ 190 h 335"/>
                <a:gd name="T52" fmla="*/ 246 w 429"/>
                <a:gd name="T53" fmla="*/ 190 h 335"/>
                <a:gd name="T54" fmla="*/ 254 w 429"/>
                <a:gd name="T55" fmla="*/ 135 h 335"/>
                <a:gd name="T56" fmla="*/ 232 w 429"/>
                <a:gd name="T57" fmla="*/ 287 h 335"/>
                <a:gd name="T58" fmla="*/ 239 w 429"/>
                <a:gd name="T59" fmla="*/ 235 h 335"/>
                <a:gd name="T60" fmla="*/ 351 w 429"/>
                <a:gd name="T61" fmla="*/ 235 h 335"/>
                <a:gd name="T62" fmla="*/ 343 w 429"/>
                <a:gd name="T63" fmla="*/ 287 h 335"/>
                <a:gd name="T64" fmla="*/ 232 w 429"/>
                <a:gd name="T65" fmla="*/ 28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9" h="335">
                  <a:moveTo>
                    <a:pt x="393" y="335"/>
                  </a:moveTo>
                  <a:lnTo>
                    <a:pt x="429" y="90"/>
                  </a:lnTo>
                  <a:lnTo>
                    <a:pt x="261" y="90"/>
                  </a:lnTo>
                  <a:lnTo>
                    <a:pt x="265" y="45"/>
                  </a:lnTo>
                  <a:lnTo>
                    <a:pt x="372" y="45"/>
                  </a:lnTo>
                  <a:lnTo>
                    <a:pt x="377" y="0"/>
                  </a:lnTo>
                  <a:lnTo>
                    <a:pt x="109" y="0"/>
                  </a:lnTo>
                  <a:lnTo>
                    <a:pt x="102" y="45"/>
                  </a:lnTo>
                  <a:lnTo>
                    <a:pt x="211" y="45"/>
                  </a:lnTo>
                  <a:lnTo>
                    <a:pt x="206" y="90"/>
                  </a:lnTo>
                  <a:lnTo>
                    <a:pt x="36" y="90"/>
                  </a:lnTo>
                  <a:lnTo>
                    <a:pt x="0" y="335"/>
                  </a:lnTo>
                  <a:lnTo>
                    <a:pt x="393" y="335"/>
                  </a:lnTo>
                  <a:close/>
                  <a:moveTo>
                    <a:pt x="178" y="287"/>
                  </a:moveTo>
                  <a:lnTo>
                    <a:pt x="62" y="287"/>
                  </a:lnTo>
                  <a:lnTo>
                    <a:pt x="71" y="235"/>
                  </a:lnTo>
                  <a:lnTo>
                    <a:pt x="185" y="235"/>
                  </a:lnTo>
                  <a:lnTo>
                    <a:pt x="178" y="287"/>
                  </a:lnTo>
                  <a:close/>
                  <a:moveTo>
                    <a:pt x="190" y="190"/>
                  </a:moveTo>
                  <a:lnTo>
                    <a:pt x="76" y="190"/>
                  </a:lnTo>
                  <a:lnTo>
                    <a:pt x="83" y="135"/>
                  </a:lnTo>
                  <a:lnTo>
                    <a:pt x="199" y="135"/>
                  </a:lnTo>
                  <a:lnTo>
                    <a:pt x="190" y="190"/>
                  </a:lnTo>
                  <a:close/>
                  <a:moveTo>
                    <a:pt x="254" y="135"/>
                  </a:moveTo>
                  <a:lnTo>
                    <a:pt x="365" y="135"/>
                  </a:lnTo>
                  <a:lnTo>
                    <a:pt x="358" y="190"/>
                  </a:lnTo>
                  <a:lnTo>
                    <a:pt x="246" y="190"/>
                  </a:lnTo>
                  <a:lnTo>
                    <a:pt x="254" y="135"/>
                  </a:lnTo>
                  <a:close/>
                  <a:moveTo>
                    <a:pt x="232" y="287"/>
                  </a:moveTo>
                  <a:lnTo>
                    <a:pt x="239" y="235"/>
                  </a:lnTo>
                  <a:lnTo>
                    <a:pt x="351" y="235"/>
                  </a:lnTo>
                  <a:lnTo>
                    <a:pt x="343" y="287"/>
                  </a:lnTo>
                  <a:lnTo>
                    <a:pt x="232" y="287"/>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35" name="Freeform 7"/>
            <p:cNvSpPr>
              <a:spLocks/>
            </p:cNvSpPr>
            <p:nvPr/>
          </p:nvSpPr>
          <p:spPr bwMode="auto">
            <a:xfrm>
              <a:off x="9677542" y="4435024"/>
              <a:ext cx="20022" cy="12130"/>
            </a:xfrm>
            <a:custGeom>
              <a:avLst/>
              <a:gdLst>
                <a:gd name="T0" fmla="*/ 81 w 137"/>
                <a:gd name="T1" fmla="*/ 0 h 83"/>
                <a:gd name="T2" fmla="*/ 52 w 137"/>
                <a:gd name="T3" fmla="*/ 35 h 83"/>
                <a:gd name="T4" fmla="*/ 7 w 137"/>
                <a:gd name="T5" fmla="*/ 35 h 83"/>
                <a:gd name="T6" fmla="*/ 0 w 137"/>
                <a:gd name="T7" fmla="*/ 83 h 83"/>
                <a:gd name="T8" fmla="*/ 71 w 137"/>
                <a:gd name="T9" fmla="*/ 83 h 83"/>
                <a:gd name="T10" fmla="*/ 137 w 137"/>
                <a:gd name="T11" fmla="*/ 0 h 83"/>
                <a:gd name="T12" fmla="*/ 81 w 137"/>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37" h="83">
                  <a:moveTo>
                    <a:pt x="81" y="0"/>
                  </a:moveTo>
                  <a:lnTo>
                    <a:pt x="52" y="35"/>
                  </a:lnTo>
                  <a:lnTo>
                    <a:pt x="7" y="35"/>
                  </a:lnTo>
                  <a:lnTo>
                    <a:pt x="0" y="83"/>
                  </a:lnTo>
                  <a:lnTo>
                    <a:pt x="71" y="83"/>
                  </a:lnTo>
                  <a:lnTo>
                    <a:pt x="137" y="0"/>
                  </a:lnTo>
                  <a:lnTo>
                    <a:pt x="81"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36" name="Freeform 8"/>
            <p:cNvSpPr>
              <a:spLocks/>
            </p:cNvSpPr>
            <p:nvPr/>
          </p:nvSpPr>
          <p:spPr bwMode="auto">
            <a:xfrm>
              <a:off x="9718316" y="4435024"/>
              <a:ext cx="17683" cy="12130"/>
            </a:xfrm>
            <a:custGeom>
              <a:avLst/>
              <a:gdLst>
                <a:gd name="T0" fmla="*/ 52 w 121"/>
                <a:gd name="T1" fmla="*/ 0 h 83"/>
                <a:gd name="T2" fmla="*/ 74 w 121"/>
                <a:gd name="T3" fmla="*/ 35 h 83"/>
                <a:gd name="T4" fmla="*/ 121 w 121"/>
                <a:gd name="T5" fmla="*/ 35 h 83"/>
                <a:gd name="T6" fmla="*/ 114 w 121"/>
                <a:gd name="T7" fmla="*/ 83 h 83"/>
                <a:gd name="T8" fmla="*/ 41 w 121"/>
                <a:gd name="T9" fmla="*/ 83 h 83"/>
                <a:gd name="T10" fmla="*/ 0 w 121"/>
                <a:gd name="T11" fmla="*/ 0 h 83"/>
                <a:gd name="T12" fmla="*/ 52 w 121"/>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21" h="83">
                  <a:moveTo>
                    <a:pt x="52" y="0"/>
                  </a:moveTo>
                  <a:lnTo>
                    <a:pt x="74" y="35"/>
                  </a:lnTo>
                  <a:lnTo>
                    <a:pt x="121" y="35"/>
                  </a:lnTo>
                  <a:lnTo>
                    <a:pt x="114" y="83"/>
                  </a:lnTo>
                  <a:lnTo>
                    <a:pt x="41" y="83"/>
                  </a:lnTo>
                  <a:lnTo>
                    <a:pt x="0" y="0"/>
                  </a:lnTo>
                  <a:lnTo>
                    <a:pt x="52"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37" name="Freeform 9"/>
            <p:cNvSpPr>
              <a:spLocks/>
            </p:cNvSpPr>
            <p:nvPr/>
          </p:nvSpPr>
          <p:spPr bwMode="auto">
            <a:xfrm>
              <a:off x="9666874" y="4370137"/>
              <a:ext cx="14907" cy="8623"/>
            </a:xfrm>
            <a:custGeom>
              <a:avLst/>
              <a:gdLst>
                <a:gd name="T0" fmla="*/ 92 w 102"/>
                <a:gd name="T1" fmla="*/ 59 h 59"/>
                <a:gd name="T2" fmla="*/ 0 w 102"/>
                <a:gd name="T3" fmla="*/ 59 h 59"/>
                <a:gd name="T4" fmla="*/ 7 w 102"/>
                <a:gd name="T5" fmla="*/ 0 h 59"/>
                <a:gd name="T6" fmla="*/ 102 w 102"/>
                <a:gd name="T7" fmla="*/ 0 h 59"/>
                <a:gd name="T8" fmla="*/ 92 w 102"/>
                <a:gd name="T9" fmla="*/ 59 h 59"/>
              </a:gdLst>
              <a:ahLst/>
              <a:cxnLst>
                <a:cxn ang="0">
                  <a:pos x="T0" y="T1"/>
                </a:cxn>
                <a:cxn ang="0">
                  <a:pos x="T2" y="T3"/>
                </a:cxn>
                <a:cxn ang="0">
                  <a:pos x="T4" y="T5"/>
                </a:cxn>
                <a:cxn ang="0">
                  <a:pos x="T6" y="T7"/>
                </a:cxn>
                <a:cxn ang="0">
                  <a:pos x="T8" y="T9"/>
                </a:cxn>
              </a:cxnLst>
              <a:rect l="0" t="0" r="r" b="b"/>
              <a:pathLst>
                <a:path w="102" h="59">
                  <a:moveTo>
                    <a:pt x="92" y="59"/>
                  </a:moveTo>
                  <a:lnTo>
                    <a:pt x="0" y="59"/>
                  </a:lnTo>
                  <a:lnTo>
                    <a:pt x="7" y="0"/>
                  </a:lnTo>
                  <a:lnTo>
                    <a:pt x="102" y="0"/>
                  </a:lnTo>
                  <a:lnTo>
                    <a:pt x="92" y="5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38" name="Freeform 10"/>
            <p:cNvSpPr>
              <a:spLocks/>
            </p:cNvSpPr>
            <p:nvPr/>
          </p:nvSpPr>
          <p:spPr bwMode="auto">
            <a:xfrm>
              <a:off x="9662051" y="4403750"/>
              <a:ext cx="14907" cy="9061"/>
            </a:xfrm>
            <a:custGeom>
              <a:avLst/>
              <a:gdLst>
                <a:gd name="T0" fmla="*/ 92 w 102"/>
                <a:gd name="T1" fmla="*/ 62 h 62"/>
                <a:gd name="T2" fmla="*/ 0 w 102"/>
                <a:gd name="T3" fmla="*/ 62 h 62"/>
                <a:gd name="T4" fmla="*/ 9 w 102"/>
                <a:gd name="T5" fmla="*/ 0 h 62"/>
                <a:gd name="T6" fmla="*/ 102 w 102"/>
                <a:gd name="T7" fmla="*/ 0 h 62"/>
                <a:gd name="T8" fmla="*/ 92 w 102"/>
                <a:gd name="T9" fmla="*/ 62 h 62"/>
              </a:gdLst>
              <a:ahLst/>
              <a:cxnLst>
                <a:cxn ang="0">
                  <a:pos x="T0" y="T1"/>
                </a:cxn>
                <a:cxn ang="0">
                  <a:pos x="T2" y="T3"/>
                </a:cxn>
                <a:cxn ang="0">
                  <a:pos x="T4" y="T5"/>
                </a:cxn>
                <a:cxn ang="0">
                  <a:pos x="T6" y="T7"/>
                </a:cxn>
                <a:cxn ang="0">
                  <a:pos x="T8" y="T9"/>
                </a:cxn>
              </a:cxnLst>
              <a:rect l="0" t="0" r="r" b="b"/>
              <a:pathLst>
                <a:path w="102" h="62">
                  <a:moveTo>
                    <a:pt x="92" y="62"/>
                  </a:moveTo>
                  <a:lnTo>
                    <a:pt x="0" y="62"/>
                  </a:lnTo>
                  <a:lnTo>
                    <a:pt x="9" y="0"/>
                  </a:lnTo>
                  <a:lnTo>
                    <a:pt x="102" y="0"/>
                  </a:lnTo>
                  <a:lnTo>
                    <a:pt x="92" y="62"/>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39" name="Freeform 11"/>
            <p:cNvSpPr>
              <a:spLocks/>
            </p:cNvSpPr>
            <p:nvPr/>
          </p:nvSpPr>
          <p:spPr bwMode="auto">
            <a:xfrm>
              <a:off x="9657229" y="4437801"/>
              <a:ext cx="14761" cy="8623"/>
            </a:xfrm>
            <a:custGeom>
              <a:avLst/>
              <a:gdLst>
                <a:gd name="T0" fmla="*/ 94 w 101"/>
                <a:gd name="T1" fmla="*/ 59 h 59"/>
                <a:gd name="T2" fmla="*/ 0 w 101"/>
                <a:gd name="T3" fmla="*/ 59 h 59"/>
                <a:gd name="T4" fmla="*/ 9 w 101"/>
                <a:gd name="T5" fmla="*/ 0 h 59"/>
                <a:gd name="T6" fmla="*/ 101 w 101"/>
                <a:gd name="T7" fmla="*/ 0 h 59"/>
                <a:gd name="T8" fmla="*/ 94 w 101"/>
                <a:gd name="T9" fmla="*/ 59 h 59"/>
              </a:gdLst>
              <a:ahLst/>
              <a:cxnLst>
                <a:cxn ang="0">
                  <a:pos x="T0" y="T1"/>
                </a:cxn>
                <a:cxn ang="0">
                  <a:pos x="T2" y="T3"/>
                </a:cxn>
                <a:cxn ang="0">
                  <a:pos x="T4" y="T5"/>
                </a:cxn>
                <a:cxn ang="0">
                  <a:pos x="T6" y="T7"/>
                </a:cxn>
                <a:cxn ang="0">
                  <a:pos x="T8" y="T9"/>
                </a:cxn>
              </a:cxnLst>
              <a:rect l="0" t="0" r="r" b="b"/>
              <a:pathLst>
                <a:path w="101" h="59">
                  <a:moveTo>
                    <a:pt x="94" y="59"/>
                  </a:moveTo>
                  <a:lnTo>
                    <a:pt x="0" y="59"/>
                  </a:lnTo>
                  <a:lnTo>
                    <a:pt x="9" y="0"/>
                  </a:lnTo>
                  <a:lnTo>
                    <a:pt x="101" y="0"/>
                  </a:lnTo>
                  <a:lnTo>
                    <a:pt x="94" y="59"/>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0" name="Freeform 12"/>
            <p:cNvSpPr>
              <a:spLocks noEditPoints="1"/>
            </p:cNvSpPr>
            <p:nvPr/>
          </p:nvSpPr>
          <p:spPr bwMode="auto">
            <a:xfrm>
              <a:off x="9748422" y="4366337"/>
              <a:ext cx="73656" cy="36682"/>
            </a:xfrm>
            <a:custGeom>
              <a:avLst/>
              <a:gdLst>
                <a:gd name="T0" fmla="*/ 469 w 504"/>
                <a:gd name="T1" fmla="*/ 251 h 251"/>
                <a:gd name="T2" fmla="*/ 504 w 504"/>
                <a:gd name="T3" fmla="*/ 0 h 251"/>
                <a:gd name="T4" fmla="*/ 36 w 504"/>
                <a:gd name="T5" fmla="*/ 0 h 251"/>
                <a:gd name="T6" fmla="*/ 0 w 504"/>
                <a:gd name="T7" fmla="*/ 251 h 251"/>
                <a:gd name="T8" fmla="*/ 469 w 504"/>
                <a:gd name="T9" fmla="*/ 251 h 251"/>
                <a:gd name="T10" fmla="*/ 215 w 504"/>
                <a:gd name="T11" fmla="*/ 206 h 251"/>
                <a:gd name="T12" fmla="*/ 62 w 504"/>
                <a:gd name="T13" fmla="*/ 206 h 251"/>
                <a:gd name="T14" fmla="*/ 71 w 504"/>
                <a:gd name="T15" fmla="*/ 145 h 251"/>
                <a:gd name="T16" fmla="*/ 225 w 504"/>
                <a:gd name="T17" fmla="*/ 145 h 251"/>
                <a:gd name="T18" fmla="*/ 215 w 504"/>
                <a:gd name="T19" fmla="*/ 206 h 251"/>
                <a:gd name="T20" fmla="*/ 230 w 504"/>
                <a:gd name="T21" fmla="*/ 107 h 251"/>
                <a:gd name="T22" fmla="*/ 76 w 504"/>
                <a:gd name="T23" fmla="*/ 107 h 251"/>
                <a:gd name="T24" fmla="*/ 85 w 504"/>
                <a:gd name="T25" fmla="*/ 42 h 251"/>
                <a:gd name="T26" fmla="*/ 239 w 504"/>
                <a:gd name="T27" fmla="*/ 42 h 251"/>
                <a:gd name="T28" fmla="*/ 230 w 504"/>
                <a:gd name="T29" fmla="*/ 107 h 251"/>
                <a:gd name="T30" fmla="*/ 291 w 504"/>
                <a:gd name="T31" fmla="*/ 42 h 251"/>
                <a:gd name="T32" fmla="*/ 445 w 504"/>
                <a:gd name="T33" fmla="*/ 42 h 251"/>
                <a:gd name="T34" fmla="*/ 435 w 504"/>
                <a:gd name="T35" fmla="*/ 107 h 251"/>
                <a:gd name="T36" fmla="*/ 282 w 504"/>
                <a:gd name="T37" fmla="*/ 107 h 251"/>
                <a:gd name="T38" fmla="*/ 291 w 504"/>
                <a:gd name="T39" fmla="*/ 42 h 251"/>
                <a:gd name="T40" fmla="*/ 267 w 504"/>
                <a:gd name="T41" fmla="*/ 206 h 251"/>
                <a:gd name="T42" fmla="*/ 277 w 504"/>
                <a:gd name="T43" fmla="*/ 145 h 251"/>
                <a:gd name="T44" fmla="*/ 431 w 504"/>
                <a:gd name="T45" fmla="*/ 145 h 251"/>
                <a:gd name="T46" fmla="*/ 421 w 504"/>
                <a:gd name="T47" fmla="*/ 206 h 251"/>
                <a:gd name="T48" fmla="*/ 267 w 504"/>
                <a:gd name="T49" fmla="*/ 206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4" h="251">
                  <a:moveTo>
                    <a:pt x="469" y="251"/>
                  </a:moveTo>
                  <a:lnTo>
                    <a:pt x="504" y="0"/>
                  </a:lnTo>
                  <a:lnTo>
                    <a:pt x="36" y="0"/>
                  </a:lnTo>
                  <a:lnTo>
                    <a:pt x="0" y="251"/>
                  </a:lnTo>
                  <a:lnTo>
                    <a:pt x="469" y="251"/>
                  </a:lnTo>
                  <a:close/>
                  <a:moveTo>
                    <a:pt x="215" y="206"/>
                  </a:moveTo>
                  <a:lnTo>
                    <a:pt x="62" y="206"/>
                  </a:lnTo>
                  <a:lnTo>
                    <a:pt x="71" y="145"/>
                  </a:lnTo>
                  <a:lnTo>
                    <a:pt x="225" y="145"/>
                  </a:lnTo>
                  <a:lnTo>
                    <a:pt x="215" y="206"/>
                  </a:lnTo>
                  <a:close/>
                  <a:moveTo>
                    <a:pt x="230" y="107"/>
                  </a:moveTo>
                  <a:lnTo>
                    <a:pt x="76" y="107"/>
                  </a:lnTo>
                  <a:lnTo>
                    <a:pt x="85" y="42"/>
                  </a:lnTo>
                  <a:lnTo>
                    <a:pt x="239" y="42"/>
                  </a:lnTo>
                  <a:lnTo>
                    <a:pt x="230" y="107"/>
                  </a:lnTo>
                  <a:close/>
                  <a:moveTo>
                    <a:pt x="291" y="42"/>
                  </a:moveTo>
                  <a:lnTo>
                    <a:pt x="445" y="42"/>
                  </a:lnTo>
                  <a:lnTo>
                    <a:pt x="435" y="107"/>
                  </a:lnTo>
                  <a:lnTo>
                    <a:pt x="282" y="107"/>
                  </a:lnTo>
                  <a:lnTo>
                    <a:pt x="291" y="42"/>
                  </a:lnTo>
                  <a:close/>
                  <a:moveTo>
                    <a:pt x="267" y="206"/>
                  </a:moveTo>
                  <a:lnTo>
                    <a:pt x="277" y="145"/>
                  </a:lnTo>
                  <a:lnTo>
                    <a:pt x="431" y="145"/>
                  </a:lnTo>
                  <a:lnTo>
                    <a:pt x="421" y="206"/>
                  </a:lnTo>
                  <a:lnTo>
                    <a:pt x="267" y="20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1" name="Freeform 13"/>
            <p:cNvSpPr>
              <a:spLocks/>
            </p:cNvSpPr>
            <p:nvPr/>
          </p:nvSpPr>
          <p:spPr bwMode="auto">
            <a:xfrm>
              <a:off x="9746376" y="4405211"/>
              <a:ext cx="24552" cy="12130"/>
            </a:xfrm>
            <a:custGeom>
              <a:avLst/>
              <a:gdLst>
                <a:gd name="T0" fmla="*/ 114 w 168"/>
                <a:gd name="T1" fmla="*/ 0 h 83"/>
                <a:gd name="T2" fmla="*/ 85 w 168"/>
                <a:gd name="T3" fmla="*/ 38 h 83"/>
                <a:gd name="T4" fmla="*/ 7 w 168"/>
                <a:gd name="T5" fmla="*/ 38 h 83"/>
                <a:gd name="T6" fmla="*/ 0 w 168"/>
                <a:gd name="T7" fmla="*/ 83 h 83"/>
                <a:gd name="T8" fmla="*/ 114 w 168"/>
                <a:gd name="T9" fmla="*/ 83 h 83"/>
                <a:gd name="T10" fmla="*/ 168 w 168"/>
                <a:gd name="T11" fmla="*/ 0 h 83"/>
                <a:gd name="T12" fmla="*/ 114 w 168"/>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68" h="83">
                  <a:moveTo>
                    <a:pt x="114" y="0"/>
                  </a:moveTo>
                  <a:lnTo>
                    <a:pt x="85" y="38"/>
                  </a:lnTo>
                  <a:lnTo>
                    <a:pt x="7" y="38"/>
                  </a:lnTo>
                  <a:lnTo>
                    <a:pt x="0" y="83"/>
                  </a:lnTo>
                  <a:lnTo>
                    <a:pt x="114" y="83"/>
                  </a:lnTo>
                  <a:lnTo>
                    <a:pt x="168" y="0"/>
                  </a:lnTo>
                  <a:lnTo>
                    <a:pt x="114"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2" name="Freeform 14"/>
            <p:cNvSpPr>
              <a:spLocks/>
            </p:cNvSpPr>
            <p:nvPr/>
          </p:nvSpPr>
          <p:spPr bwMode="auto">
            <a:xfrm>
              <a:off x="9793726" y="4405211"/>
              <a:ext cx="22068" cy="12130"/>
            </a:xfrm>
            <a:custGeom>
              <a:avLst/>
              <a:gdLst>
                <a:gd name="T0" fmla="*/ 54 w 151"/>
                <a:gd name="T1" fmla="*/ 0 h 83"/>
                <a:gd name="T2" fmla="*/ 73 w 151"/>
                <a:gd name="T3" fmla="*/ 38 h 83"/>
                <a:gd name="T4" fmla="*/ 151 w 151"/>
                <a:gd name="T5" fmla="*/ 38 h 83"/>
                <a:gd name="T6" fmla="*/ 147 w 151"/>
                <a:gd name="T7" fmla="*/ 83 h 83"/>
                <a:gd name="T8" fmla="*/ 36 w 151"/>
                <a:gd name="T9" fmla="*/ 83 h 83"/>
                <a:gd name="T10" fmla="*/ 0 w 151"/>
                <a:gd name="T11" fmla="*/ 0 h 83"/>
                <a:gd name="T12" fmla="*/ 54 w 151"/>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151" h="83">
                  <a:moveTo>
                    <a:pt x="54" y="0"/>
                  </a:moveTo>
                  <a:lnTo>
                    <a:pt x="73" y="38"/>
                  </a:lnTo>
                  <a:lnTo>
                    <a:pt x="151" y="38"/>
                  </a:lnTo>
                  <a:lnTo>
                    <a:pt x="147" y="83"/>
                  </a:lnTo>
                  <a:lnTo>
                    <a:pt x="36" y="83"/>
                  </a:lnTo>
                  <a:lnTo>
                    <a:pt x="0" y="0"/>
                  </a:lnTo>
                  <a:lnTo>
                    <a:pt x="54" y="0"/>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3" name="Freeform 15"/>
            <p:cNvSpPr>
              <a:spLocks/>
            </p:cNvSpPr>
            <p:nvPr/>
          </p:nvSpPr>
          <p:spPr bwMode="auto">
            <a:xfrm>
              <a:off x="9742284" y="4420118"/>
              <a:ext cx="20314" cy="27037"/>
            </a:xfrm>
            <a:custGeom>
              <a:avLst/>
              <a:gdLst>
                <a:gd name="T0" fmla="*/ 59 w 139"/>
                <a:gd name="T1" fmla="*/ 185 h 185"/>
                <a:gd name="T2" fmla="*/ 0 w 139"/>
                <a:gd name="T3" fmla="*/ 185 h 185"/>
                <a:gd name="T4" fmla="*/ 68 w 139"/>
                <a:gd name="T5" fmla="*/ 106 h 185"/>
                <a:gd name="T6" fmla="*/ 85 w 139"/>
                <a:gd name="T7" fmla="*/ 0 h 185"/>
                <a:gd name="T8" fmla="*/ 139 w 139"/>
                <a:gd name="T9" fmla="*/ 0 h 185"/>
                <a:gd name="T10" fmla="*/ 125 w 139"/>
                <a:gd name="T11" fmla="*/ 106 h 185"/>
                <a:gd name="T12" fmla="*/ 59 w 139"/>
                <a:gd name="T13" fmla="*/ 185 h 185"/>
              </a:gdLst>
              <a:ahLst/>
              <a:cxnLst>
                <a:cxn ang="0">
                  <a:pos x="T0" y="T1"/>
                </a:cxn>
                <a:cxn ang="0">
                  <a:pos x="T2" y="T3"/>
                </a:cxn>
                <a:cxn ang="0">
                  <a:pos x="T4" y="T5"/>
                </a:cxn>
                <a:cxn ang="0">
                  <a:pos x="T6" y="T7"/>
                </a:cxn>
                <a:cxn ang="0">
                  <a:pos x="T8" y="T9"/>
                </a:cxn>
                <a:cxn ang="0">
                  <a:pos x="T10" y="T11"/>
                </a:cxn>
                <a:cxn ang="0">
                  <a:pos x="T12" y="T13"/>
                </a:cxn>
              </a:cxnLst>
              <a:rect l="0" t="0" r="r" b="b"/>
              <a:pathLst>
                <a:path w="139" h="185">
                  <a:moveTo>
                    <a:pt x="59" y="185"/>
                  </a:moveTo>
                  <a:lnTo>
                    <a:pt x="0" y="185"/>
                  </a:lnTo>
                  <a:lnTo>
                    <a:pt x="68" y="106"/>
                  </a:lnTo>
                  <a:lnTo>
                    <a:pt x="85" y="0"/>
                  </a:lnTo>
                  <a:lnTo>
                    <a:pt x="139" y="0"/>
                  </a:lnTo>
                  <a:lnTo>
                    <a:pt x="125" y="106"/>
                  </a:lnTo>
                  <a:lnTo>
                    <a:pt x="59" y="18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4" name="Freeform 16"/>
            <p:cNvSpPr>
              <a:spLocks/>
            </p:cNvSpPr>
            <p:nvPr/>
          </p:nvSpPr>
          <p:spPr bwMode="auto">
            <a:xfrm>
              <a:off x="9794749" y="4420118"/>
              <a:ext cx="11838" cy="27037"/>
            </a:xfrm>
            <a:custGeom>
              <a:avLst/>
              <a:gdLst>
                <a:gd name="T0" fmla="*/ 55 w 81"/>
                <a:gd name="T1" fmla="*/ 185 h 185"/>
                <a:gd name="T2" fmla="*/ 0 w 81"/>
                <a:gd name="T3" fmla="*/ 185 h 185"/>
                <a:gd name="T4" fmla="*/ 26 w 81"/>
                <a:gd name="T5" fmla="*/ 0 h 185"/>
                <a:gd name="T6" fmla="*/ 81 w 81"/>
                <a:gd name="T7" fmla="*/ 0 h 185"/>
                <a:gd name="T8" fmla="*/ 55 w 81"/>
                <a:gd name="T9" fmla="*/ 185 h 185"/>
              </a:gdLst>
              <a:ahLst/>
              <a:cxnLst>
                <a:cxn ang="0">
                  <a:pos x="T0" y="T1"/>
                </a:cxn>
                <a:cxn ang="0">
                  <a:pos x="T2" y="T3"/>
                </a:cxn>
                <a:cxn ang="0">
                  <a:pos x="T4" y="T5"/>
                </a:cxn>
                <a:cxn ang="0">
                  <a:pos x="T6" y="T7"/>
                </a:cxn>
                <a:cxn ang="0">
                  <a:pos x="T8" y="T9"/>
                </a:cxn>
              </a:cxnLst>
              <a:rect l="0" t="0" r="r" b="b"/>
              <a:pathLst>
                <a:path w="81" h="185">
                  <a:moveTo>
                    <a:pt x="55" y="185"/>
                  </a:moveTo>
                  <a:lnTo>
                    <a:pt x="0" y="185"/>
                  </a:lnTo>
                  <a:lnTo>
                    <a:pt x="26" y="0"/>
                  </a:lnTo>
                  <a:lnTo>
                    <a:pt x="81" y="0"/>
                  </a:lnTo>
                  <a:lnTo>
                    <a:pt x="55" y="185"/>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5" name="Freeform 17"/>
            <p:cNvSpPr>
              <a:spLocks/>
            </p:cNvSpPr>
            <p:nvPr/>
          </p:nvSpPr>
          <p:spPr bwMode="auto">
            <a:xfrm>
              <a:off x="9723139" y="4460015"/>
              <a:ext cx="85494" cy="79356"/>
            </a:xfrm>
            <a:custGeom>
              <a:avLst/>
              <a:gdLst>
                <a:gd name="T0" fmla="*/ 497 w 585"/>
                <a:gd name="T1" fmla="*/ 0 h 543"/>
                <a:gd name="T2" fmla="*/ 431 w 585"/>
                <a:gd name="T3" fmla="*/ 427 h 543"/>
                <a:gd name="T4" fmla="*/ 192 w 585"/>
                <a:gd name="T5" fmla="*/ 0 h 543"/>
                <a:gd name="T6" fmla="*/ 81 w 585"/>
                <a:gd name="T7" fmla="*/ 0 h 543"/>
                <a:gd name="T8" fmla="*/ 0 w 585"/>
                <a:gd name="T9" fmla="*/ 543 h 543"/>
                <a:gd name="T10" fmla="*/ 88 w 585"/>
                <a:gd name="T11" fmla="*/ 543 h 543"/>
                <a:gd name="T12" fmla="*/ 152 w 585"/>
                <a:gd name="T13" fmla="*/ 113 h 543"/>
                <a:gd name="T14" fmla="*/ 391 w 585"/>
                <a:gd name="T15" fmla="*/ 543 h 543"/>
                <a:gd name="T16" fmla="*/ 502 w 585"/>
                <a:gd name="T17" fmla="*/ 543 h 543"/>
                <a:gd name="T18" fmla="*/ 585 w 585"/>
                <a:gd name="T19" fmla="*/ 0 h 543"/>
                <a:gd name="T20" fmla="*/ 497 w 585"/>
                <a:gd name="T21" fmla="*/ 0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5" h="543">
                  <a:moveTo>
                    <a:pt x="497" y="0"/>
                  </a:moveTo>
                  <a:lnTo>
                    <a:pt x="431" y="427"/>
                  </a:lnTo>
                  <a:lnTo>
                    <a:pt x="192" y="0"/>
                  </a:lnTo>
                  <a:lnTo>
                    <a:pt x="81" y="0"/>
                  </a:lnTo>
                  <a:lnTo>
                    <a:pt x="0" y="543"/>
                  </a:lnTo>
                  <a:lnTo>
                    <a:pt x="88" y="543"/>
                  </a:lnTo>
                  <a:lnTo>
                    <a:pt x="152" y="113"/>
                  </a:lnTo>
                  <a:lnTo>
                    <a:pt x="391" y="543"/>
                  </a:lnTo>
                  <a:lnTo>
                    <a:pt x="502" y="543"/>
                  </a:lnTo>
                  <a:lnTo>
                    <a:pt x="585" y="0"/>
                  </a:lnTo>
                  <a:lnTo>
                    <a:pt x="497" y="0"/>
                  </a:lnTo>
                  <a:close/>
                </a:path>
              </a:pathLst>
            </a:custGeom>
            <a:solidFill>
              <a:srgbClr val="D7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6" name="Freeform 18"/>
            <p:cNvSpPr>
              <a:spLocks/>
            </p:cNvSpPr>
            <p:nvPr/>
          </p:nvSpPr>
          <p:spPr bwMode="auto">
            <a:xfrm>
              <a:off x="9656790" y="4460015"/>
              <a:ext cx="68833" cy="79356"/>
            </a:xfrm>
            <a:custGeom>
              <a:avLst/>
              <a:gdLst>
                <a:gd name="T0" fmla="*/ 95 w 199"/>
                <a:gd name="T1" fmla="*/ 36 h 229"/>
                <a:gd name="T2" fmla="*/ 194 w 199"/>
                <a:gd name="T3" fmla="*/ 36 h 229"/>
                <a:gd name="T4" fmla="*/ 199 w 199"/>
                <a:gd name="T5" fmla="*/ 0 h 229"/>
                <a:gd name="T6" fmla="*/ 77 w 199"/>
                <a:gd name="T7" fmla="*/ 0 h 229"/>
                <a:gd name="T8" fmla="*/ 16 w 199"/>
                <a:gd name="T9" fmla="*/ 53 h 229"/>
                <a:gd name="T10" fmla="*/ 0 w 199"/>
                <a:gd name="T11" fmla="*/ 167 h 229"/>
                <a:gd name="T12" fmla="*/ 23 w 199"/>
                <a:gd name="T13" fmla="*/ 200 h 229"/>
                <a:gd name="T14" fmla="*/ 15 w 199"/>
                <a:gd name="T15" fmla="*/ 219 h 229"/>
                <a:gd name="T16" fmla="*/ 45 w 199"/>
                <a:gd name="T17" fmla="*/ 229 h 229"/>
                <a:gd name="T18" fmla="*/ 165 w 199"/>
                <a:gd name="T19" fmla="*/ 229 h 229"/>
                <a:gd name="T20" fmla="*/ 170 w 199"/>
                <a:gd name="T21" fmla="*/ 192 h 229"/>
                <a:gd name="T22" fmla="*/ 73 w 199"/>
                <a:gd name="T23" fmla="*/ 192 h 229"/>
                <a:gd name="T24" fmla="*/ 38 w 199"/>
                <a:gd name="T25" fmla="*/ 159 h 229"/>
                <a:gd name="T26" fmla="*/ 50 w 199"/>
                <a:gd name="T27" fmla="*/ 70 h 229"/>
                <a:gd name="T28" fmla="*/ 95 w 199"/>
                <a:gd name="T29" fmla="*/ 3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9" h="229">
                  <a:moveTo>
                    <a:pt x="95" y="36"/>
                  </a:moveTo>
                  <a:cubicBezTo>
                    <a:pt x="194" y="36"/>
                    <a:pt x="194" y="36"/>
                    <a:pt x="194" y="36"/>
                  </a:cubicBezTo>
                  <a:cubicBezTo>
                    <a:pt x="199" y="0"/>
                    <a:pt x="199" y="0"/>
                    <a:pt x="199" y="0"/>
                  </a:cubicBezTo>
                  <a:cubicBezTo>
                    <a:pt x="77" y="0"/>
                    <a:pt x="77" y="0"/>
                    <a:pt x="77" y="0"/>
                  </a:cubicBezTo>
                  <a:cubicBezTo>
                    <a:pt x="47" y="0"/>
                    <a:pt x="20" y="24"/>
                    <a:pt x="16" y="53"/>
                  </a:cubicBezTo>
                  <a:cubicBezTo>
                    <a:pt x="0" y="167"/>
                    <a:pt x="0" y="167"/>
                    <a:pt x="0" y="167"/>
                  </a:cubicBezTo>
                  <a:cubicBezTo>
                    <a:pt x="15" y="170"/>
                    <a:pt x="26" y="186"/>
                    <a:pt x="23" y="200"/>
                  </a:cubicBezTo>
                  <a:cubicBezTo>
                    <a:pt x="22" y="207"/>
                    <a:pt x="20" y="214"/>
                    <a:pt x="15" y="219"/>
                  </a:cubicBezTo>
                  <a:cubicBezTo>
                    <a:pt x="24" y="225"/>
                    <a:pt x="32" y="229"/>
                    <a:pt x="45" y="229"/>
                  </a:cubicBezTo>
                  <a:cubicBezTo>
                    <a:pt x="165" y="229"/>
                    <a:pt x="165" y="229"/>
                    <a:pt x="165" y="229"/>
                  </a:cubicBezTo>
                  <a:cubicBezTo>
                    <a:pt x="170" y="192"/>
                    <a:pt x="170" y="192"/>
                    <a:pt x="170" y="192"/>
                  </a:cubicBezTo>
                  <a:cubicBezTo>
                    <a:pt x="73" y="192"/>
                    <a:pt x="73" y="192"/>
                    <a:pt x="73" y="192"/>
                  </a:cubicBezTo>
                  <a:cubicBezTo>
                    <a:pt x="54" y="192"/>
                    <a:pt x="35" y="181"/>
                    <a:pt x="38" y="159"/>
                  </a:cubicBezTo>
                  <a:cubicBezTo>
                    <a:pt x="50" y="70"/>
                    <a:pt x="50" y="70"/>
                    <a:pt x="50" y="70"/>
                  </a:cubicBezTo>
                  <a:cubicBezTo>
                    <a:pt x="54" y="45"/>
                    <a:pt x="71" y="36"/>
                    <a:pt x="95" y="36"/>
                  </a:cubicBezTo>
                  <a:close/>
                </a:path>
              </a:pathLst>
            </a:custGeom>
            <a:solidFill>
              <a:srgbClr val="D7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7" name="Oval 19"/>
            <p:cNvSpPr>
              <a:spLocks noChangeArrowheads="1"/>
            </p:cNvSpPr>
            <p:nvPr/>
          </p:nvSpPr>
          <p:spPr bwMode="auto">
            <a:xfrm>
              <a:off x="9643637" y="4518618"/>
              <a:ext cx="19729" cy="19729"/>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8" name="Freeform 20"/>
            <p:cNvSpPr>
              <a:spLocks/>
            </p:cNvSpPr>
            <p:nvPr/>
          </p:nvSpPr>
          <p:spPr bwMode="auto">
            <a:xfrm>
              <a:off x="9173933" y="4477991"/>
              <a:ext cx="461082" cy="63426"/>
            </a:xfrm>
            <a:custGeom>
              <a:avLst/>
              <a:gdLst>
                <a:gd name="T0" fmla="*/ 1295 w 1334"/>
                <a:gd name="T1" fmla="*/ 170 h 183"/>
                <a:gd name="T2" fmla="*/ 730 w 1334"/>
                <a:gd name="T3" fmla="*/ 64 h 183"/>
                <a:gd name="T4" fmla="*/ 118 w 1334"/>
                <a:gd name="T5" fmla="*/ 132 h 183"/>
                <a:gd name="T6" fmla="*/ 0 w 1334"/>
                <a:gd name="T7" fmla="*/ 177 h 183"/>
                <a:gd name="T8" fmla="*/ 72 w 1334"/>
                <a:gd name="T9" fmla="*/ 140 h 183"/>
                <a:gd name="T10" fmla="*/ 723 w 1334"/>
                <a:gd name="T11" fmla="*/ 24 h 183"/>
                <a:gd name="T12" fmla="*/ 1334 w 1334"/>
                <a:gd name="T13" fmla="*/ 183 h 183"/>
                <a:gd name="T14" fmla="*/ 1295 w 1334"/>
                <a:gd name="T15" fmla="*/ 170 h 1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4" h="183">
                  <a:moveTo>
                    <a:pt x="1295" y="170"/>
                  </a:moveTo>
                  <a:cubicBezTo>
                    <a:pt x="1224" y="146"/>
                    <a:pt x="1037" y="81"/>
                    <a:pt x="730" y="64"/>
                  </a:cubicBezTo>
                  <a:cubicBezTo>
                    <a:pt x="436" y="47"/>
                    <a:pt x="227" y="99"/>
                    <a:pt x="118" y="132"/>
                  </a:cubicBezTo>
                  <a:cubicBezTo>
                    <a:pt x="100" y="139"/>
                    <a:pt x="0" y="177"/>
                    <a:pt x="0" y="177"/>
                  </a:cubicBezTo>
                  <a:cubicBezTo>
                    <a:pt x="0" y="177"/>
                    <a:pt x="60" y="146"/>
                    <a:pt x="72" y="140"/>
                  </a:cubicBezTo>
                  <a:cubicBezTo>
                    <a:pt x="85" y="132"/>
                    <a:pt x="336" y="0"/>
                    <a:pt x="723" y="24"/>
                  </a:cubicBezTo>
                  <a:cubicBezTo>
                    <a:pt x="1085" y="47"/>
                    <a:pt x="1303" y="163"/>
                    <a:pt x="1334" y="183"/>
                  </a:cubicBezTo>
                  <a:cubicBezTo>
                    <a:pt x="1334" y="183"/>
                    <a:pt x="1310" y="175"/>
                    <a:pt x="1295" y="170"/>
                  </a:cubicBezTo>
                  <a:close/>
                </a:path>
              </a:pathLst>
            </a:custGeom>
            <a:solidFill>
              <a:srgbClr val="D7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9" name="Freeform 21"/>
            <p:cNvSpPr>
              <a:spLocks/>
            </p:cNvSpPr>
            <p:nvPr/>
          </p:nvSpPr>
          <p:spPr bwMode="auto">
            <a:xfrm>
              <a:off x="9167649" y="4366337"/>
              <a:ext cx="138251" cy="153304"/>
            </a:xfrm>
            <a:custGeom>
              <a:avLst/>
              <a:gdLst>
                <a:gd name="T0" fmla="*/ 212 w 400"/>
                <a:gd name="T1" fmla="*/ 405 h 442"/>
                <a:gd name="T2" fmla="*/ 231 w 400"/>
                <a:gd name="T3" fmla="*/ 271 h 442"/>
                <a:gd name="T4" fmla="*/ 400 w 400"/>
                <a:gd name="T5" fmla="*/ 0 h 442"/>
                <a:gd name="T6" fmla="*/ 311 w 400"/>
                <a:gd name="T7" fmla="*/ 0 h 442"/>
                <a:gd name="T8" fmla="*/ 195 w 400"/>
                <a:gd name="T9" fmla="*/ 192 h 442"/>
                <a:gd name="T10" fmla="*/ 87 w 400"/>
                <a:gd name="T11" fmla="*/ 0 h 442"/>
                <a:gd name="T12" fmla="*/ 0 w 400"/>
                <a:gd name="T13" fmla="*/ 0 h 442"/>
                <a:gd name="T14" fmla="*/ 148 w 400"/>
                <a:gd name="T15" fmla="*/ 263 h 442"/>
                <a:gd name="T16" fmla="*/ 121 w 400"/>
                <a:gd name="T17" fmla="*/ 442 h 442"/>
                <a:gd name="T18" fmla="*/ 212 w 400"/>
                <a:gd name="T19" fmla="*/ 405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442">
                  <a:moveTo>
                    <a:pt x="212" y="405"/>
                  </a:moveTo>
                  <a:cubicBezTo>
                    <a:pt x="231" y="271"/>
                    <a:pt x="231" y="271"/>
                    <a:pt x="231" y="271"/>
                  </a:cubicBezTo>
                  <a:cubicBezTo>
                    <a:pt x="400" y="0"/>
                    <a:pt x="400" y="0"/>
                    <a:pt x="400" y="0"/>
                  </a:cubicBezTo>
                  <a:cubicBezTo>
                    <a:pt x="311" y="0"/>
                    <a:pt x="311" y="0"/>
                    <a:pt x="311" y="0"/>
                  </a:cubicBezTo>
                  <a:cubicBezTo>
                    <a:pt x="195" y="192"/>
                    <a:pt x="195" y="192"/>
                    <a:pt x="195" y="192"/>
                  </a:cubicBezTo>
                  <a:cubicBezTo>
                    <a:pt x="87" y="0"/>
                    <a:pt x="87" y="0"/>
                    <a:pt x="87" y="0"/>
                  </a:cubicBezTo>
                  <a:cubicBezTo>
                    <a:pt x="0" y="0"/>
                    <a:pt x="0" y="0"/>
                    <a:pt x="0" y="0"/>
                  </a:cubicBezTo>
                  <a:cubicBezTo>
                    <a:pt x="148" y="263"/>
                    <a:pt x="148" y="263"/>
                    <a:pt x="148" y="263"/>
                  </a:cubicBezTo>
                  <a:cubicBezTo>
                    <a:pt x="145" y="288"/>
                    <a:pt x="121" y="442"/>
                    <a:pt x="121" y="442"/>
                  </a:cubicBezTo>
                  <a:cubicBezTo>
                    <a:pt x="121" y="442"/>
                    <a:pt x="148" y="429"/>
                    <a:pt x="212" y="405"/>
                  </a:cubicBezTo>
                  <a:close/>
                </a:path>
              </a:pathLst>
            </a:custGeom>
            <a:solidFill>
              <a:srgbClr val="D7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50" name="Freeform 22"/>
            <p:cNvSpPr>
              <a:spLocks/>
            </p:cNvSpPr>
            <p:nvPr/>
          </p:nvSpPr>
          <p:spPr bwMode="auto">
            <a:xfrm>
              <a:off x="9550690" y="4366629"/>
              <a:ext cx="105515" cy="158858"/>
            </a:xfrm>
            <a:custGeom>
              <a:avLst/>
              <a:gdLst>
                <a:gd name="T0" fmla="*/ 183 w 305"/>
                <a:gd name="T1" fmla="*/ 448 h 458"/>
                <a:gd name="T2" fmla="*/ 213 w 305"/>
                <a:gd name="T3" fmla="*/ 428 h 458"/>
                <a:gd name="T4" fmla="*/ 232 w 305"/>
                <a:gd name="T5" fmla="*/ 405 h 458"/>
                <a:gd name="T6" fmla="*/ 246 w 305"/>
                <a:gd name="T7" fmla="*/ 373 h 458"/>
                <a:gd name="T8" fmla="*/ 305 w 305"/>
                <a:gd name="T9" fmla="*/ 0 h 458"/>
                <a:gd name="T10" fmla="*/ 228 w 305"/>
                <a:gd name="T11" fmla="*/ 0 h 458"/>
                <a:gd name="T12" fmla="*/ 181 w 305"/>
                <a:gd name="T13" fmla="*/ 312 h 458"/>
                <a:gd name="T14" fmla="*/ 112 w 305"/>
                <a:gd name="T15" fmla="*/ 397 h 458"/>
                <a:gd name="T16" fmla="*/ 0 w 305"/>
                <a:gd name="T17" fmla="*/ 398 h 458"/>
                <a:gd name="T18" fmla="*/ 160 w 305"/>
                <a:gd name="T19" fmla="*/ 458 h 458"/>
                <a:gd name="T20" fmla="*/ 183 w 305"/>
                <a:gd name="T21" fmla="*/ 448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5" h="458">
                  <a:moveTo>
                    <a:pt x="183" y="448"/>
                  </a:moveTo>
                  <a:cubicBezTo>
                    <a:pt x="194" y="442"/>
                    <a:pt x="204" y="435"/>
                    <a:pt x="213" y="428"/>
                  </a:cubicBezTo>
                  <a:cubicBezTo>
                    <a:pt x="220" y="421"/>
                    <a:pt x="227" y="413"/>
                    <a:pt x="232" y="405"/>
                  </a:cubicBezTo>
                  <a:cubicBezTo>
                    <a:pt x="238" y="396"/>
                    <a:pt x="244" y="386"/>
                    <a:pt x="246" y="373"/>
                  </a:cubicBezTo>
                  <a:cubicBezTo>
                    <a:pt x="250" y="351"/>
                    <a:pt x="305" y="0"/>
                    <a:pt x="305" y="0"/>
                  </a:cubicBezTo>
                  <a:cubicBezTo>
                    <a:pt x="228" y="0"/>
                    <a:pt x="228" y="0"/>
                    <a:pt x="228" y="0"/>
                  </a:cubicBezTo>
                  <a:cubicBezTo>
                    <a:pt x="228" y="0"/>
                    <a:pt x="185" y="293"/>
                    <a:pt x="181" y="312"/>
                  </a:cubicBezTo>
                  <a:cubicBezTo>
                    <a:pt x="177" y="327"/>
                    <a:pt x="163" y="389"/>
                    <a:pt x="112" y="397"/>
                  </a:cubicBezTo>
                  <a:cubicBezTo>
                    <a:pt x="71" y="403"/>
                    <a:pt x="0" y="398"/>
                    <a:pt x="0" y="398"/>
                  </a:cubicBezTo>
                  <a:cubicBezTo>
                    <a:pt x="70" y="418"/>
                    <a:pt x="122" y="441"/>
                    <a:pt x="160" y="458"/>
                  </a:cubicBezTo>
                  <a:cubicBezTo>
                    <a:pt x="167" y="455"/>
                    <a:pt x="176" y="451"/>
                    <a:pt x="183" y="448"/>
                  </a:cubicBezTo>
                  <a:close/>
                </a:path>
              </a:pathLst>
            </a:custGeom>
            <a:solidFill>
              <a:srgbClr val="D7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51" name="Freeform 23"/>
            <p:cNvSpPr>
              <a:spLocks/>
            </p:cNvSpPr>
            <p:nvPr/>
          </p:nvSpPr>
          <p:spPr bwMode="auto">
            <a:xfrm>
              <a:off x="9406593" y="4366629"/>
              <a:ext cx="161781" cy="137082"/>
            </a:xfrm>
            <a:custGeom>
              <a:avLst/>
              <a:gdLst>
                <a:gd name="T0" fmla="*/ 468 w 468"/>
                <a:gd name="T1" fmla="*/ 0 h 395"/>
                <a:gd name="T2" fmla="*/ 387 w 468"/>
                <a:gd name="T3" fmla="*/ 0 h 395"/>
                <a:gd name="T4" fmla="*/ 332 w 468"/>
                <a:gd name="T5" fmla="*/ 358 h 395"/>
                <a:gd name="T6" fmla="*/ 132 w 468"/>
                <a:gd name="T7" fmla="*/ 0 h 395"/>
                <a:gd name="T8" fmla="*/ 49 w 468"/>
                <a:gd name="T9" fmla="*/ 0 h 395"/>
                <a:gd name="T10" fmla="*/ 0 w 468"/>
                <a:gd name="T11" fmla="*/ 326 h 395"/>
                <a:gd name="T12" fmla="*/ 22 w 468"/>
                <a:gd name="T13" fmla="*/ 327 h 395"/>
                <a:gd name="T14" fmla="*/ 74 w 468"/>
                <a:gd name="T15" fmla="*/ 330 h 395"/>
                <a:gd name="T16" fmla="*/ 107 w 468"/>
                <a:gd name="T17" fmla="*/ 109 h 395"/>
                <a:gd name="T18" fmla="*/ 245 w 468"/>
                <a:gd name="T19" fmla="*/ 355 h 395"/>
                <a:gd name="T20" fmla="*/ 408 w 468"/>
                <a:gd name="T21" fmla="*/ 395 h 395"/>
                <a:gd name="T22" fmla="*/ 468 w 468"/>
                <a:gd name="T23" fmla="*/ 0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8" h="395">
                  <a:moveTo>
                    <a:pt x="468" y="0"/>
                  </a:moveTo>
                  <a:cubicBezTo>
                    <a:pt x="387" y="0"/>
                    <a:pt x="387" y="0"/>
                    <a:pt x="387" y="0"/>
                  </a:cubicBezTo>
                  <a:cubicBezTo>
                    <a:pt x="332" y="358"/>
                    <a:pt x="332" y="358"/>
                    <a:pt x="332" y="358"/>
                  </a:cubicBezTo>
                  <a:cubicBezTo>
                    <a:pt x="301" y="297"/>
                    <a:pt x="132" y="0"/>
                    <a:pt x="132" y="0"/>
                  </a:cubicBezTo>
                  <a:cubicBezTo>
                    <a:pt x="49" y="0"/>
                    <a:pt x="49" y="0"/>
                    <a:pt x="49" y="0"/>
                  </a:cubicBezTo>
                  <a:cubicBezTo>
                    <a:pt x="0" y="326"/>
                    <a:pt x="0" y="326"/>
                    <a:pt x="0" y="326"/>
                  </a:cubicBezTo>
                  <a:cubicBezTo>
                    <a:pt x="9" y="326"/>
                    <a:pt x="12" y="326"/>
                    <a:pt x="22" y="327"/>
                  </a:cubicBezTo>
                  <a:cubicBezTo>
                    <a:pt x="39" y="328"/>
                    <a:pt x="57" y="329"/>
                    <a:pt x="74" y="330"/>
                  </a:cubicBezTo>
                  <a:cubicBezTo>
                    <a:pt x="107" y="109"/>
                    <a:pt x="107" y="109"/>
                    <a:pt x="107" y="109"/>
                  </a:cubicBezTo>
                  <a:cubicBezTo>
                    <a:pt x="107" y="109"/>
                    <a:pt x="191" y="257"/>
                    <a:pt x="245" y="355"/>
                  </a:cubicBezTo>
                  <a:cubicBezTo>
                    <a:pt x="318" y="367"/>
                    <a:pt x="383" y="388"/>
                    <a:pt x="408" y="395"/>
                  </a:cubicBezTo>
                  <a:lnTo>
                    <a:pt x="468" y="0"/>
                  </a:lnTo>
                  <a:close/>
                </a:path>
              </a:pathLst>
            </a:custGeom>
            <a:solidFill>
              <a:srgbClr val="D7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52" name="Freeform 24"/>
            <p:cNvSpPr>
              <a:spLocks/>
            </p:cNvSpPr>
            <p:nvPr/>
          </p:nvSpPr>
          <p:spPr bwMode="auto">
            <a:xfrm>
              <a:off x="9253435" y="4366629"/>
              <a:ext cx="146874" cy="135621"/>
            </a:xfrm>
            <a:custGeom>
              <a:avLst/>
              <a:gdLst>
                <a:gd name="T0" fmla="*/ 335 w 425"/>
                <a:gd name="T1" fmla="*/ 0 h 391"/>
                <a:gd name="T2" fmla="*/ 226 w 425"/>
                <a:gd name="T3" fmla="*/ 0 h 391"/>
                <a:gd name="T4" fmla="*/ 0 w 425"/>
                <a:gd name="T5" fmla="*/ 391 h 391"/>
                <a:gd name="T6" fmla="*/ 304 w 425"/>
                <a:gd name="T7" fmla="*/ 330 h 391"/>
                <a:gd name="T8" fmla="*/ 150 w 425"/>
                <a:gd name="T9" fmla="*/ 272 h 391"/>
                <a:gd name="T10" fmla="*/ 272 w 425"/>
                <a:gd name="T11" fmla="*/ 60 h 391"/>
                <a:gd name="T12" fmla="*/ 349 w 425"/>
                <a:gd name="T13" fmla="*/ 327 h 391"/>
                <a:gd name="T14" fmla="*/ 389 w 425"/>
                <a:gd name="T15" fmla="*/ 326 h 391"/>
                <a:gd name="T16" fmla="*/ 425 w 425"/>
                <a:gd name="T17" fmla="*/ 326 h 391"/>
                <a:gd name="T18" fmla="*/ 335 w 425"/>
                <a:gd name="T19" fmla="*/ 0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5" h="391">
                  <a:moveTo>
                    <a:pt x="335" y="0"/>
                  </a:moveTo>
                  <a:cubicBezTo>
                    <a:pt x="314" y="0"/>
                    <a:pt x="256" y="0"/>
                    <a:pt x="226" y="0"/>
                  </a:cubicBezTo>
                  <a:cubicBezTo>
                    <a:pt x="208" y="32"/>
                    <a:pt x="0" y="391"/>
                    <a:pt x="0" y="391"/>
                  </a:cubicBezTo>
                  <a:cubicBezTo>
                    <a:pt x="138" y="341"/>
                    <a:pt x="268" y="333"/>
                    <a:pt x="304" y="330"/>
                  </a:cubicBezTo>
                  <a:cubicBezTo>
                    <a:pt x="150" y="272"/>
                    <a:pt x="150" y="272"/>
                    <a:pt x="150" y="272"/>
                  </a:cubicBezTo>
                  <a:cubicBezTo>
                    <a:pt x="272" y="60"/>
                    <a:pt x="272" y="60"/>
                    <a:pt x="272" y="60"/>
                  </a:cubicBezTo>
                  <a:cubicBezTo>
                    <a:pt x="349" y="327"/>
                    <a:pt x="349" y="327"/>
                    <a:pt x="349" y="327"/>
                  </a:cubicBezTo>
                  <a:cubicBezTo>
                    <a:pt x="370" y="326"/>
                    <a:pt x="368" y="326"/>
                    <a:pt x="389" y="326"/>
                  </a:cubicBezTo>
                  <a:cubicBezTo>
                    <a:pt x="397" y="326"/>
                    <a:pt x="417" y="326"/>
                    <a:pt x="425" y="326"/>
                  </a:cubicBezTo>
                  <a:lnTo>
                    <a:pt x="335" y="0"/>
                  </a:lnTo>
                  <a:close/>
                </a:path>
              </a:pathLst>
            </a:custGeom>
            <a:solidFill>
              <a:srgbClr val="D7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53" name="Freeform 25"/>
            <p:cNvSpPr>
              <a:spLocks/>
            </p:cNvSpPr>
            <p:nvPr/>
          </p:nvSpPr>
          <p:spPr bwMode="auto">
            <a:xfrm>
              <a:off x="9324314" y="4423917"/>
              <a:ext cx="29959" cy="41212"/>
            </a:xfrm>
            <a:custGeom>
              <a:avLst/>
              <a:gdLst>
                <a:gd name="T0" fmla="*/ 205 w 205"/>
                <a:gd name="T1" fmla="*/ 282 h 282"/>
                <a:gd name="T2" fmla="*/ 0 w 205"/>
                <a:gd name="T3" fmla="*/ 213 h 282"/>
                <a:gd name="T4" fmla="*/ 123 w 205"/>
                <a:gd name="T5" fmla="*/ 0 h 282"/>
                <a:gd name="T6" fmla="*/ 205 w 205"/>
                <a:gd name="T7" fmla="*/ 282 h 282"/>
              </a:gdLst>
              <a:ahLst/>
              <a:cxnLst>
                <a:cxn ang="0">
                  <a:pos x="T0" y="T1"/>
                </a:cxn>
                <a:cxn ang="0">
                  <a:pos x="T2" y="T3"/>
                </a:cxn>
                <a:cxn ang="0">
                  <a:pos x="T4" y="T5"/>
                </a:cxn>
                <a:cxn ang="0">
                  <a:pos x="T6" y="T7"/>
                </a:cxn>
              </a:cxnLst>
              <a:rect l="0" t="0" r="r" b="b"/>
              <a:pathLst>
                <a:path w="205" h="282">
                  <a:moveTo>
                    <a:pt x="205" y="282"/>
                  </a:moveTo>
                  <a:lnTo>
                    <a:pt x="0" y="213"/>
                  </a:lnTo>
                  <a:lnTo>
                    <a:pt x="123" y="0"/>
                  </a:lnTo>
                  <a:lnTo>
                    <a:pt x="205" y="282"/>
                  </a:lnTo>
                  <a:close/>
                </a:path>
              </a:pathLst>
            </a:custGeom>
            <a:solidFill>
              <a:srgbClr val="D7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54" name="Freeform 26"/>
            <p:cNvSpPr>
              <a:spLocks noEditPoints="1"/>
            </p:cNvSpPr>
            <p:nvPr/>
          </p:nvSpPr>
          <p:spPr bwMode="auto">
            <a:xfrm>
              <a:off x="9190155" y="4545655"/>
              <a:ext cx="39751" cy="36682"/>
            </a:xfrm>
            <a:custGeom>
              <a:avLst/>
              <a:gdLst>
                <a:gd name="T0" fmla="*/ 24 w 115"/>
                <a:gd name="T1" fmla="*/ 52 h 106"/>
                <a:gd name="T2" fmla="*/ 14 w 115"/>
                <a:gd name="T3" fmla="*/ 33 h 106"/>
                <a:gd name="T4" fmla="*/ 21 w 115"/>
                <a:gd name="T5" fmla="*/ 84 h 106"/>
                <a:gd name="T6" fmla="*/ 7 w 115"/>
                <a:gd name="T7" fmla="*/ 104 h 106"/>
                <a:gd name="T8" fmla="*/ 13 w 115"/>
                <a:gd name="T9" fmla="*/ 81 h 106"/>
                <a:gd name="T10" fmla="*/ 31 w 115"/>
                <a:gd name="T11" fmla="*/ 70 h 106"/>
                <a:gd name="T12" fmla="*/ 38 w 115"/>
                <a:gd name="T13" fmla="*/ 16 h 106"/>
                <a:gd name="T14" fmla="*/ 16 w 115"/>
                <a:gd name="T15" fmla="*/ 11 h 106"/>
                <a:gd name="T16" fmla="*/ 38 w 115"/>
                <a:gd name="T17" fmla="*/ 16 h 106"/>
                <a:gd name="T18" fmla="*/ 33 w 115"/>
                <a:gd name="T19" fmla="*/ 106 h 106"/>
                <a:gd name="T20" fmla="*/ 41 w 115"/>
                <a:gd name="T21" fmla="*/ 94 h 106"/>
                <a:gd name="T22" fmla="*/ 60 w 115"/>
                <a:gd name="T23" fmla="*/ 90 h 106"/>
                <a:gd name="T24" fmla="*/ 83 w 115"/>
                <a:gd name="T25" fmla="*/ 14 h 106"/>
                <a:gd name="T26" fmla="*/ 114 w 115"/>
                <a:gd name="T27" fmla="*/ 24 h 106"/>
                <a:gd name="T28" fmla="*/ 104 w 115"/>
                <a:gd name="T29" fmla="*/ 33 h 106"/>
                <a:gd name="T30" fmla="*/ 49 w 115"/>
                <a:gd name="T31" fmla="*/ 20 h 106"/>
                <a:gd name="T32" fmla="*/ 39 w 115"/>
                <a:gd name="T33" fmla="*/ 32 h 106"/>
                <a:gd name="T34" fmla="*/ 41 w 115"/>
                <a:gd name="T35" fmla="*/ 14 h 106"/>
                <a:gd name="T36" fmla="*/ 68 w 115"/>
                <a:gd name="T37" fmla="*/ 3 h 106"/>
                <a:gd name="T38" fmla="*/ 83 w 115"/>
                <a:gd name="T39" fmla="*/ 14 h 106"/>
                <a:gd name="T40" fmla="*/ 98 w 115"/>
                <a:gd name="T41" fmla="*/ 30 h 106"/>
                <a:gd name="T42" fmla="*/ 83 w 115"/>
                <a:gd name="T43" fmla="*/ 36 h 106"/>
                <a:gd name="T44" fmla="*/ 77 w 115"/>
                <a:gd name="T45" fmla="*/ 46 h 106"/>
                <a:gd name="T46" fmla="*/ 101 w 115"/>
                <a:gd name="T47" fmla="*/ 58 h 106"/>
                <a:gd name="T48" fmla="*/ 98 w 115"/>
                <a:gd name="T49" fmla="*/ 83 h 106"/>
                <a:gd name="T50" fmla="*/ 92 w 115"/>
                <a:gd name="T51" fmla="*/ 89 h 106"/>
                <a:gd name="T52" fmla="*/ 97 w 115"/>
                <a:gd name="T53" fmla="*/ 105 h 106"/>
                <a:gd name="T54" fmla="*/ 75 w 115"/>
                <a:gd name="T55" fmla="*/ 89 h 106"/>
                <a:gd name="T56" fmla="*/ 38 w 115"/>
                <a:gd name="T57" fmla="*/ 83 h 106"/>
                <a:gd name="T58" fmla="*/ 42 w 115"/>
                <a:gd name="T59" fmla="*/ 58 h 106"/>
                <a:gd name="T60" fmla="*/ 69 w 115"/>
                <a:gd name="T61" fmla="*/ 46 h 106"/>
                <a:gd name="T62" fmla="*/ 66 w 115"/>
                <a:gd name="T63" fmla="*/ 36 h 106"/>
                <a:gd name="T64" fmla="*/ 53 w 115"/>
                <a:gd name="T65" fmla="*/ 30 h 106"/>
                <a:gd name="T66" fmla="*/ 84 w 115"/>
                <a:gd name="T67" fmla="*/ 30 h 106"/>
                <a:gd name="T68" fmla="*/ 68 w 115"/>
                <a:gd name="T69" fmla="*/ 52 h 106"/>
                <a:gd name="T70" fmla="*/ 49 w 115"/>
                <a:gd name="T71" fmla="*/ 61 h 106"/>
                <a:gd name="T72" fmla="*/ 65 w 115"/>
                <a:gd name="T73" fmla="*/ 76 h 106"/>
                <a:gd name="T74" fmla="*/ 48 w 115"/>
                <a:gd name="T75" fmla="*/ 68 h 106"/>
                <a:gd name="T76" fmla="*/ 65 w 115"/>
                <a:gd name="T77" fmla="*/ 76 h 106"/>
                <a:gd name="T78" fmla="*/ 94 w 115"/>
                <a:gd name="T79" fmla="*/ 52 h 106"/>
                <a:gd name="T80" fmla="*/ 75 w 115"/>
                <a:gd name="T81" fmla="*/ 61 h 106"/>
                <a:gd name="T82" fmla="*/ 91 w 115"/>
                <a:gd name="T83" fmla="*/ 76 h 106"/>
                <a:gd name="T84" fmla="*/ 74 w 115"/>
                <a:gd name="T85" fmla="*/ 68 h 106"/>
                <a:gd name="T86" fmla="*/ 91 w 115"/>
                <a:gd name="T87" fmla="*/ 7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5" h="106">
                  <a:moveTo>
                    <a:pt x="30" y="45"/>
                  </a:moveTo>
                  <a:cubicBezTo>
                    <a:pt x="28" y="47"/>
                    <a:pt x="26" y="50"/>
                    <a:pt x="24" y="52"/>
                  </a:cubicBezTo>
                  <a:cubicBezTo>
                    <a:pt x="22" y="50"/>
                    <a:pt x="17" y="46"/>
                    <a:pt x="8" y="40"/>
                  </a:cubicBezTo>
                  <a:cubicBezTo>
                    <a:pt x="10" y="38"/>
                    <a:pt x="12" y="36"/>
                    <a:pt x="14" y="33"/>
                  </a:cubicBezTo>
                  <a:cubicBezTo>
                    <a:pt x="22" y="38"/>
                    <a:pt x="27" y="42"/>
                    <a:pt x="30" y="45"/>
                  </a:cubicBezTo>
                  <a:close/>
                  <a:moveTo>
                    <a:pt x="21" y="84"/>
                  </a:moveTo>
                  <a:cubicBezTo>
                    <a:pt x="18" y="87"/>
                    <a:pt x="16" y="90"/>
                    <a:pt x="14" y="93"/>
                  </a:cubicBezTo>
                  <a:cubicBezTo>
                    <a:pt x="12" y="96"/>
                    <a:pt x="9" y="100"/>
                    <a:pt x="7" y="104"/>
                  </a:cubicBezTo>
                  <a:cubicBezTo>
                    <a:pt x="5" y="101"/>
                    <a:pt x="2" y="99"/>
                    <a:pt x="0" y="97"/>
                  </a:cubicBezTo>
                  <a:cubicBezTo>
                    <a:pt x="5" y="93"/>
                    <a:pt x="9" y="87"/>
                    <a:pt x="13" y="81"/>
                  </a:cubicBezTo>
                  <a:cubicBezTo>
                    <a:pt x="18" y="74"/>
                    <a:pt x="22" y="69"/>
                    <a:pt x="25" y="64"/>
                  </a:cubicBezTo>
                  <a:cubicBezTo>
                    <a:pt x="27" y="66"/>
                    <a:pt x="28" y="68"/>
                    <a:pt x="31" y="70"/>
                  </a:cubicBezTo>
                  <a:cubicBezTo>
                    <a:pt x="26" y="76"/>
                    <a:pt x="23" y="80"/>
                    <a:pt x="21" y="84"/>
                  </a:cubicBezTo>
                  <a:close/>
                  <a:moveTo>
                    <a:pt x="38" y="16"/>
                  </a:moveTo>
                  <a:cubicBezTo>
                    <a:pt x="35" y="18"/>
                    <a:pt x="33" y="20"/>
                    <a:pt x="32" y="23"/>
                  </a:cubicBezTo>
                  <a:cubicBezTo>
                    <a:pt x="24" y="16"/>
                    <a:pt x="19" y="12"/>
                    <a:pt x="16" y="11"/>
                  </a:cubicBezTo>
                  <a:cubicBezTo>
                    <a:pt x="18" y="8"/>
                    <a:pt x="20" y="6"/>
                    <a:pt x="21" y="4"/>
                  </a:cubicBezTo>
                  <a:cubicBezTo>
                    <a:pt x="29" y="10"/>
                    <a:pt x="35" y="14"/>
                    <a:pt x="38" y="16"/>
                  </a:cubicBezTo>
                  <a:close/>
                  <a:moveTo>
                    <a:pt x="49" y="97"/>
                  </a:moveTo>
                  <a:cubicBezTo>
                    <a:pt x="43" y="100"/>
                    <a:pt x="38" y="103"/>
                    <a:pt x="33" y="106"/>
                  </a:cubicBezTo>
                  <a:cubicBezTo>
                    <a:pt x="31" y="104"/>
                    <a:pt x="30" y="102"/>
                    <a:pt x="28" y="100"/>
                  </a:cubicBezTo>
                  <a:cubicBezTo>
                    <a:pt x="32" y="98"/>
                    <a:pt x="36" y="96"/>
                    <a:pt x="41" y="94"/>
                  </a:cubicBezTo>
                  <a:cubicBezTo>
                    <a:pt x="45" y="91"/>
                    <a:pt x="50" y="88"/>
                    <a:pt x="54" y="84"/>
                  </a:cubicBezTo>
                  <a:cubicBezTo>
                    <a:pt x="56" y="86"/>
                    <a:pt x="58" y="88"/>
                    <a:pt x="60" y="90"/>
                  </a:cubicBezTo>
                  <a:cubicBezTo>
                    <a:pt x="58" y="91"/>
                    <a:pt x="54" y="93"/>
                    <a:pt x="49" y="97"/>
                  </a:cubicBezTo>
                  <a:close/>
                  <a:moveTo>
                    <a:pt x="83" y="14"/>
                  </a:moveTo>
                  <a:cubicBezTo>
                    <a:pt x="115" y="14"/>
                    <a:pt x="115" y="14"/>
                    <a:pt x="115" y="14"/>
                  </a:cubicBezTo>
                  <a:cubicBezTo>
                    <a:pt x="115" y="18"/>
                    <a:pt x="114" y="21"/>
                    <a:pt x="114" y="24"/>
                  </a:cubicBezTo>
                  <a:cubicBezTo>
                    <a:pt x="113" y="27"/>
                    <a:pt x="113" y="30"/>
                    <a:pt x="113" y="33"/>
                  </a:cubicBezTo>
                  <a:cubicBezTo>
                    <a:pt x="104" y="33"/>
                    <a:pt x="104" y="33"/>
                    <a:pt x="104" y="33"/>
                  </a:cubicBezTo>
                  <a:cubicBezTo>
                    <a:pt x="106" y="20"/>
                    <a:pt x="106" y="20"/>
                    <a:pt x="106" y="20"/>
                  </a:cubicBezTo>
                  <a:cubicBezTo>
                    <a:pt x="49" y="20"/>
                    <a:pt x="49" y="20"/>
                    <a:pt x="49" y="20"/>
                  </a:cubicBezTo>
                  <a:cubicBezTo>
                    <a:pt x="47" y="32"/>
                    <a:pt x="47" y="32"/>
                    <a:pt x="47" y="32"/>
                  </a:cubicBezTo>
                  <a:cubicBezTo>
                    <a:pt x="39" y="32"/>
                    <a:pt x="39" y="32"/>
                    <a:pt x="39" y="32"/>
                  </a:cubicBezTo>
                  <a:cubicBezTo>
                    <a:pt x="39" y="29"/>
                    <a:pt x="40" y="26"/>
                    <a:pt x="40" y="23"/>
                  </a:cubicBezTo>
                  <a:cubicBezTo>
                    <a:pt x="41" y="20"/>
                    <a:pt x="41" y="17"/>
                    <a:pt x="41" y="14"/>
                  </a:cubicBezTo>
                  <a:cubicBezTo>
                    <a:pt x="73" y="14"/>
                    <a:pt x="73" y="14"/>
                    <a:pt x="73" y="14"/>
                  </a:cubicBezTo>
                  <a:cubicBezTo>
                    <a:pt x="72" y="11"/>
                    <a:pt x="71" y="7"/>
                    <a:pt x="68" y="3"/>
                  </a:cubicBezTo>
                  <a:cubicBezTo>
                    <a:pt x="72" y="2"/>
                    <a:pt x="75" y="1"/>
                    <a:pt x="77" y="0"/>
                  </a:cubicBezTo>
                  <a:cubicBezTo>
                    <a:pt x="80" y="5"/>
                    <a:pt x="82" y="10"/>
                    <a:pt x="83" y="14"/>
                  </a:cubicBezTo>
                  <a:close/>
                  <a:moveTo>
                    <a:pt x="84" y="30"/>
                  </a:moveTo>
                  <a:cubicBezTo>
                    <a:pt x="88" y="30"/>
                    <a:pt x="93" y="30"/>
                    <a:pt x="98" y="30"/>
                  </a:cubicBezTo>
                  <a:cubicBezTo>
                    <a:pt x="97" y="37"/>
                    <a:pt x="97" y="37"/>
                    <a:pt x="97" y="37"/>
                  </a:cubicBezTo>
                  <a:cubicBezTo>
                    <a:pt x="92" y="37"/>
                    <a:pt x="88" y="36"/>
                    <a:pt x="83" y="36"/>
                  </a:cubicBezTo>
                  <a:cubicBezTo>
                    <a:pt x="78" y="36"/>
                    <a:pt x="78" y="36"/>
                    <a:pt x="78" y="36"/>
                  </a:cubicBezTo>
                  <a:cubicBezTo>
                    <a:pt x="77" y="46"/>
                    <a:pt x="77" y="46"/>
                    <a:pt x="77" y="46"/>
                  </a:cubicBezTo>
                  <a:cubicBezTo>
                    <a:pt x="103" y="46"/>
                    <a:pt x="103" y="46"/>
                    <a:pt x="103" y="46"/>
                  </a:cubicBezTo>
                  <a:cubicBezTo>
                    <a:pt x="103" y="50"/>
                    <a:pt x="102" y="54"/>
                    <a:pt x="101" y="58"/>
                  </a:cubicBezTo>
                  <a:cubicBezTo>
                    <a:pt x="99" y="71"/>
                    <a:pt x="99" y="71"/>
                    <a:pt x="99" y="71"/>
                  </a:cubicBezTo>
                  <a:cubicBezTo>
                    <a:pt x="99" y="75"/>
                    <a:pt x="98" y="79"/>
                    <a:pt x="98" y="83"/>
                  </a:cubicBezTo>
                  <a:cubicBezTo>
                    <a:pt x="82" y="83"/>
                    <a:pt x="82" y="83"/>
                    <a:pt x="82" y="83"/>
                  </a:cubicBezTo>
                  <a:cubicBezTo>
                    <a:pt x="85" y="84"/>
                    <a:pt x="88" y="87"/>
                    <a:pt x="92" y="89"/>
                  </a:cubicBezTo>
                  <a:cubicBezTo>
                    <a:pt x="96" y="92"/>
                    <a:pt x="100" y="95"/>
                    <a:pt x="104" y="98"/>
                  </a:cubicBezTo>
                  <a:cubicBezTo>
                    <a:pt x="101" y="101"/>
                    <a:pt x="99" y="103"/>
                    <a:pt x="97" y="105"/>
                  </a:cubicBezTo>
                  <a:cubicBezTo>
                    <a:pt x="93" y="102"/>
                    <a:pt x="89" y="99"/>
                    <a:pt x="86" y="96"/>
                  </a:cubicBezTo>
                  <a:cubicBezTo>
                    <a:pt x="82" y="93"/>
                    <a:pt x="78" y="91"/>
                    <a:pt x="75" y="89"/>
                  </a:cubicBezTo>
                  <a:cubicBezTo>
                    <a:pt x="78" y="86"/>
                    <a:pt x="79" y="84"/>
                    <a:pt x="80" y="83"/>
                  </a:cubicBezTo>
                  <a:cubicBezTo>
                    <a:pt x="38" y="83"/>
                    <a:pt x="38" y="83"/>
                    <a:pt x="38" y="83"/>
                  </a:cubicBezTo>
                  <a:cubicBezTo>
                    <a:pt x="39" y="79"/>
                    <a:pt x="40" y="75"/>
                    <a:pt x="40" y="71"/>
                  </a:cubicBezTo>
                  <a:cubicBezTo>
                    <a:pt x="42" y="58"/>
                    <a:pt x="42" y="58"/>
                    <a:pt x="42" y="58"/>
                  </a:cubicBezTo>
                  <a:cubicBezTo>
                    <a:pt x="43" y="54"/>
                    <a:pt x="43" y="50"/>
                    <a:pt x="43" y="46"/>
                  </a:cubicBezTo>
                  <a:cubicBezTo>
                    <a:pt x="69" y="46"/>
                    <a:pt x="69" y="46"/>
                    <a:pt x="69" y="46"/>
                  </a:cubicBezTo>
                  <a:cubicBezTo>
                    <a:pt x="70" y="36"/>
                    <a:pt x="70" y="36"/>
                    <a:pt x="70" y="36"/>
                  </a:cubicBezTo>
                  <a:cubicBezTo>
                    <a:pt x="66" y="36"/>
                    <a:pt x="66" y="36"/>
                    <a:pt x="66" y="36"/>
                  </a:cubicBezTo>
                  <a:cubicBezTo>
                    <a:pt x="61" y="36"/>
                    <a:pt x="57" y="37"/>
                    <a:pt x="52" y="37"/>
                  </a:cubicBezTo>
                  <a:cubicBezTo>
                    <a:pt x="53" y="30"/>
                    <a:pt x="53" y="30"/>
                    <a:pt x="53" y="30"/>
                  </a:cubicBezTo>
                  <a:cubicBezTo>
                    <a:pt x="58" y="30"/>
                    <a:pt x="62" y="30"/>
                    <a:pt x="66" y="30"/>
                  </a:cubicBezTo>
                  <a:lnTo>
                    <a:pt x="84" y="30"/>
                  </a:lnTo>
                  <a:close/>
                  <a:moveTo>
                    <a:pt x="67" y="61"/>
                  </a:moveTo>
                  <a:cubicBezTo>
                    <a:pt x="68" y="52"/>
                    <a:pt x="68" y="52"/>
                    <a:pt x="68" y="52"/>
                  </a:cubicBezTo>
                  <a:cubicBezTo>
                    <a:pt x="50" y="52"/>
                    <a:pt x="50" y="52"/>
                    <a:pt x="50" y="52"/>
                  </a:cubicBezTo>
                  <a:cubicBezTo>
                    <a:pt x="49" y="61"/>
                    <a:pt x="49" y="61"/>
                    <a:pt x="49" y="61"/>
                  </a:cubicBezTo>
                  <a:lnTo>
                    <a:pt x="67" y="61"/>
                  </a:lnTo>
                  <a:close/>
                  <a:moveTo>
                    <a:pt x="65" y="76"/>
                  </a:moveTo>
                  <a:cubicBezTo>
                    <a:pt x="66" y="68"/>
                    <a:pt x="66" y="68"/>
                    <a:pt x="66" y="68"/>
                  </a:cubicBezTo>
                  <a:cubicBezTo>
                    <a:pt x="48" y="68"/>
                    <a:pt x="48" y="68"/>
                    <a:pt x="48" y="68"/>
                  </a:cubicBezTo>
                  <a:cubicBezTo>
                    <a:pt x="47" y="76"/>
                    <a:pt x="47" y="76"/>
                    <a:pt x="47" y="76"/>
                  </a:cubicBezTo>
                  <a:lnTo>
                    <a:pt x="65" y="76"/>
                  </a:lnTo>
                  <a:close/>
                  <a:moveTo>
                    <a:pt x="93" y="61"/>
                  </a:moveTo>
                  <a:cubicBezTo>
                    <a:pt x="94" y="52"/>
                    <a:pt x="94" y="52"/>
                    <a:pt x="94" y="52"/>
                  </a:cubicBezTo>
                  <a:cubicBezTo>
                    <a:pt x="76" y="52"/>
                    <a:pt x="76" y="52"/>
                    <a:pt x="76" y="52"/>
                  </a:cubicBezTo>
                  <a:cubicBezTo>
                    <a:pt x="75" y="61"/>
                    <a:pt x="75" y="61"/>
                    <a:pt x="75" y="61"/>
                  </a:cubicBezTo>
                  <a:lnTo>
                    <a:pt x="93" y="61"/>
                  </a:lnTo>
                  <a:close/>
                  <a:moveTo>
                    <a:pt x="91" y="76"/>
                  </a:moveTo>
                  <a:cubicBezTo>
                    <a:pt x="92" y="68"/>
                    <a:pt x="92" y="68"/>
                    <a:pt x="92" y="68"/>
                  </a:cubicBezTo>
                  <a:cubicBezTo>
                    <a:pt x="74" y="68"/>
                    <a:pt x="74" y="68"/>
                    <a:pt x="74" y="68"/>
                  </a:cubicBezTo>
                  <a:cubicBezTo>
                    <a:pt x="72" y="76"/>
                    <a:pt x="72" y="76"/>
                    <a:pt x="72" y="76"/>
                  </a:cubicBezTo>
                  <a:lnTo>
                    <a:pt x="91" y="7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55" name="Freeform 27"/>
            <p:cNvSpPr>
              <a:spLocks noEditPoints="1"/>
            </p:cNvSpPr>
            <p:nvPr/>
          </p:nvSpPr>
          <p:spPr bwMode="auto">
            <a:xfrm>
              <a:off x="9285587" y="4546970"/>
              <a:ext cx="36243" cy="34051"/>
            </a:xfrm>
            <a:custGeom>
              <a:avLst/>
              <a:gdLst>
                <a:gd name="T0" fmla="*/ 90 w 105"/>
                <a:gd name="T1" fmla="*/ 32 h 98"/>
                <a:gd name="T2" fmla="*/ 105 w 105"/>
                <a:gd name="T3" fmla="*/ 31 h 98"/>
                <a:gd name="T4" fmla="*/ 103 w 105"/>
                <a:gd name="T5" fmla="*/ 40 h 98"/>
                <a:gd name="T6" fmla="*/ 89 w 105"/>
                <a:gd name="T7" fmla="*/ 39 h 98"/>
                <a:gd name="T8" fmla="*/ 59 w 105"/>
                <a:gd name="T9" fmla="*/ 39 h 98"/>
                <a:gd name="T10" fmla="*/ 53 w 105"/>
                <a:gd name="T11" fmla="*/ 87 h 98"/>
                <a:gd name="T12" fmla="*/ 47 w 105"/>
                <a:gd name="T13" fmla="*/ 95 h 98"/>
                <a:gd name="T14" fmla="*/ 32 w 105"/>
                <a:gd name="T15" fmla="*/ 98 h 98"/>
                <a:gd name="T16" fmla="*/ 29 w 105"/>
                <a:gd name="T17" fmla="*/ 88 h 98"/>
                <a:gd name="T18" fmla="*/ 41 w 105"/>
                <a:gd name="T19" fmla="*/ 87 h 98"/>
                <a:gd name="T20" fmla="*/ 45 w 105"/>
                <a:gd name="T21" fmla="*/ 83 h 98"/>
                <a:gd name="T22" fmla="*/ 51 w 105"/>
                <a:gd name="T23" fmla="*/ 39 h 98"/>
                <a:gd name="T24" fmla="*/ 22 w 105"/>
                <a:gd name="T25" fmla="*/ 39 h 98"/>
                <a:gd name="T26" fmla="*/ 6 w 105"/>
                <a:gd name="T27" fmla="*/ 40 h 98"/>
                <a:gd name="T28" fmla="*/ 7 w 105"/>
                <a:gd name="T29" fmla="*/ 31 h 98"/>
                <a:gd name="T30" fmla="*/ 23 w 105"/>
                <a:gd name="T31" fmla="*/ 32 h 98"/>
                <a:gd name="T32" fmla="*/ 90 w 105"/>
                <a:gd name="T33" fmla="*/ 32 h 98"/>
                <a:gd name="T34" fmla="*/ 22 w 105"/>
                <a:gd name="T35" fmla="*/ 70 h 98"/>
                <a:gd name="T36" fmla="*/ 8 w 105"/>
                <a:gd name="T37" fmla="*/ 88 h 98"/>
                <a:gd name="T38" fmla="*/ 0 w 105"/>
                <a:gd name="T39" fmla="*/ 83 h 98"/>
                <a:gd name="T40" fmla="*/ 15 w 105"/>
                <a:gd name="T41" fmla="*/ 67 h 98"/>
                <a:gd name="T42" fmla="*/ 27 w 105"/>
                <a:gd name="T43" fmla="*/ 49 h 98"/>
                <a:gd name="T44" fmla="*/ 35 w 105"/>
                <a:gd name="T45" fmla="*/ 53 h 98"/>
                <a:gd name="T46" fmla="*/ 22 w 105"/>
                <a:gd name="T47" fmla="*/ 70 h 98"/>
                <a:gd name="T48" fmla="*/ 81 w 105"/>
                <a:gd name="T49" fmla="*/ 1 h 98"/>
                <a:gd name="T50" fmla="*/ 96 w 105"/>
                <a:gd name="T51" fmla="*/ 0 h 98"/>
                <a:gd name="T52" fmla="*/ 94 w 105"/>
                <a:gd name="T53" fmla="*/ 9 h 98"/>
                <a:gd name="T54" fmla="*/ 80 w 105"/>
                <a:gd name="T55" fmla="*/ 8 h 98"/>
                <a:gd name="T56" fmla="*/ 39 w 105"/>
                <a:gd name="T57" fmla="*/ 8 h 98"/>
                <a:gd name="T58" fmla="*/ 23 w 105"/>
                <a:gd name="T59" fmla="*/ 9 h 98"/>
                <a:gd name="T60" fmla="*/ 24 w 105"/>
                <a:gd name="T61" fmla="*/ 0 h 98"/>
                <a:gd name="T62" fmla="*/ 40 w 105"/>
                <a:gd name="T63" fmla="*/ 1 h 98"/>
                <a:gd name="T64" fmla="*/ 81 w 105"/>
                <a:gd name="T65" fmla="*/ 1 h 98"/>
                <a:gd name="T66" fmla="*/ 97 w 105"/>
                <a:gd name="T67" fmla="*/ 81 h 98"/>
                <a:gd name="T68" fmla="*/ 88 w 105"/>
                <a:gd name="T69" fmla="*/ 86 h 98"/>
                <a:gd name="T70" fmla="*/ 68 w 105"/>
                <a:gd name="T71" fmla="*/ 55 h 98"/>
                <a:gd name="T72" fmla="*/ 76 w 105"/>
                <a:gd name="T73" fmla="*/ 50 h 98"/>
                <a:gd name="T74" fmla="*/ 97 w 105"/>
                <a:gd name="T75"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98">
                  <a:moveTo>
                    <a:pt x="90" y="32"/>
                  </a:moveTo>
                  <a:cubicBezTo>
                    <a:pt x="94" y="32"/>
                    <a:pt x="99" y="31"/>
                    <a:pt x="105" y="31"/>
                  </a:cubicBezTo>
                  <a:cubicBezTo>
                    <a:pt x="103" y="40"/>
                    <a:pt x="103" y="40"/>
                    <a:pt x="103" y="40"/>
                  </a:cubicBezTo>
                  <a:cubicBezTo>
                    <a:pt x="98" y="39"/>
                    <a:pt x="93" y="39"/>
                    <a:pt x="89" y="39"/>
                  </a:cubicBezTo>
                  <a:cubicBezTo>
                    <a:pt x="59" y="39"/>
                    <a:pt x="59" y="39"/>
                    <a:pt x="59" y="39"/>
                  </a:cubicBezTo>
                  <a:cubicBezTo>
                    <a:pt x="53" y="87"/>
                    <a:pt x="53" y="87"/>
                    <a:pt x="53" y="87"/>
                  </a:cubicBezTo>
                  <a:cubicBezTo>
                    <a:pt x="52" y="90"/>
                    <a:pt x="50" y="93"/>
                    <a:pt x="47" y="95"/>
                  </a:cubicBezTo>
                  <a:cubicBezTo>
                    <a:pt x="43" y="96"/>
                    <a:pt x="38" y="97"/>
                    <a:pt x="32" y="98"/>
                  </a:cubicBezTo>
                  <a:cubicBezTo>
                    <a:pt x="32" y="95"/>
                    <a:pt x="31" y="91"/>
                    <a:pt x="29" y="88"/>
                  </a:cubicBezTo>
                  <a:cubicBezTo>
                    <a:pt x="34" y="88"/>
                    <a:pt x="38" y="88"/>
                    <a:pt x="41" y="87"/>
                  </a:cubicBezTo>
                  <a:cubicBezTo>
                    <a:pt x="43" y="87"/>
                    <a:pt x="45" y="85"/>
                    <a:pt x="45" y="83"/>
                  </a:cubicBezTo>
                  <a:cubicBezTo>
                    <a:pt x="51" y="39"/>
                    <a:pt x="51" y="39"/>
                    <a:pt x="51" y="39"/>
                  </a:cubicBezTo>
                  <a:cubicBezTo>
                    <a:pt x="22" y="39"/>
                    <a:pt x="22" y="39"/>
                    <a:pt x="22" y="39"/>
                  </a:cubicBezTo>
                  <a:cubicBezTo>
                    <a:pt x="16" y="39"/>
                    <a:pt x="11" y="39"/>
                    <a:pt x="6" y="40"/>
                  </a:cubicBezTo>
                  <a:cubicBezTo>
                    <a:pt x="7" y="31"/>
                    <a:pt x="7" y="31"/>
                    <a:pt x="7" y="31"/>
                  </a:cubicBezTo>
                  <a:cubicBezTo>
                    <a:pt x="12" y="31"/>
                    <a:pt x="18" y="32"/>
                    <a:pt x="23" y="32"/>
                  </a:cubicBezTo>
                  <a:lnTo>
                    <a:pt x="90" y="32"/>
                  </a:lnTo>
                  <a:close/>
                  <a:moveTo>
                    <a:pt x="22" y="70"/>
                  </a:moveTo>
                  <a:cubicBezTo>
                    <a:pt x="18" y="76"/>
                    <a:pt x="13" y="82"/>
                    <a:pt x="8" y="88"/>
                  </a:cubicBezTo>
                  <a:cubicBezTo>
                    <a:pt x="6" y="86"/>
                    <a:pt x="3" y="84"/>
                    <a:pt x="0" y="83"/>
                  </a:cubicBezTo>
                  <a:cubicBezTo>
                    <a:pt x="5" y="78"/>
                    <a:pt x="10" y="72"/>
                    <a:pt x="15" y="67"/>
                  </a:cubicBezTo>
                  <a:cubicBezTo>
                    <a:pt x="19" y="61"/>
                    <a:pt x="23" y="55"/>
                    <a:pt x="27" y="49"/>
                  </a:cubicBezTo>
                  <a:cubicBezTo>
                    <a:pt x="29" y="51"/>
                    <a:pt x="32" y="52"/>
                    <a:pt x="35" y="53"/>
                  </a:cubicBezTo>
                  <a:cubicBezTo>
                    <a:pt x="31" y="58"/>
                    <a:pt x="27" y="64"/>
                    <a:pt x="22" y="70"/>
                  </a:cubicBezTo>
                  <a:close/>
                  <a:moveTo>
                    <a:pt x="81" y="1"/>
                  </a:moveTo>
                  <a:cubicBezTo>
                    <a:pt x="85" y="1"/>
                    <a:pt x="90" y="1"/>
                    <a:pt x="96" y="0"/>
                  </a:cubicBezTo>
                  <a:cubicBezTo>
                    <a:pt x="94" y="9"/>
                    <a:pt x="94" y="9"/>
                    <a:pt x="94" y="9"/>
                  </a:cubicBezTo>
                  <a:cubicBezTo>
                    <a:pt x="89" y="9"/>
                    <a:pt x="84" y="8"/>
                    <a:pt x="80" y="8"/>
                  </a:cubicBezTo>
                  <a:cubicBezTo>
                    <a:pt x="39" y="8"/>
                    <a:pt x="39" y="8"/>
                    <a:pt x="39" y="8"/>
                  </a:cubicBezTo>
                  <a:cubicBezTo>
                    <a:pt x="33" y="8"/>
                    <a:pt x="28" y="9"/>
                    <a:pt x="23" y="9"/>
                  </a:cubicBezTo>
                  <a:cubicBezTo>
                    <a:pt x="24" y="0"/>
                    <a:pt x="24" y="0"/>
                    <a:pt x="24" y="0"/>
                  </a:cubicBezTo>
                  <a:cubicBezTo>
                    <a:pt x="29" y="1"/>
                    <a:pt x="34" y="1"/>
                    <a:pt x="40" y="1"/>
                  </a:cubicBezTo>
                  <a:lnTo>
                    <a:pt x="81" y="1"/>
                  </a:lnTo>
                  <a:close/>
                  <a:moveTo>
                    <a:pt x="97" y="81"/>
                  </a:moveTo>
                  <a:cubicBezTo>
                    <a:pt x="93" y="83"/>
                    <a:pt x="90" y="85"/>
                    <a:pt x="88" y="86"/>
                  </a:cubicBezTo>
                  <a:cubicBezTo>
                    <a:pt x="85" y="79"/>
                    <a:pt x="78" y="69"/>
                    <a:pt x="68" y="55"/>
                  </a:cubicBezTo>
                  <a:cubicBezTo>
                    <a:pt x="71" y="54"/>
                    <a:pt x="73" y="52"/>
                    <a:pt x="76" y="50"/>
                  </a:cubicBezTo>
                  <a:cubicBezTo>
                    <a:pt x="85" y="63"/>
                    <a:pt x="92" y="73"/>
                    <a:pt x="97" y="81"/>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56" name="Freeform 28"/>
            <p:cNvSpPr>
              <a:spLocks noEditPoints="1"/>
            </p:cNvSpPr>
            <p:nvPr/>
          </p:nvSpPr>
          <p:spPr bwMode="auto">
            <a:xfrm>
              <a:off x="9380287" y="4545947"/>
              <a:ext cx="35659" cy="36097"/>
            </a:xfrm>
            <a:custGeom>
              <a:avLst/>
              <a:gdLst>
                <a:gd name="T0" fmla="*/ 26 w 103"/>
                <a:gd name="T1" fmla="*/ 35 h 104"/>
                <a:gd name="T2" fmla="*/ 23 w 103"/>
                <a:gd name="T3" fmla="*/ 53 h 104"/>
                <a:gd name="T4" fmla="*/ 19 w 103"/>
                <a:gd name="T5" fmla="*/ 80 h 104"/>
                <a:gd name="T6" fmla="*/ 30 w 103"/>
                <a:gd name="T7" fmla="*/ 69 h 104"/>
                <a:gd name="T8" fmla="*/ 33 w 103"/>
                <a:gd name="T9" fmla="*/ 78 h 104"/>
                <a:gd name="T10" fmla="*/ 21 w 103"/>
                <a:gd name="T11" fmla="*/ 89 h 104"/>
                <a:gd name="T12" fmla="*/ 11 w 103"/>
                <a:gd name="T13" fmla="*/ 99 h 104"/>
                <a:gd name="T14" fmla="*/ 5 w 103"/>
                <a:gd name="T15" fmla="*/ 92 h 104"/>
                <a:gd name="T16" fmla="*/ 10 w 103"/>
                <a:gd name="T17" fmla="*/ 81 h 104"/>
                <a:gd name="T18" fmla="*/ 16 w 103"/>
                <a:gd name="T19" fmla="*/ 42 h 104"/>
                <a:gd name="T20" fmla="*/ 0 w 103"/>
                <a:gd name="T21" fmla="*/ 43 h 104"/>
                <a:gd name="T22" fmla="*/ 1 w 103"/>
                <a:gd name="T23" fmla="*/ 34 h 104"/>
                <a:gd name="T24" fmla="*/ 13 w 103"/>
                <a:gd name="T25" fmla="*/ 35 h 104"/>
                <a:gd name="T26" fmla="*/ 26 w 103"/>
                <a:gd name="T27" fmla="*/ 35 h 104"/>
                <a:gd name="T28" fmla="*/ 34 w 103"/>
                <a:gd name="T29" fmla="*/ 18 h 104"/>
                <a:gd name="T30" fmla="*/ 26 w 103"/>
                <a:gd name="T31" fmla="*/ 24 h 104"/>
                <a:gd name="T32" fmla="*/ 13 w 103"/>
                <a:gd name="T33" fmla="*/ 6 h 104"/>
                <a:gd name="T34" fmla="*/ 20 w 103"/>
                <a:gd name="T35" fmla="*/ 0 h 104"/>
                <a:gd name="T36" fmla="*/ 34 w 103"/>
                <a:gd name="T37" fmla="*/ 18 h 104"/>
                <a:gd name="T38" fmla="*/ 35 w 103"/>
                <a:gd name="T39" fmla="*/ 47 h 104"/>
                <a:gd name="T40" fmla="*/ 51 w 103"/>
                <a:gd name="T41" fmla="*/ 48 h 104"/>
                <a:gd name="T42" fmla="*/ 91 w 103"/>
                <a:gd name="T43" fmla="*/ 48 h 104"/>
                <a:gd name="T44" fmla="*/ 81 w 103"/>
                <a:gd name="T45" fmla="*/ 65 h 104"/>
                <a:gd name="T46" fmla="*/ 66 w 103"/>
                <a:gd name="T47" fmla="*/ 84 h 104"/>
                <a:gd name="T48" fmla="*/ 98 w 103"/>
                <a:gd name="T49" fmla="*/ 94 h 104"/>
                <a:gd name="T50" fmla="*/ 91 w 103"/>
                <a:gd name="T51" fmla="*/ 103 h 104"/>
                <a:gd name="T52" fmla="*/ 59 w 103"/>
                <a:gd name="T53" fmla="*/ 89 h 104"/>
                <a:gd name="T54" fmla="*/ 44 w 103"/>
                <a:gd name="T55" fmla="*/ 97 h 104"/>
                <a:gd name="T56" fmla="*/ 25 w 103"/>
                <a:gd name="T57" fmla="*/ 104 h 104"/>
                <a:gd name="T58" fmla="*/ 20 w 103"/>
                <a:gd name="T59" fmla="*/ 98 h 104"/>
                <a:gd name="T60" fmla="*/ 39 w 103"/>
                <a:gd name="T61" fmla="*/ 92 h 104"/>
                <a:gd name="T62" fmla="*/ 53 w 103"/>
                <a:gd name="T63" fmla="*/ 84 h 104"/>
                <a:gd name="T64" fmla="*/ 41 w 103"/>
                <a:gd name="T65" fmla="*/ 55 h 104"/>
                <a:gd name="T66" fmla="*/ 34 w 103"/>
                <a:gd name="T67" fmla="*/ 55 h 104"/>
                <a:gd name="T68" fmla="*/ 35 w 103"/>
                <a:gd name="T69" fmla="*/ 47 h 104"/>
                <a:gd name="T70" fmla="*/ 81 w 103"/>
                <a:gd name="T71" fmla="*/ 43 h 104"/>
                <a:gd name="T72" fmla="*/ 74 w 103"/>
                <a:gd name="T73" fmla="*/ 37 h 104"/>
                <a:gd name="T74" fmla="*/ 78 w 103"/>
                <a:gd name="T75" fmla="*/ 12 h 104"/>
                <a:gd name="T76" fmla="*/ 58 w 103"/>
                <a:gd name="T77" fmla="*/ 12 h 104"/>
                <a:gd name="T78" fmla="*/ 52 w 103"/>
                <a:gd name="T79" fmla="*/ 31 h 104"/>
                <a:gd name="T80" fmla="*/ 38 w 103"/>
                <a:gd name="T81" fmla="*/ 46 h 104"/>
                <a:gd name="T82" fmla="*/ 32 w 103"/>
                <a:gd name="T83" fmla="*/ 41 h 104"/>
                <a:gd name="T84" fmla="*/ 47 w 103"/>
                <a:gd name="T85" fmla="*/ 23 h 104"/>
                <a:gd name="T86" fmla="*/ 51 w 103"/>
                <a:gd name="T87" fmla="*/ 5 h 104"/>
                <a:gd name="T88" fmla="*/ 88 w 103"/>
                <a:gd name="T89" fmla="*/ 5 h 104"/>
                <a:gd name="T90" fmla="*/ 86 w 103"/>
                <a:gd name="T91" fmla="*/ 18 h 104"/>
                <a:gd name="T92" fmla="*/ 84 w 103"/>
                <a:gd name="T93" fmla="*/ 30 h 104"/>
                <a:gd name="T94" fmla="*/ 86 w 103"/>
                <a:gd name="T95" fmla="*/ 34 h 104"/>
                <a:gd name="T96" fmla="*/ 93 w 103"/>
                <a:gd name="T97" fmla="*/ 35 h 104"/>
                <a:gd name="T98" fmla="*/ 103 w 103"/>
                <a:gd name="T99" fmla="*/ 34 h 104"/>
                <a:gd name="T100" fmla="*/ 102 w 103"/>
                <a:gd name="T101" fmla="*/ 43 h 104"/>
                <a:gd name="T102" fmla="*/ 81 w 103"/>
                <a:gd name="T103" fmla="*/ 43 h 104"/>
                <a:gd name="T104" fmla="*/ 78 w 103"/>
                <a:gd name="T105" fmla="*/ 55 h 104"/>
                <a:gd name="T106" fmla="*/ 50 w 103"/>
                <a:gd name="T107" fmla="*/ 55 h 104"/>
                <a:gd name="T108" fmla="*/ 61 w 103"/>
                <a:gd name="T109" fmla="*/ 78 h 104"/>
                <a:gd name="T110" fmla="*/ 78 w 103"/>
                <a:gd name="T111" fmla="*/ 5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3" h="104">
                  <a:moveTo>
                    <a:pt x="26" y="35"/>
                  </a:moveTo>
                  <a:cubicBezTo>
                    <a:pt x="25" y="40"/>
                    <a:pt x="24" y="46"/>
                    <a:pt x="23" y="53"/>
                  </a:cubicBezTo>
                  <a:cubicBezTo>
                    <a:pt x="19" y="80"/>
                    <a:pt x="19" y="80"/>
                    <a:pt x="19" y="80"/>
                  </a:cubicBezTo>
                  <a:cubicBezTo>
                    <a:pt x="23" y="76"/>
                    <a:pt x="27" y="73"/>
                    <a:pt x="30" y="69"/>
                  </a:cubicBezTo>
                  <a:cubicBezTo>
                    <a:pt x="31" y="72"/>
                    <a:pt x="32" y="75"/>
                    <a:pt x="33" y="78"/>
                  </a:cubicBezTo>
                  <a:cubicBezTo>
                    <a:pt x="29" y="82"/>
                    <a:pt x="25" y="85"/>
                    <a:pt x="21" y="89"/>
                  </a:cubicBezTo>
                  <a:cubicBezTo>
                    <a:pt x="18" y="92"/>
                    <a:pt x="14" y="95"/>
                    <a:pt x="11" y="99"/>
                  </a:cubicBezTo>
                  <a:cubicBezTo>
                    <a:pt x="9" y="96"/>
                    <a:pt x="8" y="94"/>
                    <a:pt x="5" y="92"/>
                  </a:cubicBezTo>
                  <a:cubicBezTo>
                    <a:pt x="8" y="89"/>
                    <a:pt x="10" y="86"/>
                    <a:pt x="10" y="81"/>
                  </a:cubicBezTo>
                  <a:cubicBezTo>
                    <a:pt x="16" y="42"/>
                    <a:pt x="16" y="42"/>
                    <a:pt x="16" y="42"/>
                  </a:cubicBezTo>
                  <a:cubicBezTo>
                    <a:pt x="10" y="42"/>
                    <a:pt x="4" y="43"/>
                    <a:pt x="0" y="43"/>
                  </a:cubicBezTo>
                  <a:cubicBezTo>
                    <a:pt x="1" y="34"/>
                    <a:pt x="1" y="34"/>
                    <a:pt x="1" y="34"/>
                  </a:cubicBezTo>
                  <a:cubicBezTo>
                    <a:pt x="5" y="35"/>
                    <a:pt x="9" y="35"/>
                    <a:pt x="13" y="35"/>
                  </a:cubicBezTo>
                  <a:lnTo>
                    <a:pt x="26" y="35"/>
                  </a:lnTo>
                  <a:close/>
                  <a:moveTo>
                    <a:pt x="34" y="18"/>
                  </a:moveTo>
                  <a:cubicBezTo>
                    <a:pt x="32" y="20"/>
                    <a:pt x="29" y="22"/>
                    <a:pt x="26" y="24"/>
                  </a:cubicBezTo>
                  <a:cubicBezTo>
                    <a:pt x="22" y="17"/>
                    <a:pt x="18" y="11"/>
                    <a:pt x="13" y="6"/>
                  </a:cubicBezTo>
                  <a:cubicBezTo>
                    <a:pt x="15" y="5"/>
                    <a:pt x="17" y="3"/>
                    <a:pt x="20" y="0"/>
                  </a:cubicBezTo>
                  <a:cubicBezTo>
                    <a:pt x="24" y="4"/>
                    <a:pt x="29" y="10"/>
                    <a:pt x="34" y="18"/>
                  </a:cubicBezTo>
                  <a:close/>
                  <a:moveTo>
                    <a:pt x="35" y="47"/>
                  </a:moveTo>
                  <a:cubicBezTo>
                    <a:pt x="40" y="48"/>
                    <a:pt x="45" y="48"/>
                    <a:pt x="51" y="48"/>
                  </a:cubicBezTo>
                  <a:cubicBezTo>
                    <a:pt x="91" y="48"/>
                    <a:pt x="91" y="48"/>
                    <a:pt x="91" y="48"/>
                  </a:cubicBezTo>
                  <a:cubicBezTo>
                    <a:pt x="89" y="53"/>
                    <a:pt x="85" y="59"/>
                    <a:pt x="81" y="65"/>
                  </a:cubicBezTo>
                  <a:cubicBezTo>
                    <a:pt x="77" y="72"/>
                    <a:pt x="72" y="78"/>
                    <a:pt x="66" y="84"/>
                  </a:cubicBezTo>
                  <a:cubicBezTo>
                    <a:pt x="75" y="90"/>
                    <a:pt x="85" y="94"/>
                    <a:pt x="98" y="94"/>
                  </a:cubicBezTo>
                  <a:cubicBezTo>
                    <a:pt x="95" y="97"/>
                    <a:pt x="93" y="100"/>
                    <a:pt x="91" y="103"/>
                  </a:cubicBezTo>
                  <a:cubicBezTo>
                    <a:pt x="79" y="101"/>
                    <a:pt x="68" y="96"/>
                    <a:pt x="59" y="89"/>
                  </a:cubicBezTo>
                  <a:cubicBezTo>
                    <a:pt x="54" y="92"/>
                    <a:pt x="49" y="94"/>
                    <a:pt x="44" y="97"/>
                  </a:cubicBezTo>
                  <a:cubicBezTo>
                    <a:pt x="38" y="100"/>
                    <a:pt x="32" y="102"/>
                    <a:pt x="25" y="104"/>
                  </a:cubicBezTo>
                  <a:cubicBezTo>
                    <a:pt x="25" y="102"/>
                    <a:pt x="23" y="100"/>
                    <a:pt x="20" y="98"/>
                  </a:cubicBezTo>
                  <a:cubicBezTo>
                    <a:pt x="26" y="96"/>
                    <a:pt x="33" y="94"/>
                    <a:pt x="39" y="92"/>
                  </a:cubicBezTo>
                  <a:cubicBezTo>
                    <a:pt x="45" y="89"/>
                    <a:pt x="50" y="86"/>
                    <a:pt x="53" y="84"/>
                  </a:cubicBezTo>
                  <a:cubicBezTo>
                    <a:pt x="48" y="77"/>
                    <a:pt x="44" y="67"/>
                    <a:pt x="41" y="55"/>
                  </a:cubicBezTo>
                  <a:cubicBezTo>
                    <a:pt x="34" y="55"/>
                    <a:pt x="34" y="55"/>
                    <a:pt x="34" y="55"/>
                  </a:cubicBezTo>
                  <a:lnTo>
                    <a:pt x="35" y="47"/>
                  </a:lnTo>
                  <a:close/>
                  <a:moveTo>
                    <a:pt x="81" y="43"/>
                  </a:moveTo>
                  <a:cubicBezTo>
                    <a:pt x="76" y="43"/>
                    <a:pt x="74" y="41"/>
                    <a:pt x="74" y="37"/>
                  </a:cubicBezTo>
                  <a:cubicBezTo>
                    <a:pt x="78" y="12"/>
                    <a:pt x="78" y="12"/>
                    <a:pt x="78" y="12"/>
                  </a:cubicBezTo>
                  <a:cubicBezTo>
                    <a:pt x="58" y="12"/>
                    <a:pt x="58" y="12"/>
                    <a:pt x="58" y="12"/>
                  </a:cubicBezTo>
                  <a:cubicBezTo>
                    <a:pt x="57" y="20"/>
                    <a:pt x="55" y="26"/>
                    <a:pt x="52" y="31"/>
                  </a:cubicBezTo>
                  <a:cubicBezTo>
                    <a:pt x="50" y="36"/>
                    <a:pt x="45" y="41"/>
                    <a:pt x="38" y="46"/>
                  </a:cubicBezTo>
                  <a:cubicBezTo>
                    <a:pt x="37" y="44"/>
                    <a:pt x="35" y="42"/>
                    <a:pt x="32" y="41"/>
                  </a:cubicBezTo>
                  <a:cubicBezTo>
                    <a:pt x="40" y="36"/>
                    <a:pt x="45" y="30"/>
                    <a:pt x="47" y="23"/>
                  </a:cubicBezTo>
                  <a:cubicBezTo>
                    <a:pt x="49" y="17"/>
                    <a:pt x="50" y="10"/>
                    <a:pt x="51" y="5"/>
                  </a:cubicBezTo>
                  <a:cubicBezTo>
                    <a:pt x="88" y="5"/>
                    <a:pt x="88" y="5"/>
                    <a:pt x="88" y="5"/>
                  </a:cubicBezTo>
                  <a:cubicBezTo>
                    <a:pt x="87" y="8"/>
                    <a:pt x="86" y="13"/>
                    <a:pt x="86" y="18"/>
                  </a:cubicBezTo>
                  <a:cubicBezTo>
                    <a:pt x="84" y="30"/>
                    <a:pt x="84" y="30"/>
                    <a:pt x="84" y="30"/>
                  </a:cubicBezTo>
                  <a:cubicBezTo>
                    <a:pt x="84" y="32"/>
                    <a:pt x="84" y="34"/>
                    <a:pt x="86" y="34"/>
                  </a:cubicBezTo>
                  <a:cubicBezTo>
                    <a:pt x="87" y="35"/>
                    <a:pt x="90" y="35"/>
                    <a:pt x="93" y="35"/>
                  </a:cubicBezTo>
                  <a:cubicBezTo>
                    <a:pt x="96" y="34"/>
                    <a:pt x="99" y="34"/>
                    <a:pt x="103" y="34"/>
                  </a:cubicBezTo>
                  <a:cubicBezTo>
                    <a:pt x="102" y="37"/>
                    <a:pt x="101" y="40"/>
                    <a:pt x="102" y="43"/>
                  </a:cubicBezTo>
                  <a:lnTo>
                    <a:pt x="81" y="43"/>
                  </a:lnTo>
                  <a:close/>
                  <a:moveTo>
                    <a:pt x="78" y="55"/>
                  </a:moveTo>
                  <a:cubicBezTo>
                    <a:pt x="50" y="55"/>
                    <a:pt x="50" y="55"/>
                    <a:pt x="50" y="55"/>
                  </a:cubicBezTo>
                  <a:cubicBezTo>
                    <a:pt x="51" y="64"/>
                    <a:pt x="54" y="72"/>
                    <a:pt x="61" y="78"/>
                  </a:cubicBezTo>
                  <a:cubicBezTo>
                    <a:pt x="67" y="72"/>
                    <a:pt x="73" y="64"/>
                    <a:pt x="78" y="55"/>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57" name="Freeform 29"/>
            <p:cNvSpPr>
              <a:spLocks noEditPoints="1"/>
            </p:cNvSpPr>
            <p:nvPr/>
          </p:nvSpPr>
          <p:spPr bwMode="auto">
            <a:xfrm>
              <a:off x="9475280" y="4546678"/>
              <a:ext cx="36390" cy="35074"/>
            </a:xfrm>
            <a:custGeom>
              <a:avLst/>
              <a:gdLst>
                <a:gd name="T0" fmla="*/ 28 w 105"/>
                <a:gd name="T1" fmla="*/ 35 h 101"/>
                <a:gd name="T2" fmla="*/ 25 w 105"/>
                <a:gd name="T3" fmla="*/ 53 h 101"/>
                <a:gd name="T4" fmla="*/ 21 w 105"/>
                <a:gd name="T5" fmla="*/ 80 h 101"/>
                <a:gd name="T6" fmla="*/ 35 w 105"/>
                <a:gd name="T7" fmla="*/ 66 h 101"/>
                <a:gd name="T8" fmla="*/ 41 w 105"/>
                <a:gd name="T9" fmla="*/ 73 h 101"/>
                <a:gd name="T10" fmla="*/ 26 w 105"/>
                <a:gd name="T11" fmla="*/ 86 h 101"/>
                <a:gd name="T12" fmla="*/ 14 w 105"/>
                <a:gd name="T13" fmla="*/ 97 h 101"/>
                <a:gd name="T14" fmla="*/ 9 w 105"/>
                <a:gd name="T15" fmla="*/ 90 h 101"/>
                <a:gd name="T16" fmla="*/ 13 w 105"/>
                <a:gd name="T17" fmla="*/ 79 h 101"/>
                <a:gd name="T18" fmla="*/ 18 w 105"/>
                <a:gd name="T19" fmla="*/ 42 h 101"/>
                <a:gd name="T20" fmla="*/ 0 w 105"/>
                <a:gd name="T21" fmla="*/ 43 h 101"/>
                <a:gd name="T22" fmla="*/ 1 w 105"/>
                <a:gd name="T23" fmla="*/ 34 h 101"/>
                <a:gd name="T24" fmla="*/ 11 w 105"/>
                <a:gd name="T25" fmla="*/ 35 h 101"/>
                <a:gd name="T26" fmla="*/ 28 w 105"/>
                <a:gd name="T27" fmla="*/ 35 h 101"/>
                <a:gd name="T28" fmla="*/ 37 w 105"/>
                <a:gd name="T29" fmla="*/ 20 h 101"/>
                <a:gd name="T30" fmla="*/ 29 w 105"/>
                <a:gd name="T31" fmla="*/ 26 h 101"/>
                <a:gd name="T32" fmla="*/ 14 w 105"/>
                <a:gd name="T33" fmla="*/ 6 h 101"/>
                <a:gd name="T34" fmla="*/ 22 w 105"/>
                <a:gd name="T35" fmla="*/ 1 h 101"/>
                <a:gd name="T36" fmla="*/ 37 w 105"/>
                <a:gd name="T37" fmla="*/ 20 h 101"/>
                <a:gd name="T38" fmla="*/ 66 w 105"/>
                <a:gd name="T39" fmla="*/ 36 h 101"/>
                <a:gd name="T40" fmla="*/ 69 w 105"/>
                <a:gd name="T41" fmla="*/ 13 h 101"/>
                <a:gd name="T42" fmla="*/ 71 w 105"/>
                <a:gd name="T43" fmla="*/ 0 h 101"/>
                <a:gd name="T44" fmla="*/ 80 w 105"/>
                <a:gd name="T45" fmla="*/ 0 h 101"/>
                <a:gd name="T46" fmla="*/ 78 w 105"/>
                <a:gd name="T47" fmla="*/ 10 h 101"/>
                <a:gd name="T48" fmla="*/ 75 w 105"/>
                <a:gd name="T49" fmla="*/ 36 h 101"/>
                <a:gd name="T50" fmla="*/ 93 w 105"/>
                <a:gd name="T51" fmla="*/ 36 h 101"/>
                <a:gd name="T52" fmla="*/ 105 w 105"/>
                <a:gd name="T53" fmla="*/ 35 h 101"/>
                <a:gd name="T54" fmla="*/ 103 w 105"/>
                <a:gd name="T55" fmla="*/ 44 h 101"/>
                <a:gd name="T56" fmla="*/ 92 w 105"/>
                <a:gd name="T57" fmla="*/ 43 h 101"/>
                <a:gd name="T58" fmla="*/ 74 w 105"/>
                <a:gd name="T59" fmla="*/ 43 h 101"/>
                <a:gd name="T60" fmla="*/ 67 w 105"/>
                <a:gd name="T61" fmla="*/ 88 h 101"/>
                <a:gd name="T62" fmla="*/ 66 w 105"/>
                <a:gd name="T63" fmla="*/ 101 h 101"/>
                <a:gd name="T64" fmla="*/ 57 w 105"/>
                <a:gd name="T65" fmla="*/ 101 h 101"/>
                <a:gd name="T66" fmla="*/ 59 w 105"/>
                <a:gd name="T67" fmla="*/ 88 h 101"/>
                <a:gd name="T68" fmla="*/ 65 w 105"/>
                <a:gd name="T69" fmla="*/ 43 h 101"/>
                <a:gd name="T70" fmla="*/ 48 w 105"/>
                <a:gd name="T71" fmla="*/ 43 h 101"/>
                <a:gd name="T72" fmla="*/ 34 w 105"/>
                <a:gd name="T73" fmla="*/ 44 h 101"/>
                <a:gd name="T74" fmla="*/ 36 w 105"/>
                <a:gd name="T75" fmla="*/ 35 h 101"/>
                <a:gd name="T76" fmla="*/ 48 w 105"/>
                <a:gd name="T77" fmla="*/ 36 h 101"/>
                <a:gd name="T78" fmla="*/ 66 w 105"/>
                <a:gd name="T79" fmla="*/ 3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5" h="101">
                  <a:moveTo>
                    <a:pt x="28" y="35"/>
                  </a:moveTo>
                  <a:cubicBezTo>
                    <a:pt x="27" y="40"/>
                    <a:pt x="26" y="46"/>
                    <a:pt x="25" y="53"/>
                  </a:cubicBezTo>
                  <a:cubicBezTo>
                    <a:pt x="21" y="80"/>
                    <a:pt x="21" y="80"/>
                    <a:pt x="21" y="80"/>
                  </a:cubicBezTo>
                  <a:cubicBezTo>
                    <a:pt x="27" y="75"/>
                    <a:pt x="32" y="70"/>
                    <a:pt x="35" y="66"/>
                  </a:cubicBezTo>
                  <a:cubicBezTo>
                    <a:pt x="37" y="68"/>
                    <a:pt x="39" y="71"/>
                    <a:pt x="41" y="73"/>
                  </a:cubicBezTo>
                  <a:cubicBezTo>
                    <a:pt x="26" y="86"/>
                    <a:pt x="26" y="86"/>
                    <a:pt x="26" y="86"/>
                  </a:cubicBezTo>
                  <a:cubicBezTo>
                    <a:pt x="22" y="89"/>
                    <a:pt x="18" y="93"/>
                    <a:pt x="14" y="97"/>
                  </a:cubicBezTo>
                  <a:cubicBezTo>
                    <a:pt x="12" y="94"/>
                    <a:pt x="10" y="92"/>
                    <a:pt x="9" y="90"/>
                  </a:cubicBezTo>
                  <a:cubicBezTo>
                    <a:pt x="11" y="88"/>
                    <a:pt x="13" y="84"/>
                    <a:pt x="13" y="79"/>
                  </a:cubicBezTo>
                  <a:cubicBezTo>
                    <a:pt x="18" y="42"/>
                    <a:pt x="18" y="42"/>
                    <a:pt x="18" y="42"/>
                  </a:cubicBezTo>
                  <a:cubicBezTo>
                    <a:pt x="10" y="42"/>
                    <a:pt x="4" y="43"/>
                    <a:pt x="0" y="43"/>
                  </a:cubicBezTo>
                  <a:cubicBezTo>
                    <a:pt x="1" y="34"/>
                    <a:pt x="1" y="34"/>
                    <a:pt x="1" y="34"/>
                  </a:cubicBezTo>
                  <a:cubicBezTo>
                    <a:pt x="6" y="35"/>
                    <a:pt x="9" y="35"/>
                    <a:pt x="11" y="35"/>
                  </a:cubicBezTo>
                  <a:lnTo>
                    <a:pt x="28" y="35"/>
                  </a:lnTo>
                  <a:close/>
                  <a:moveTo>
                    <a:pt x="37" y="20"/>
                  </a:moveTo>
                  <a:cubicBezTo>
                    <a:pt x="34" y="22"/>
                    <a:pt x="32" y="24"/>
                    <a:pt x="29" y="26"/>
                  </a:cubicBezTo>
                  <a:cubicBezTo>
                    <a:pt x="26" y="21"/>
                    <a:pt x="21" y="14"/>
                    <a:pt x="14" y="6"/>
                  </a:cubicBezTo>
                  <a:cubicBezTo>
                    <a:pt x="17" y="5"/>
                    <a:pt x="19" y="3"/>
                    <a:pt x="22" y="1"/>
                  </a:cubicBezTo>
                  <a:cubicBezTo>
                    <a:pt x="25" y="5"/>
                    <a:pt x="30" y="11"/>
                    <a:pt x="37" y="20"/>
                  </a:cubicBezTo>
                  <a:close/>
                  <a:moveTo>
                    <a:pt x="66" y="36"/>
                  </a:moveTo>
                  <a:cubicBezTo>
                    <a:pt x="69" y="13"/>
                    <a:pt x="69" y="13"/>
                    <a:pt x="69" y="13"/>
                  </a:cubicBezTo>
                  <a:cubicBezTo>
                    <a:pt x="70" y="8"/>
                    <a:pt x="71" y="3"/>
                    <a:pt x="71" y="0"/>
                  </a:cubicBezTo>
                  <a:cubicBezTo>
                    <a:pt x="80" y="0"/>
                    <a:pt x="80" y="0"/>
                    <a:pt x="80" y="0"/>
                  </a:cubicBezTo>
                  <a:cubicBezTo>
                    <a:pt x="79" y="4"/>
                    <a:pt x="79" y="7"/>
                    <a:pt x="78" y="10"/>
                  </a:cubicBezTo>
                  <a:cubicBezTo>
                    <a:pt x="75" y="36"/>
                    <a:pt x="75" y="36"/>
                    <a:pt x="75" y="36"/>
                  </a:cubicBezTo>
                  <a:cubicBezTo>
                    <a:pt x="93" y="36"/>
                    <a:pt x="93" y="36"/>
                    <a:pt x="93" y="36"/>
                  </a:cubicBezTo>
                  <a:cubicBezTo>
                    <a:pt x="97" y="36"/>
                    <a:pt x="100" y="36"/>
                    <a:pt x="105" y="35"/>
                  </a:cubicBezTo>
                  <a:cubicBezTo>
                    <a:pt x="103" y="44"/>
                    <a:pt x="103" y="44"/>
                    <a:pt x="103" y="44"/>
                  </a:cubicBezTo>
                  <a:cubicBezTo>
                    <a:pt x="99" y="43"/>
                    <a:pt x="95" y="43"/>
                    <a:pt x="92" y="43"/>
                  </a:cubicBezTo>
                  <a:cubicBezTo>
                    <a:pt x="74" y="43"/>
                    <a:pt x="74" y="43"/>
                    <a:pt x="74" y="43"/>
                  </a:cubicBezTo>
                  <a:cubicBezTo>
                    <a:pt x="67" y="88"/>
                    <a:pt x="67" y="88"/>
                    <a:pt x="67" y="88"/>
                  </a:cubicBezTo>
                  <a:cubicBezTo>
                    <a:pt x="67" y="91"/>
                    <a:pt x="66" y="96"/>
                    <a:pt x="66" y="101"/>
                  </a:cubicBezTo>
                  <a:cubicBezTo>
                    <a:pt x="57" y="101"/>
                    <a:pt x="57" y="101"/>
                    <a:pt x="57" y="101"/>
                  </a:cubicBezTo>
                  <a:cubicBezTo>
                    <a:pt x="58" y="96"/>
                    <a:pt x="58" y="91"/>
                    <a:pt x="59" y="88"/>
                  </a:cubicBezTo>
                  <a:cubicBezTo>
                    <a:pt x="65" y="43"/>
                    <a:pt x="65" y="43"/>
                    <a:pt x="65" y="43"/>
                  </a:cubicBezTo>
                  <a:cubicBezTo>
                    <a:pt x="48" y="43"/>
                    <a:pt x="48" y="43"/>
                    <a:pt x="48" y="43"/>
                  </a:cubicBezTo>
                  <a:cubicBezTo>
                    <a:pt x="43" y="43"/>
                    <a:pt x="39" y="43"/>
                    <a:pt x="34" y="44"/>
                  </a:cubicBezTo>
                  <a:cubicBezTo>
                    <a:pt x="36" y="35"/>
                    <a:pt x="36" y="35"/>
                    <a:pt x="36" y="35"/>
                  </a:cubicBezTo>
                  <a:cubicBezTo>
                    <a:pt x="40" y="36"/>
                    <a:pt x="44" y="36"/>
                    <a:pt x="48" y="36"/>
                  </a:cubicBezTo>
                  <a:lnTo>
                    <a:pt x="66" y="3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58" name="Freeform 30"/>
            <p:cNvSpPr>
              <a:spLocks noEditPoints="1"/>
            </p:cNvSpPr>
            <p:nvPr/>
          </p:nvSpPr>
          <p:spPr bwMode="auto">
            <a:xfrm>
              <a:off x="9567935" y="4545655"/>
              <a:ext cx="40189" cy="36682"/>
            </a:xfrm>
            <a:custGeom>
              <a:avLst/>
              <a:gdLst>
                <a:gd name="T0" fmla="*/ 6 w 116"/>
                <a:gd name="T1" fmla="*/ 96 h 106"/>
                <a:gd name="T2" fmla="*/ 18 w 116"/>
                <a:gd name="T3" fmla="*/ 69 h 106"/>
                <a:gd name="T4" fmla="*/ 18 w 116"/>
                <a:gd name="T5" fmla="*/ 83 h 106"/>
                <a:gd name="T6" fmla="*/ 65 w 116"/>
                <a:gd name="T7" fmla="*/ 39 h 106"/>
                <a:gd name="T8" fmla="*/ 41 w 116"/>
                <a:gd name="T9" fmla="*/ 48 h 106"/>
                <a:gd name="T10" fmla="*/ 61 w 116"/>
                <a:gd name="T11" fmla="*/ 58 h 106"/>
                <a:gd name="T12" fmla="*/ 38 w 116"/>
                <a:gd name="T13" fmla="*/ 67 h 106"/>
                <a:gd name="T14" fmla="*/ 29 w 116"/>
                <a:gd name="T15" fmla="*/ 103 h 106"/>
                <a:gd name="T16" fmla="*/ 15 w 116"/>
                <a:gd name="T17" fmla="*/ 95 h 106"/>
                <a:gd name="T18" fmla="*/ 26 w 116"/>
                <a:gd name="T19" fmla="*/ 91 h 106"/>
                <a:gd name="T20" fmla="*/ 7 w 116"/>
                <a:gd name="T21" fmla="*/ 67 h 106"/>
                <a:gd name="T22" fmla="*/ 31 w 116"/>
                <a:gd name="T23" fmla="*/ 59 h 106"/>
                <a:gd name="T24" fmla="*/ 8 w 116"/>
                <a:gd name="T25" fmla="*/ 48 h 106"/>
                <a:gd name="T26" fmla="*/ 24 w 116"/>
                <a:gd name="T27" fmla="*/ 40 h 106"/>
                <a:gd name="T28" fmla="*/ 49 w 116"/>
                <a:gd name="T29" fmla="*/ 23 h 106"/>
                <a:gd name="T30" fmla="*/ 49 w 116"/>
                <a:gd name="T31" fmla="*/ 40 h 106"/>
                <a:gd name="T32" fmla="*/ 67 w 116"/>
                <a:gd name="T33" fmla="*/ 12 h 106"/>
                <a:gd name="T34" fmla="*/ 50 w 116"/>
                <a:gd name="T35" fmla="*/ 21 h 106"/>
                <a:gd name="T36" fmla="*/ 14 w 116"/>
                <a:gd name="T37" fmla="*/ 21 h 106"/>
                <a:gd name="T38" fmla="*/ 30 w 116"/>
                <a:gd name="T39" fmla="*/ 13 h 106"/>
                <a:gd name="T40" fmla="*/ 37 w 116"/>
                <a:gd name="T41" fmla="*/ 3 h 106"/>
                <a:gd name="T42" fmla="*/ 47 w 116"/>
                <a:gd name="T43" fmla="*/ 13 h 106"/>
                <a:gd name="T44" fmla="*/ 24 w 116"/>
                <a:gd name="T45" fmla="*/ 39 h 106"/>
                <a:gd name="T46" fmla="*/ 28 w 116"/>
                <a:gd name="T47" fmla="*/ 24 h 106"/>
                <a:gd name="T48" fmla="*/ 55 w 116"/>
                <a:gd name="T49" fmla="*/ 85 h 106"/>
                <a:gd name="T50" fmla="*/ 40 w 116"/>
                <a:gd name="T51" fmla="*/ 76 h 106"/>
                <a:gd name="T52" fmla="*/ 55 w 116"/>
                <a:gd name="T53" fmla="*/ 85 h 106"/>
                <a:gd name="T54" fmla="*/ 80 w 116"/>
                <a:gd name="T55" fmla="*/ 36 h 106"/>
                <a:gd name="T56" fmla="*/ 113 w 116"/>
                <a:gd name="T57" fmla="*/ 36 h 106"/>
                <a:gd name="T58" fmla="*/ 101 w 116"/>
                <a:gd name="T59" fmla="*/ 44 h 106"/>
                <a:gd name="T60" fmla="*/ 93 w 116"/>
                <a:gd name="T61" fmla="*/ 106 h 106"/>
                <a:gd name="T62" fmla="*/ 86 w 116"/>
                <a:gd name="T63" fmla="*/ 90 h 106"/>
                <a:gd name="T64" fmla="*/ 79 w 116"/>
                <a:gd name="T65" fmla="*/ 44 h 106"/>
                <a:gd name="T66" fmla="*/ 68 w 116"/>
                <a:gd name="T67" fmla="*/ 86 h 106"/>
                <a:gd name="T68" fmla="*/ 48 w 116"/>
                <a:gd name="T69" fmla="*/ 102 h 106"/>
                <a:gd name="T70" fmla="*/ 67 w 116"/>
                <a:gd name="T71" fmla="*/ 60 h 106"/>
                <a:gd name="T72" fmla="*/ 75 w 116"/>
                <a:gd name="T73" fmla="*/ 8 h 106"/>
                <a:gd name="T74" fmla="*/ 116 w 116"/>
                <a:gd name="T75" fmla="*/ 1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6" h="106">
                  <a:moveTo>
                    <a:pt x="18" y="83"/>
                  </a:moveTo>
                  <a:cubicBezTo>
                    <a:pt x="15" y="86"/>
                    <a:pt x="11" y="90"/>
                    <a:pt x="6" y="96"/>
                  </a:cubicBezTo>
                  <a:cubicBezTo>
                    <a:pt x="4" y="94"/>
                    <a:pt x="2" y="92"/>
                    <a:pt x="0" y="91"/>
                  </a:cubicBezTo>
                  <a:cubicBezTo>
                    <a:pt x="7" y="84"/>
                    <a:pt x="13" y="77"/>
                    <a:pt x="18" y="69"/>
                  </a:cubicBezTo>
                  <a:cubicBezTo>
                    <a:pt x="20" y="72"/>
                    <a:pt x="23" y="74"/>
                    <a:pt x="25" y="75"/>
                  </a:cubicBezTo>
                  <a:cubicBezTo>
                    <a:pt x="23" y="77"/>
                    <a:pt x="21" y="80"/>
                    <a:pt x="18" y="83"/>
                  </a:cubicBezTo>
                  <a:close/>
                  <a:moveTo>
                    <a:pt x="49" y="40"/>
                  </a:moveTo>
                  <a:cubicBezTo>
                    <a:pt x="54" y="40"/>
                    <a:pt x="59" y="39"/>
                    <a:pt x="65" y="39"/>
                  </a:cubicBezTo>
                  <a:cubicBezTo>
                    <a:pt x="63" y="48"/>
                    <a:pt x="63" y="48"/>
                    <a:pt x="63" y="48"/>
                  </a:cubicBezTo>
                  <a:cubicBezTo>
                    <a:pt x="58" y="48"/>
                    <a:pt x="51" y="48"/>
                    <a:pt x="41" y="48"/>
                  </a:cubicBezTo>
                  <a:cubicBezTo>
                    <a:pt x="39" y="59"/>
                    <a:pt x="39" y="59"/>
                    <a:pt x="39" y="59"/>
                  </a:cubicBezTo>
                  <a:cubicBezTo>
                    <a:pt x="48" y="59"/>
                    <a:pt x="56" y="59"/>
                    <a:pt x="61" y="58"/>
                  </a:cubicBezTo>
                  <a:cubicBezTo>
                    <a:pt x="60" y="67"/>
                    <a:pt x="60" y="67"/>
                    <a:pt x="60" y="67"/>
                  </a:cubicBezTo>
                  <a:cubicBezTo>
                    <a:pt x="55" y="67"/>
                    <a:pt x="47" y="67"/>
                    <a:pt x="38" y="67"/>
                  </a:cubicBezTo>
                  <a:cubicBezTo>
                    <a:pt x="34" y="94"/>
                    <a:pt x="34" y="94"/>
                    <a:pt x="34" y="94"/>
                  </a:cubicBezTo>
                  <a:cubicBezTo>
                    <a:pt x="34" y="98"/>
                    <a:pt x="32" y="101"/>
                    <a:pt x="29" y="103"/>
                  </a:cubicBezTo>
                  <a:cubicBezTo>
                    <a:pt x="26" y="104"/>
                    <a:pt x="22" y="105"/>
                    <a:pt x="18" y="105"/>
                  </a:cubicBezTo>
                  <a:cubicBezTo>
                    <a:pt x="17" y="101"/>
                    <a:pt x="16" y="98"/>
                    <a:pt x="15" y="95"/>
                  </a:cubicBezTo>
                  <a:cubicBezTo>
                    <a:pt x="19" y="95"/>
                    <a:pt x="22" y="95"/>
                    <a:pt x="23" y="95"/>
                  </a:cubicBezTo>
                  <a:cubicBezTo>
                    <a:pt x="25" y="95"/>
                    <a:pt x="26" y="94"/>
                    <a:pt x="26" y="91"/>
                  </a:cubicBezTo>
                  <a:cubicBezTo>
                    <a:pt x="30" y="67"/>
                    <a:pt x="30" y="67"/>
                    <a:pt x="30" y="67"/>
                  </a:cubicBezTo>
                  <a:cubicBezTo>
                    <a:pt x="20" y="67"/>
                    <a:pt x="13" y="67"/>
                    <a:pt x="7" y="67"/>
                  </a:cubicBezTo>
                  <a:cubicBezTo>
                    <a:pt x="9" y="58"/>
                    <a:pt x="9" y="58"/>
                    <a:pt x="9" y="58"/>
                  </a:cubicBezTo>
                  <a:cubicBezTo>
                    <a:pt x="14" y="59"/>
                    <a:pt x="22" y="59"/>
                    <a:pt x="31" y="59"/>
                  </a:cubicBezTo>
                  <a:cubicBezTo>
                    <a:pt x="32" y="48"/>
                    <a:pt x="32" y="48"/>
                    <a:pt x="32" y="48"/>
                  </a:cubicBezTo>
                  <a:cubicBezTo>
                    <a:pt x="21" y="48"/>
                    <a:pt x="13" y="48"/>
                    <a:pt x="8" y="48"/>
                  </a:cubicBezTo>
                  <a:cubicBezTo>
                    <a:pt x="9" y="39"/>
                    <a:pt x="9" y="39"/>
                    <a:pt x="9" y="39"/>
                  </a:cubicBezTo>
                  <a:cubicBezTo>
                    <a:pt x="14" y="39"/>
                    <a:pt x="19" y="40"/>
                    <a:pt x="24" y="40"/>
                  </a:cubicBezTo>
                  <a:cubicBezTo>
                    <a:pt x="41" y="40"/>
                    <a:pt x="41" y="40"/>
                    <a:pt x="41" y="40"/>
                  </a:cubicBezTo>
                  <a:cubicBezTo>
                    <a:pt x="44" y="32"/>
                    <a:pt x="47" y="27"/>
                    <a:pt x="49" y="23"/>
                  </a:cubicBezTo>
                  <a:cubicBezTo>
                    <a:pt x="51" y="24"/>
                    <a:pt x="54" y="25"/>
                    <a:pt x="58" y="26"/>
                  </a:cubicBezTo>
                  <a:cubicBezTo>
                    <a:pt x="56" y="27"/>
                    <a:pt x="53" y="32"/>
                    <a:pt x="49" y="40"/>
                  </a:cubicBezTo>
                  <a:close/>
                  <a:moveTo>
                    <a:pt x="47" y="13"/>
                  </a:moveTo>
                  <a:cubicBezTo>
                    <a:pt x="54" y="13"/>
                    <a:pt x="61" y="13"/>
                    <a:pt x="67" y="12"/>
                  </a:cubicBezTo>
                  <a:cubicBezTo>
                    <a:pt x="65" y="21"/>
                    <a:pt x="65" y="21"/>
                    <a:pt x="65" y="21"/>
                  </a:cubicBezTo>
                  <a:cubicBezTo>
                    <a:pt x="59" y="21"/>
                    <a:pt x="54" y="21"/>
                    <a:pt x="50" y="21"/>
                  </a:cubicBezTo>
                  <a:cubicBezTo>
                    <a:pt x="29" y="21"/>
                    <a:pt x="29" y="21"/>
                    <a:pt x="29" y="21"/>
                  </a:cubicBezTo>
                  <a:cubicBezTo>
                    <a:pt x="24" y="21"/>
                    <a:pt x="19" y="21"/>
                    <a:pt x="14" y="21"/>
                  </a:cubicBezTo>
                  <a:cubicBezTo>
                    <a:pt x="15" y="12"/>
                    <a:pt x="15" y="12"/>
                    <a:pt x="15" y="12"/>
                  </a:cubicBezTo>
                  <a:cubicBezTo>
                    <a:pt x="20" y="13"/>
                    <a:pt x="25" y="13"/>
                    <a:pt x="30" y="13"/>
                  </a:cubicBezTo>
                  <a:cubicBezTo>
                    <a:pt x="38" y="13"/>
                    <a:pt x="38" y="13"/>
                    <a:pt x="38" y="13"/>
                  </a:cubicBezTo>
                  <a:cubicBezTo>
                    <a:pt x="38" y="10"/>
                    <a:pt x="38" y="6"/>
                    <a:pt x="37" y="3"/>
                  </a:cubicBezTo>
                  <a:cubicBezTo>
                    <a:pt x="40" y="2"/>
                    <a:pt x="43" y="1"/>
                    <a:pt x="47" y="0"/>
                  </a:cubicBezTo>
                  <a:cubicBezTo>
                    <a:pt x="47" y="6"/>
                    <a:pt x="47" y="11"/>
                    <a:pt x="47" y="13"/>
                  </a:cubicBezTo>
                  <a:close/>
                  <a:moveTo>
                    <a:pt x="32" y="36"/>
                  </a:moveTo>
                  <a:cubicBezTo>
                    <a:pt x="29" y="37"/>
                    <a:pt x="26" y="38"/>
                    <a:pt x="24" y="39"/>
                  </a:cubicBezTo>
                  <a:cubicBezTo>
                    <a:pt x="23" y="34"/>
                    <a:pt x="22" y="30"/>
                    <a:pt x="21" y="27"/>
                  </a:cubicBezTo>
                  <a:cubicBezTo>
                    <a:pt x="23" y="26"/>
                    <a:pt x="25" y="24"/>
                    <a:pt x="28" y="24"/>
                  </a:cubicBezTo>
                  <a:cubicBezTo>
                    <a:pt x="30" y="28"/>
                    <a:pt x="31" y="32"/>
                    <a:pt x="32" y="36"/>
                  </a:cubicBezTo>
                  <a:close/>
                  <a:moveTo>
                    <a:pt x="55" y="85"/>
                  </a:moveTo>
                  <a:cubicBezTo>
                    <a:pt x="52" y="87"/>
                    <a:pt x="49" y="89"/>
                    <a:pt x="47" y="91"/>
                  </a:cubicBezTo>
                  <a:cubicBezTo>
                    <a:pt x="45" y="86"/>
                    <a:pt x="43" y="81"/>
                    <a:pt x="40" y="76"/>
                  </a:cubicBezTo>
                  <a:cubicBezTo>
                    <a:pt x="42" y="74"/>
                    <a:pt x="45" y="72"/>
                    <a:pt x="47" y="71"/>
                  </a:cubicBezTo>
                  <a:cubicBezTo>
                    <a:pt x="50" y="75"/>
                    <a:pt x="53" y="80"/>
                    <a:pt x="55" y="85"/>
                  </a:cubicBezTo>
                  <a:close/>
                  <a:moveTo>
                    <a:pt x="83" y="14"/>
                  </a:moveTo>
                  <a:cubicBezTo>
                    <a:pt x="80" y="36"/>
                    <a:pt x="80" y="36"/>
                    <a:pt x="80" y="36"/>
                  </a:cubicBezTo>
                  <a:cubicBezTo>
                    <a:pt x="103" y="36"/>
                    <a:pt x="103" y="36"/>
                    <a:pt x="103" y="36"/>
                  </a:cubicBezTo>
                  <a:cubicBezTo>
                    <a:pt x="106" y="36"/>
                    <a:pt x="110" y="36"/>
                    <a:pt x="113" y="36"/>
                  </a:cubicBezTo>
                  <a:cubicBezTo>
                    <a:pt x="112" y="44"/>
                    <a:pt x="112" y="44"/>
                    <a:pt x="112" y="44"/>
                  </a:cubicBezTo>
                  <a:cubicBezTo>
                    <a:pt x="108" y="44"/>
                    <a:pt x="104" y="44"/>
                    <a:pt x="101" y="44"/>
                  </a:cubicBezTo>
                  <a:cubicBezTo>
                    <a:pt x="95" y="90"/>
                    <a:pt x="95" y="90"/>
                    <a:pt x="95" y="90"/>
                  </a:cubicBezTo>
                  <a:cubicBezTo>
                    <a:pt x="94" y="95"/>
                    <a:pt x="94" y="100"/>
                    <a:pt x="93" y="106"/>
                  </a:cubicBezTo>
                  <a:cubicBezTo>
                    <a:pt x="84" y="106"/>
                    <a:pt x="84" y="106"/>
                    <a:pt x="84" y="106"/>
                  </a:cubicBezTo>
                  <a:cubicBezTo>
                    <a:pt x="85" y="100"/>
                    <a:pt x="86" y="95"/>
                    <a:pt x="86" y="90"/>
                  </a:cubicBezTo>
                  <a:cubicBezTo>
                    <a:pt x="93" y="44"/>
                    <a:pt x="93" y="44"/>
                    <a:pt x="93" y="44"/>
                  </a:cubicBezTo>
                  <a:cubicBezTo>
                    <a:pt x="79" y="44"/>
                    <a:pt x="79" y="44"/>
                    <a:pt x="79" y="44"/>
                  </a:cubicBezTo>
                  <a:cubicBezTo>
                    <a:pt x="78" y="51"/>
                    <a:pt x="76" y="59"/>
                    <a:pt x="75" y="65"/>
                  </a:cubicBezTo>
                  <a:cubicBezTo>
                    <a:pt x="73" y="72"/>
                    <a:pt x="71" y="79"/>
                    <a:pt x="68" y="86"/>
                  </a:cubicBezTo>
                  <a:cubicBezTo>
                    <a:pt x="65" y="92"/>
                    <a:pt x="61" y="99"/>
                    <a:pt x="57" y="106"/>
                  </a:cubicBezTo>
                  <a:cubicBezTo>
                    <a:pt x="54" y="105"/>
                    <a:pt x="51" y="103"/>
                    <a:pt x="48" y="102"/>
                  </a:cubicBezTo>
                  <a:cubicBezTo>
                    <a:pt x="54" y="95"/>
                    <a:pt x="58" y="88"/>
                    <a:pt x="61" y="80"/>
                  </a:cubicBezTo>
                  <a:cubicBezTo>
                    <a:pt x="64" y="73"/>
                    <a:pt x="66" y="66"/>
                    <a:pt x="67" y="60"/>
                  </a:cubicBezTo>
                  <a:cubicBezTo>
                    <a:pt x="69" y="55"/>
                    <a:pt x="70" y="46"/>
                    <a:pt x="71" y="35"/>
                  </a:cubicBezTo>
                  <a:cubicBezTo>
                    <a:pt x="73" y="24"/>
                    <a:pt x="74" y="14"/>
                    <a:pt x="75" y="8"/>
                  </a:cubicBezTo>
                  <a:cubicBezTo>
                    <a:pt x="88" y="7"/>
                    <a:pt x="101" y="5"/>
                    <a:pt x="112" y="1"/>
                  </a:cubicBezTo>
                  <a:cubicBezTo>
                    <a:pt x="113" y="6"/>
                    <a:pt x="115" y="9"/>
                    <a:pt x="116" y="11"/>
                  </a:cubicBezTo>
                  <a:cubicBezTo>
                    <a:pt x="112" y="11"/>
                    <a:pt x="101" y="12"/>
                    <a:pt x="83" y="14"/>
                  </a:cubicBez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59" name="Freeform 31"/>
            <p:cNvSpPr>
              <a:spLocks noEditPoints="1"/>
            </p:cNvSpPr>
            <p:nvPr/>
          </p:nvSpPr>
          <p:spPr bwMode="auto">
            <a:xfrm>
              <a:off x="9665851" y="4546970"/>
              <a:ext cx="35951" cy="34051"/>
            </a:xfrm>
            <a:custGeom>
              <a:avLst/>
              <a:gdLst>
                <a:gd name="T0" fmla="*/ 85 w 104"/>
                <a:gd name="T1" fmla="*/ 0 h 98"/>
                <a:gd name="T2" fmla="*/ 80 w 104"/>
                <a:gd name="T3" fmla="*/ 32 h 98"/>
                <a:gd name="T4" fmla="*/ 91 w 104"/>
                <a:gd name="T5" fmla="*/ 32 h 98"/>
                <a:gd name="T6" fmla="*/ 104 w 104"/>
                <a:gd name="T7" fmla="*/ 31 h 98"/>
                <a:gd name="T8" fmla="*/ 103 w 104"/>
                <a:gd name="T9" fmla="*/ 40 h 98"/>
                <a:gd name="T10" fmla="*/ 90 w 104"/>
                <a:gd name="T11" fmla="*/ 40 h 98"/>
                <a:gd name="T12" fmla="*/ 79 w 104"/>
                <a:gd name="T13" fmla="*/ 40 h 98"/>
                <a:gd name="T14" fmla="*/ 75 w 104"/>
                <a:gd name="T15" fmla="*/ 74 h 98"/>
                <a:gd name="T16" fmla="*/ 35 w 104"/>
                <a:gd name="T17" fmla="*/ 74 h 98"/>
                <a:gd name="T18" fmla="*/ 40 w 104"/>
                <a:gd name="T19" fmla="*/ 40 h 98"/>
                <a:gd name="T20" fmla="*/ 23 w 104"/>
                <a:gd name="T21" fmla="*/ 40 h 98"/>
                <a:gd name="T22" fmla="*/ 16 w 104"/>
                <a:gd name="T23" fmla="*/ 90 h 98"/>
                <a:gd name="T24" fmla="*/ 72 w 104"/>
                <a:gd name="T25" fmla="*/ 90 h 98"/>
                <a:gd name="T26" fmla="*/ 89 w 104"/>
                <a:gd name="T27" fmla="*/ 89 h 98"/>
                <a:gd name="T28" fmla="*/ 88 w 104"/>
                <a:gd name="T29" fmla="*/ 98 h 98"/>
                <a:gd name="T30" fmla="*/ 71 w 104"/>
                <a:gd name="T31" fmla="*/ 98 h 98"/>
                <a:gd name="T32" fmla="*/ 4 w 104"/>
                <a:gd name="T33" fmla="*/ 98 h 98"/>
                <a:gd name="T34" fmla="*/ 7 w 104"/>
                <a:gd name="T35" fmla="*/ 84 h 98"/>
                <a:gd name="T36" fmla="*/ 14 w 104"/>
                <a:gd name="T37" fmla="*/ 40 h 98"/>
                <a:gd name="T38" fmla="*/ 0 w 104"/>
                <a:gd name="T39" fmla="*/ 40 h 98"/>
                <a:gd name="T40" fmla="*/ 1 w 104"/>
                <a:gd name="T41" fmla="*/ 31 h 98"/>
                <a:gd name="T42" fmla="*/ 15 w 104"/>
                <a:gd name="T43" fmla="*/ 32 h 98"/>
                <a:gd name="T44" fmla="*/ 18 w 104"/>
                <a:gd name="T45" fmla="*/ 5 h 98"/>
                <a:gd name="T46" fmla="*/ 29 w 104"/>
                <a:gd name="T47" fmla="*/ 5 h 98"/>
                <a:gd name="T48" fmla="*/ 24 w 104"/>
                <a:gd name="T49" fmla="*/ 32 h 98"/>
                <a:gd name="T50" fmla="*/ 41 w 104"/>
                <a:gd name="T51" fmla="*/ 32 h 98"/>
                <a:gd name="T52" fmla="*/ 45 w 104"/>
                <a:gd name="T53" fmla="*/ 0 h 98"/>
                <a:gd name="T54" fmla="*/ 56 w 104"/>
                <a:gd name="T55" fmla="*/ 0 h 98"/>
                <a:gd name="T56" fmla="*/ 51 w 104"/>
                <a:gd name="T57" fmla="*/ 32 h 98"/>
                <a:gd name="T58" fmla="*/ 70 w 104"/>
                <a:gd name="T59" fmla="*/ 32 h 98"/>
                <a:gd name="T60" fmla="*/ 74 w 104"/>
                <a:gd name="T61" fmla="*/ 0 h 98"/>
                <a:gd name="T62" fmla="*/ 85 w 104"/>
                <a:gd name="T63" fmla="*/ 0 h 98"/>
                <a:gd name="T64" fmla="*/ 66 w 104"/>
                <a:gd name="T65" fmla="*/ 66 h 98"/>
                <a:gd name="T66" fmla="*/ 69 w 104"/>
                <a:gd name="T67" fmla="*/ 40 h 98"/>
                <a:gd name="T68" fmla="*/ 50 w 104"/>
                <a:gd name="T69" fmla="*/ 40 h 98"/>
                <a:gd name="T70" fmla="*/ 46 w 104"/>
                <a:gd name="T71" fmla="*/ 66 h 98"/>
                <a:gd name="T72" fmla="*/ 66 w 104"/>
                <a:gd name="T73" fmla="*/ 6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4" h="98">
                  <a:moveTo>
                    <a:pt x="85" y="0"/>
                  </a:moveTo>
                  <a:cubicBezTo>
                    <a:pt x="84" y="4"/>
                    <a:pt x="82" y="15"/>
                    <a:pt x="80" y="32"/>
                  </a:cubicBezTo>
                  <a:cubicBezTo>
                    <a:pt x="91" y="32"/>
                    <a:pt x="91" y="32"/>
                    <a:pt x="91" y="32"/>
                  </a:cubicBezTo>
                  <a:cubicBezTo>
                    <a:pt x="94" y="32"/>
                    <a:pt x="98" y="32"/>
                    <a:pt x="104" y="31"/>
                  </a:cubicBezTo>
                  <a:cubicBezTo>
                    <a:pt x="103" y="40"/>
                    <a:pt x="103" y="40"/>
                    <a:pt x="103" y="40"/>
                  </a:cubicBezTo>
                  <a:cubicBezTo>
                    <a:pt x="98" y="40"/>
                    <a:pt x="94" y="40"/>
                    <a:pt x="90" y="40"/>
                  </a:cubicBezTo>
                  <a:cubicBezTo>
                    <a:pt x="79" y="40"/>
                    <a:pt x="79" y="40"/>
                    <a:pt x="79" y="40"/>
                  </a:cubicBezTo>
                  <a:cubicBezTo>
                    <a:pt x="76" y="58"/>
                    <a:pt x="75" y="69"/>
                    <a:pt x="75" y="74"/>
                  </a:cubicBezTo>
                  <a:cubicBezTo>
                    <a:pt x="35" y="74"/>
                    <a:pt x="35" y="74"/>
                    <a:pt x="35" y="74"/>
                  </a:cubicBezTo>
                  <a:cubicBezTo>
                    <a:pt x="36" y="70"/>
                    <a:pt x="38" y="58"/>
                    <a:pt x="40" y="40"/>
                  </a:cubicBezTo>
                  <a:cubicBezTo>
                    <a:pt x="23" y="40"/>
                    <a:pt x="23" y="40"/>
                    <a:pt x="23" y="40"/>
                  </a:cubicBezTo>
                  <a:cubicBezTo>
                    <a:pt x="16" y="90"/>
                    <a:pt x="16" y="90"/>
                    <a:pt x="16" y="90"/>
                  </a:cubicBezTo>
                  <a:cubicBezTo>
                    <a:pt x="72" y="90"/>
                    <a:pt x="72" y="90"/>
                    <a:pt x="72" y="90"/>
                  </a:cubicBezTo>
                  <a:cubicBezTo>
                    <a:pt x="78" y="90"/>
                    <a:pt x="84" y="89"/>
                    <a:pt x="89" y="89"/>
                  </a:cubicBezTo>
                  <a:cubicBezTo>
                    <a:pt x="88" y="98"/>
                    <a:pt x="88" y="98"/>
                    <a:pt x="88" y="98"/>
                  </a:cubicBezTo>
                  <a:cubicBezTo>
                    <a:pt x="82" y="98"/>
                    <a:pt x="77" y="98"/>
                    <a:pt x="71" y="98"/>
                  </a:cubicBezTo>
                  <a:cubicBezTo>
                    <a:pt x="4" y="98"/>
                    <a:pt x="4" y="98"/>
                    <a:pt x="4" y="98"/>
                  </a:cubicBezTo>
                  <a:cubicBezTo>
                    <a:pt x="6" y="94"/>
                    <a:pt x="7" y="89"/>
                    <a:pt x="7" y="84"/>
                  </a:cubicBezTo>
                  <a:cubicBezTo>
                    <a:pt x="14" y="40"/>
                    <a:pt x="14" y="40"/>
                    <a:pt x="14" y="40"/>
                  </a:cubicBezTo>
                  <a:cubicBezTo>
                    <a:pt x="9" y="40"/>
                    <a:pt x="4" y="40"/>
                    <a:pt x="0" y="40"/>
                  </a:cubicBezTo>
                  <a:cubicBezTo>
                    <a:pt x="1" y="31"/>
                    <a:pt x="1" y="31"/>
                    <a:pt x="1" y="31"/>
                  </a:cubicBezTo>
                  <a:cubicBezTo>
                    <a:pt x="5" y="32"/>
                    <a:pt x="10" y="32"/>
                    <a:pt x="15" y="32"/>
                  </a:cubicBezTo>
                  <a:cubicBezTo>
                    <a:pt x="17" y="18"/>
                    <a:pt x="18" y="9"/>
                    <a:pt x="18" y="5"/>
                  </a:cubicBezTo>
                  <a:cubicBezTo>
                    <a:pt x="29" y="5"/>
                    <a:pt x="29" y="5"/>
                    <a:pt x="29" y="5"/>
                  </a:cubicBezTo>
                  <a:cubicBezTo>
                    <a:pt x="28" y="8"/>
                    <a:pt x="26" y="17"/>
                    <a:pt x="24" y="32"/>
                  </a:cubicBezTo>
                  <a:cubicBezTo>
                    <a:pt x="41" y="32"/>
                    <a:pt x="41" y="32"/>
                    <a:pt x="41" y="32"/>
                  </a:cubicBezTo>
                  <a:cubicBezTo>
                    <a:pt x="44" y="15"/>
                    <a:pt x="45" y="4"/>
                    <a:pt x="45" y="0"/>
                  </a:cubicBezTo>
                  <a:cubicBezTo>
                    <a:pt x="56" y="0"/>
                    <a:pt x="56" y="0"/>
                    <a:pt x="56" y="0"/>
                  </a:cubicBezTo>
                  <a:cubicBezTo>
                    <a:pt x="55" y="4"/>
                    <a:pt x="53" y="14"/>
                    <a:pt x="51" y="32"/>
                  </a:cubicBezTo>
                  <a:cubicBezTo>
                    <a:pt x="70" y="32"/>
                    <a:pt x="70" y="32"/>
                    <a:pt x="70" y="32"/>
                  </a:cubicBezTo>
                  <a:cubicBezTo>
                    <a:pt x="73" y="15"/>
                    <a:pt x="74" y="5"/>
                    <a:pt x="74" y="0"/>
                  </a:cubicBezTo>
                  <a:lnTo>
                    <a:pt x="85" y="0"/>
                  </a:lnTo>
                  <a:close/>
                  <a:moveTo>
                    <a:pt x="66" y="66"/>
                  </a:moveTo>
                  <a:cubicBezTo>
                    <a:pt x="69" y="40"/>
                    <a:pt x="69" y="40"/>
                    <a:pt x="69" y="40"/>
                  </a:cubicBezTo>
                  <a:cubicBezTo>
                    <a:pt x="50" y="40"/>
                    <a:pt x="50" y="40"/>
                    <a:pt x="50" y="40"/>
                  </a:cubicBezTo>
                  <a:cubicBezTo>
                    <a:pt x="46" y="66"/>
                    <a:pt x="46" y="66"/>
                    <a:pt x="46" y="66"/>
                  </a:cubicBezTo>
                  <a:lnTo>
                    <a:pt x="66" y="66"/>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60" name="Freeform 32"/>
            <p:cNvSpPr>
              <a:spLocks noEditPoints="1"/>
            </p:cNvSpPr>
            <p:nvPr/>
          </p:nvSpPr>
          <p:spPr bwMode="auto">
            <a:xfrm>
              <a:off x="9759236" y="4546386"/>
              <a:ext cx="35951" cy="35659"/>
            </a:xfrm>
            <a:custGeom>
              <a:avLst/>
              <a:gdLst>
                <a:gd name="T0" fmla="*/ 79 w 104"/>
                <a:gd name="T1" fmla="*/ 58 h 103"/>
                <a:gd name="T2" fmla="*/ 104 w 104"/>
                <a:gd name="T3" fmla="*/ 65 h 103"/>
                <a:gd name="T4" fmla="*/ 97 w 104"/>
                <a:gd name="T5" fmla="*/ 74 h 103"/>
                <a:gd name="T6" fmla="*/ 76 w 104"/>
                <a:gd name="T7" fmla="*/ 66 h 103"/>
                <a:gd name="T8" fmla="*/ 75 w 104"/>
                <a:gd name="T9" fmla="*/ 74 h 103"/>
                <a:gd name="T10" fmla="*/ 73 w 104"/>
                <a:gd name="T11" fmla="*/ 87 h 103"/>
                <a:gd name="T12" fmla="*/ 71 w 104"/>
                <a:gd name="T13" fmla="*/ 101 h 103"/>
                <a:gd name="T14" fmla="*/ 61 w 104"/>
                <a:gd name="T15" fmla="*/ 101 h 103"/>
                <a:gd name="T16" fmla="*/ 64 w 104"/>
                <a:gd name="T17" fmla="*/ 87 h 103"/>
                <a:gd name="T18" fmla="*/ 65 w 104"/>
                <a:gd name="T19" fmla="*/ 75 h 103"/>
                <a:gd name="T20" fmla="*/ 66 w 104"/>
                <a:gd name="T21" fmla="*/ 64 h 103"/>
                <a:gd name="T22" fmla="*/ 72 w 104"/>
                <a:gd name="T23" fmla="*/ 64 h 103"/>
                <a:gd name="T24" fmla="*/ 52 w 104"/>
                <a:gd name="T25" fmla="*/ 51 h 103"/>
                <a:gd name="T26" fmla="*/ 32 w 104"/>
                <a:gd name="T27" fmla="*/ 62 h 103"/>
                <a:gd name="T28" fmla="*/ 5 w 104"/>
                <a:gd name="T29" fmla="*/ 72 h 103"/>
                <a:gd name="T30" fmla="*/ 0 w 104"/>
                <a:gd name="T31" fmla="*/ 65 h 103"/>
                <a:gd name="T32" fmla="*/ 19 w 104"/>
                <a:gd name="T33" fmla="*/ 59 h 103"/>
                <a:gd name="T34" fmla="*/ 39 w 104"/>
                <a:gd name="T35" fmla="*/ 50 h 103"/>
                <a:gd name="T36" fmla="*/ 52 w 104"/>
                <a:gd name="T37" fmla="*/ 40 h 103"/>
                <a:gd name="T38" fmla="*/ 60 w 104"/>
                <a:gd name="T39" fmla="*/ 45 h 103"/>
                <a:gd name="T40" fmla="*/ 58 w 104"/>
                <a:gd name="T41" fmla="*/ 46 h 103"/>
                <a:gd name="T42" fmla="*/ 79 w 104"/>
                <a:gd name="T43" fmla="*/ 58 h 103"/>
                <a:gd name="T44" fmla="*/ 35 w 104"/>
                <a:gd name="T45" fmla="*/ 72 h 103"/>
                <a:gd name="T46" fmla="*/ 33 w 104"/>
                <a:gd name="T47" fmla="*/ 81 h 103"/>
                <a:gd name="T48" fmla="*/ 27 w 104"/>
                <a:gd name="T49" fmla="*/ 91 h 103"/>
                <a:gd name="T50" fmla="*/ 13 w 104"/>
                <a:gd name="T51" fmla="*/ 103 h 103"/>
                <a:gd name="T52" fmla="*/ 7 w 104"/>
                <a:gd name="T53" fmla="*/ 96 h 103"/>
                <a:gd name="T54" fmla="*/ 19 w 104"/>
                <a:gd name="T55" fmla="*/ 88 h 103"/>
                <a:gd name="T56" fmla="*/ 25 w 104"/>
                <a:gd name="T57" fmla="*/ 79 h 103"/>
                <a:gd name="T58" fmla="*/ 27 w 104"/>
                <a:gd name="T59" fmla="*/ 72 h 103"/>
                <a:gd name="T60" fmla="*/ 29 w 104"/>
                <a:gd name="T61" fmla="*/ 64 h 103"/>
                <a:gd name="T62" fmla="*/ 37 w 104"/>
                <a:gd name="T63" fmla="*/ 66 h 103"/>
                <a:gd name="T64" fmla="*/ 35 w 104"/>
                <a:gd name="T65" fmla="*/ 72 h 103"/>
                <a:gd name="T66" fmla="*/ 97 w 104"/>
                <a:gd name="T67" fmla="*/ 15 h 103"/>
                <a:gd name="T68" fmla="*/ 96 w 104"/>
                <a:gd name="T69" fmla="*/ 25 h 103"/>
                <a:gd name="T70" fmla="*/ 95 w 104"/>
                <a:gd name="T71" fmla="*/ 39 h 103"/>
                <a:gd name="T72" fmla="*/ 16 w 104"/>
                <a:gd name="T73" fmla="*/ 39 h 103"/>
                <a:gd name="T74" fmla="*/ 18 w 104"/>
                <a:gd name="T75" fmla="*/ 24 h 103"/>
                <a:gd name="T76" fmla="*/ 20 w 104"/>
                <a:gd name="T77" fmla="*/ 15 h 103"/>
                <a:gd name="T78" fmla="*/ 21 w 104"/>
                <a:gd name="T79" fmla="*/ 0 h 103"/>
                <a:gd name="T80" fmla="*/ 100 w 104"/>
                <a:gd name="T81" fmla="*/ 0 h 103"/>
                <a:gd name="T82" fmla="*/ 97 w 104"/>
                <a:gd name="T83" fmla="*/ 15 h 103"/>
                <a:gd name="T84" fmla="*/ 54 w 104"/>
                <a:gd name="T85" fmla="*/ 16 h 103"/>
                <a:gd name="T86" fmla="*/ 55 w 104"/>
                <a:gd name="T87" fmla="*/ 6 h 103"/>
                <a:gd name="T88" fmla="*/ 30 w 104"/>
                <a:gd name="T89" fmla="*/ 6 h 103"/>
                <a:gd name="T90" fmla="*/ 28 w 104"/>
                <a:gd name="T91" fmla="*/ 16 h 103"/>
                <a:gd name="T92" fmla="*/ 54 w 104"/>
                <a:gd name="T93" fmla="*/ 16 h 103"/>
                <a:gd name="T94" fmla="*/ 51 w 104"/>
                <a:gd name="T95" fmla="*/ 33 h 103"/>
                <a:gd name="T96" fmla="*/ 53 w 104"/>
                <a:gd name="T97" fmla="*/ 22 h 103"/>
                <a:gd name="T98" fmla="*/ 27 w 104"/>
                <a:gd name="T99" fmla="*/ 22 h 103"/>
                <a:gd name="T100" fmla="*/ 26 w 104"/>
                <a:gd name="T101" fmla="*/ 33 h 103"/>
                <a:gd name="T102" fmla="*/ 51 w 104"/>
                <a:gd name="T103" fmla="*/ 33 h 103"/>
                <a:gd name="T104" fmla="*/ 88 w 104"/>
                <a:gd name="T105" fmla="*/ 16 h 103"/>
                <a:gd name="T106" fmla="*/ 90 w 104"/>
                <a:gd name="T107" fmla="*/ 6 h 103"/>
                <a:gd name="T108" fmla="*/ 64 w 104"/>
                <a:gd name="T109" fmla="*/ 6 h 103"/>
                <a:gd name="T110" fmla="*/ 62 w 104"/>
                <a:gd name="T111" fmla="*/ 16 h 103"/>
                <a:gd name="T112" fmla="*/ 88 w 104"/>
                <a:gd name="T113" fmla="*/ 16 h 103"/>
                <a:gd name="T114" fmla="*/ 86 w 104"/>
                <a:gd name="T115" fmla="*/ 33 h 103"/>
                <a:gd name="T116" fmla="*/ 87 w 104"/>
                <a:gd name="T117" fmla="*/ 22 h 103"/>
                <a:gd name="T118" fmla="*/ 61 w 104"/>
                <a:gd name="T119" fmla="*/ 22 h 103"/>
                <a:gd name="T120" fmla="*/ 60 w 104"/>
                <a:gd name="T121" fmla="*/ 33 h 103"/>
                <a:gd name="T122" fmla="*/ 86 w 104"/>
                <a:gd name="T123" fmla="*/ 3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4" h="103">
                  <a:moveTo>
                    <a:pt x="79" y="58"/>
                  </a:moveTo>
                  <a:cubicBezTo>
                    <a:pt x="89" y="62"/>
                    <a:pt x="97" y="64"/>
                    <a:pt x="104" y="65"/>
                  </a:cubicBezTo>
                  <a:cubicBezTo>
                    <a:pt x="101" y="67"/>
                    <a:pt x="99" y="70"/>
                    <a:pt x="97" y="74"/>
                  </a:cubicBezTo>
                  <a:cubicBezTo>
                    <a:pt x="90" y="72"/>
                    <a:pt x="83" y="69"/>
                    <a:pt x="76" y="66"/>
                  </a:cubicBezTo>
                  <a:cubicBezTo>
                    <a:pt x="75" y="68"/>
                    <a:pt x="75" y="71"/>
                    <a:pt x="75" y="74"/>
                  </a:cubicBezTo>
                  <a:cubicBezTo>
                    <a:pt x="73" y="87"/>
                    <a:pt x="73" y="87"/>
                    <a:pt x="73" y="87"/>
                  </a:cubicBezTo>
                  <a:cubicBezTo>
                    <a:pt x="72" y="92"/>
                    <a:pt x="71" y="96"/>
                    <a:pt x="71" y="101"/>
                  </a:cubicBezTo>
                  <a:cubicBezTo>
                    <a:pt x="61" y="101"/>
                    <a:pt x="61" y="101"/>
                    <a:pt x="61" y="101"/>
                  </a:cubicBezTo>
                  <a:cubicBezTo>
                    <a:pt x="62" y="97"/>
                    <a:pt x="63" y="92"/>
                    <a:pt x="64" y="87"/>
                  </a:cubicBezTo>
                  <a:cubicBezTo>
                    <a:pt x="65" y="75"/>
                    <a:pt x="65" y="75"/>
                    <a:pt x="65" y="75"/>
                  </a:cubicBezTo>
                  <a:cubicBezTo>
                    <a:pt x="66" y="72"/>
                    <a:pt x="66" y="68"/>
                    <a:pt x="66" y="64"/>
                  </a:cubicBezTo>
                  <a:cubicBezTo>
                    <a:pt x="72" y="64"/>
                    <a:pt x="72" y="64"/>
                    <a:pt x="72" y="64"/>
                  </a:cubicBezTo>
                  <a:cubicBezTo>
                    <a:pt x="66" y="62"/>
                    <a:pt x="59" y="57"/>
                    <a:pt x="52" y="51"/>
                  </a:cubicBezTo>
                  <a:cubicBezTo>
                    <a:pt x="47" y="54"/>
                    <a:pt x="40" y="58"/>
                    <a:pt x="32" y="62"/>
                  </a:cubicBezTo>
                  <a:cubicBezTo>
                    <a:pt x="24" y="66"/>
                    <a:pt x="15" y="69"/>
                    <a:pt x="5" y="72"/>
                  </a:cubicBezTo>
                  <a:cubicBezTo>
                    <a:pt x="4" y="70"/>
                    <a:pt x="2" y="67"/>
                    <a:pt x="0" y="65"/>
                  </a:cubicBezTo>
                  <a:cubicBezTo>
                    <a:pt x="5" y="64"/>
                    <a:pt x="11" y="62"/>
                    <a:pt x="19" y="59"/>
                  </a:cubicBezTo>
                  <a:cubicBezTo>
                    <a:pt x="26" y="57"/>
                    <a:pt x="33" y="54"/>
                    <a:pt x="39" y="50"/>
                  </a:cubicBezTo>
                  <a:cubicBezTo>
                    <a:pt x="45" y="46"/>
                    <a:pt x="49" y="43"/>
                    <a:pt x="52" y="40"/>
                  </a:cubicBezTo>
                  <a:cubicBezTo>
                    <a:pt x="54" y="42"/>
                    <a:pt x="57" y="43"/>
                    <a:pt x="60" y="45"/>
                  </a:cubicBezTo>
                  <a:cubicBezTo>
                    <a:pt x="58" y="46"/>
                    <a:pt x="58" y="46"/>
                    <a:pt x="58" y="46"/>
                  </a:cubicBezTo>
                  <a:cubicBezTo>
                    <a:pt x="63" y="51"/>
                    <a:pt x="70" y="55"/>
                    <a:pt x="79" y="58"/>
                  </a:cubicBezTo>
                  <a:close/>
                  <a:moveTo>
                    <a:pt x="35" y="72"/>
                  </a:moveTo>
                  <a:cubicBezTo>
                    <a:pt x="35" y="75"/>
                    <a:pt x="34" y="77"/>
                    <a:pt x="33" y="81"/>
                  </a:cubicBezTo>
                  <a:cubicBezTo>
                    <a:pt x="32" y="84"/>
                    <a:pt x="30" y="87"/>
                    <a:pt x="27" y="91"/>
                  </a:cubicBezTo>
                  <a:cubicBezTo>
                    <a:pt x="24" y="94"/>
                    <a:pt x="19" y="98"/>
                    <a:pt x="13" y="103"/>
                  </a:cubicBezTo>
                  <a:cubicBezTo>
                    <a:pt x="11" y="100"/>
                    <a:pt x="9" y="98"/>
                    <a:pt x="7" y="96"/>
                  </a:cubicBezTo>
                  <a:cubicBezTo>
                    <a:pt x="12" y="93"/>
                    <a:pt x="16" y="90"/>
                    <a:pt x="19" y="88"/>
                  </a:cubicBezTo>
                  <a:cubicBezTo>
                    <a:pt x="22" y="85"/>
                    <a:pt x="24" y="82"/>
                    <a:pt x="25" y="79"/>
                  </a:cubicBezTo>
                  <a:cubicBezTo>
                    <a:pt x="26" y="77"/>
                    <a:pt x="27" y="74"/>
                    <a:pt x="27" y="72"/>
                  </a:cubicBezTo>
                  <a:cubicBezTo>
                    <a:pt x="28" y="71"/>
                    <a:pt x="28" y="68"/>
                    <a:pt x="29" y="64"/>
                  </a:cubicBezTo>
                  <a:cubicBezTo>
                    <a:pt x="32" y="65"/>
                    <a:pt x="35" y="65"/>
                    <a:pt x="37" y="66"/>
                  </a:cubicBezTo>
                  <a:cubicBezTo>
                    <a:pt x="36" y="68"/>
                    <a:pt x="36" y="70"/>
                    <a:pt x="35" y="72"/>
                  </a:cubicBezTo>
                  <a:close/>
                  <a:moveTo>
                    <a:pt x="97" y="15"/>
                  </a:moveTo>
                  <a:cubicBezTo>
                    <a:pt x="96" y="25"/>
                    <a:pt x="96" y="25"/>
                    <a:pt x="96" y="25"/>
                  </a:cubicBezTo>
                  <a:cubicBezTo>
                    <a:pt x="96" y="29"/>
                    <a:pt x="95" y="33"/>
                    <a:pt x="95" y="39"/>
                  </a:cubicBezTo>
                  <a:cubicBezTo>
                    <a:pt x="16" y="39"/>
                    <a:pt x="16" y="39"/>
                    <a:pt x="16" y="39"/>
                  </a:cubicBezTo>
                  <a:cubicBezTo>
                    <a:pt x="17" y="33"/>
                    <a:pt x="18" y="28"/>
                    <a:pt x="18" y="24"/>
                  </a:cubicBezTo>
                  <a:cubicBezTo>
                    <a:pt x="20" y="15"/>
                    <a:pt x="20" y="15"/>
                    <a:pt x="20" y="15"/>
                  </a:cubicBezTo>
                  <a:cubicBezTo>
                    <a:pt x="20" y="9"/>
                    <a:pt x="21" y="4"/>
                    <a:pt x="21" y="0"/>
                  </a:cubicBezTo>
                  <a:cubicBezTo>
                    <a:pt x="100" y="0"/>
                    <a:pt x="100" y="0"/>
                    <a:pt x="100" y="0"/>
                  </a:cubicBezTo>
                  <a:cubicBezTo>
                    <a:pt x="99" y="3"/>
                    <a:pt x="98" y="8"/>
                    <a:pt x="97" y="15"/>
                  </a:cubicBezTo>
                  <a:close/>
                  <a:moveTo>
                    <a:pt x="54" y="16"/>
                  </a:moveTo>
                  <a:cubicBezTo>
                    <a:pt x="55" y="6"/>
                    <a:pt x="55" y="6"/>
                    <a:pt x="55" y="6"/>
                  </a:cubicBezTo>
                  <a:cubicBezTo>
                    <a:pt x="30" y="6"/>
                    <a:pt x="30" y="6"/>
                    <a:pt x="30" y="6"/>
                  </a:cubicBezTo>
                  <a:cubicBezTo>
                    <a:pt x="28" y="16"/>
                    <a:pt x="28" y="16"/>
                    <a:pt x="28" y="16"/>
                  </a:cubicBezTo>
                  <a:lnTo>
                    <a:pt x="54" y="16"/>
                  </a:lnTo>
                  <a:close/>
                  <a:moveTo>
                    <a:pt x="51" y="33"/>
                  </a:moveTo>
                  <a:cubicBezTo>
                    <a:pt x="53" y="22"/>
                    <a:pt x="53" y="22"/>
                    <a:pt x="53" y="22"/>
                  </a:cubicBezTo>
                  <a:cubicBezTo>
                    <a:pt x="27" y="22"/>
                    <a:pt x="27" y="22"/>
                    <a:pt x="27" y="22"/>
                  </a:cubicBezTo>
                  <a:cubicBezTo>
                    <a:pt x="26" y="33"/>
                    <a:pt x="26" y="33"/>
                    <a:pt x="26" y="33"/>
                  </a:cubicBezTo>
                  <a:lnTo>
                    <a:pt x="51" y="33"/>
                  </a:lnTo>
                  <a:close/>
                  <a:moveTo>
                    <a:pt x="88" y="16"/>
                  </a:moveTo>
                  <a:cubicBezTo>
                    <a:pt x="90" y="6"/>
                    <a:pt x="90" y="6"/>
                    <a:pt x="90" y="6"/>
                  </a:cubicBezTo>
                  <a:cubicBezTo>
                    <a:pt x="64" y="6"/>
                    <a:pt x="64" y="6"/>
                    <a:pt x="64" y="6"/>
                  </a:cubicBezTo>
                  <a:cubicBezTo>
                    <a:pt x="62" y="16"/>
                    <a:pt x="62" y="16"/>
                    <a:pt x="62" y="16"/>
                  </a:cubicBezTo>
                  <a:lnTo>
                    <a:pt x="88" y="16"/>
                  </a:lnTo>
                  <a:close/>
                  <a:moveTo>
                    <a:pt x="86" y="33"/>
                  </a:moveTo>
                  <a:cubicBezTo>
                    <a:pt x="87" y="22"/>
                    <a:pt x="87" y="22"/>
                    <a:pt x="87" y="22"/>
                  </a:cubicBezTo>
                  <a:cubicBezTo>
                    <a:pt x="61" y="22"/>
                    <a:pt x="61" y="22"/>
                    <a:pt x="61" y="22"/>
                  </a:cubicBezTo>
                  <a:cubicBezTo>
                    <a:pt x="60" y="33"/>
                    <a:pt x="60" y="33"/>
                    <a:pt x="60" y="33"/>
                  </a:cubicBezTo>
                  <a:lnTo>
                    <a:pt x="86" y="33"/>
                  </a:lnTo>
                  <a:close/>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61" name="Line 33"/>
            <p:cNvSpPr>
              <a:spLocks noChangeShapeType="1"/>
            </p:cNvSpPr>
            <p:nvPr/>
          </p:nvSpPr>
          <p:spPr bwMode="auto">
            <a:xfrm flipH="1">
              <a:off x="9255481" y="4548432"/>
              <a:ext cx="4530" cy="31129"/>
            </a:xfrm>
            <a:prstGeom prst="line">
              <a:avLst/>
            </a:prstGeom>
            <a:noFill/>
            <a:ln w="142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62" name="Line 34"/>
            <p:cNvSpPr>
              <a:spLocks noChangeShapeType="1"/>
            </p:cNvSpPr>
            <p:nvPr/>
          </p:nvSpPr>
          <p:spPr bwMode="auto">
            <a:xfrm flipH="1">
              <a:off x="9348136" y="4548432"/>
              <a:ext cx="4530" cy="31129"/>
            </a:xfrm>
            <a:prstGeom prst="line">
              <a:avLst/>
            </a:prstGeom>
            <a:noFill/>
            <a:ln w="142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63" name="Line 35"/>
            <p:cNvSpPr>
              <a:spLocks noChangeShapeType="1"/>
            </p:cNvSpPr>
            <p:nvPr/>
          </p:nvSpPr>
          <p:spPr bwMode="auto">
            <a:xfrm flipH="1">
              <a:off x="9443129" y="4548432"/>
              <a:ext cx="4530" cy="31129"/>
            </a:xfrm>
            <a:prstGeom prst="line">
              <a:avLst/>
            </a:prstGeom>
            <a:noFill/>
            <a:ln w="142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64" name="Line 36"/>
            <p:cNvSpPr>
              <a:spLocks noChangeShapeType="1"/>
            </p:cNvSpPr>
            <p:nvPr/>
          </p:nvSpPr>
          <p:spPr bwMode="auto">
            <a:xfrm flipH="1">
              <a:off x="9538268" y="4548432"/>
              <a:ext cx="4092" cy="31129"/>
            </a:xfrm>
            <a:prstGeom prst="line">
              <a:avLst/>
            </a:prstGeom>
            <a:noFill/>
            <a:ln w="142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65" name="Line 37"/>
            <p:cNvSpPr>
              <a:spLocks noChangeShapeType="1"/>
            </p:cNvSpPr>
            <p:nvPr/>
          </p:nvSpPr>
          <p:spPr bwMode="auto">
            <a:xfrm flipH="1">
              <a:off x="9633700" y="4548432"/>
              <a:ext cx="4092" cy="31129"/>
            </a:xfrm>
            <a:prstGeom prst="line">
              <a:avLst/>
            </a:prstGeom>
            <a:noFill/>
            <a:ln w="14288"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66" name="Line 38"/>
            <p:cNvSpPr>
              <a:spLocks noChangeShapeType="1"/>
            </p:cNvSpPr>
            <p:nvPr/>
          </p:nvSpPr>
          <p:spPr bwMode="auto">
            <a:xfrm flipH="1">
              <a:off x="9728108" y="4548432"/>
              <a:ext cx="4384" cy="31129"/>
            </a:xfrm>
            <a:prstGeom prst="line">
              <a:avLst/>
            </a:prstGeom>
            <a:noFill/>
            <a:ln w="14288"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grpSp>
      <p:pic>
        <p:nvPicPr>
          <p:cNvPr id="69" name="Picture 3" descr="C:\Documents and Settings\tdz\桌面\未标题-2.png" hidden="1"/>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7480114" y="6542476"/>
            <a:ext cx="253705" cy="216000"/>
          </a:xfrm>
          <a:prstGeom prst="rect">
            <a:avLst/>
          </a:prstGeom>
          <a:noFill/>
          <a:extLst>
            <a:ext uri="{909E8E84-426E-40DD-AFC4-6F175D3DCCD1}">
              <a14:hiddenFill xmlns:a14="http://schemas.microsoft.com/office/drawing/2010/main">
                <a:solidFill>
                  <a:srgbClr val="FFFFFF"/>
                </a:solidFill>
              </a14:hiddenFill>
            </a:ext>
          </a:extLst>
        </p:spPr>
      </p:pic>
      <p:sp>
        <p:nvSpPr>
          <p:cNvPr id="11" name="内容占位符 10"/>
          <p:cNvSpPr>
            <a:spLocks noGrp="1"/>
          </p:cNvSpPr>
          <p:nvPr>
            <p:ph sz="quarter" idx="10"/>
          </p:nvPr>
        </p:nvSpPr>
        <p:spPr>
          <a:xfrm>
            <a:off x="8377547" y="464837"/>
            <a:ext cx="3553195" cy="430338"/>
          </a:xfrm>
        </p:spPr>
        <p:txBody>
          <a:bodyPr>
            <a:noAutofit/>
            <a:scene3d>
              <a:camera prst="orthographicFront"/>
              <a:lightRig rig="threePt" dir="t">
                <a:rot lat="0" lon="0" rev="2700000"/>
              </a:lightRig>
            </a:scene3d>
            <a:sp3d/>
          </a:bodyPr>
          <a:lstStyle>
            <a:lvl1pPr marL="0" indent="0" algn="l">
              <a:buNone/>
              <a:defRPr sz="3600">
                <a:solidFill>
                  <a:schemeClr val="bg1"/>
                </a:solidFill>
                <a:effectLst>
                  <a:innerShdw blurRad="25400" dist="12700" dir="13500000">
                    <a:prstClr val="black">
                      <a:alpha val="50000"/>
                    </a:prstClr>
                  </a:innerShdw>
                </a:effectLst>
                <a:latin typeface="方正美黑简体" panose="03000509000000000000" pitchFamily="65" charset="-122"/>
                <a:ea typeface="方正美黑简体" panose="03000509000000000000" pitchFamily="65"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smtClean="0"/>
              <a:t>单击此处编辑母</a:t>
            </a:r>
          </a:p>
        </p:txBody>
      </p:sp>
      <p:grpSp>
        <p:nvGrpSpPr>
          <p:cNvPr id="80" name="组合 79"/>
          <p:cNvGrpSpPr/>
          <p:nvPr userDrawn="1"/>
        </p:nvGrpSpPr>
        <p:grpSpPr>
          <a:xfrm flipH="1">
            <a:off x="11767439" y="569466"/>
            <a:ext cx="424561" cy="355906"/>
            <a:chOff x="0" y="291031"/>
            <a:chExt cx="424561" cy="355906"/>
          </a:xfrm>
        </p:grpSpPr>
        <p:sp>
          <p:nvSpPr>
            <p:cNvPr id="81" name="椭圆 80"/>
            <p:cNvSpPr/>
            <p:nvPr/>
          </p:nvSpPr>
          <p:spPr>
            <a:xfrm rot="16200000">
              <a:off x="268364" y="49074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2" name="椭圆 81"/>
            <p:cNvSpPr/>
            <p:nvPr/>
          </p:nvSpPr>
          <p:spPr>
            <a:xfrm rot="16200000">
              <a:off x="282563" y="504942"/>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4" name="椭圆 83"/>
            <p:cNvSpPr/>
            <p:nvPr/>
          </p:nvSpPr>
          <p:spPr>
            <a:xfrm rot="16200000">
              <a:off x="268364" y="291032"/>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5" name="椭圆 84"/>
            <p:cNvSpPr/>
            <p:nvPr/>
          </p:nvSpPr>
          <p:spPr>
            <a:xfrm rot="16200000">
              <a:off x="282563" y="305235"/>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6" name="圆角矩形 85"/>
            <p:cNvSpPr/>
            <p:nvPr/>
          </p:nvSpPr>
          <p:spPr>
            <a:xfrm rot="16200000">
              <a:off x="166643" y="421630"/>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63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prstClr val="white"/>
                </a:solidFill>
              </a:endParaRPr>
            </a:p>
          </p:txBody>
        </p:sp>
        <p:sp>
          <p:nvSpPr>
            <p:cNvPr id="87" name="圆角矩形 86"/>
            <p:cNvSpPr/>
            <p:nvPr/>
          </p:nvSpPr>
          <p:spPr>
            <a:xfrm rot="16200000">
              <a:off x="166643" y="37158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63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prstClr val="white"/>
                </a:solidFill>
              </a:endParaRPr>
            </a:p>
          </p:txBody>
        </p:sp>
        <p:sp>
          <p:nvSpPr>
            <p:cNvPr id="88" name="圆角矩形 87"/>
            <p:cNvSpPr/>
            <p:nvPr/>
          </p:nvSpPr>
          <p:spPr>
            <a:xfrm rot="16200000">
              <a:off x="166643" y="217207"/>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63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prstClr val="white"/>
                </a:solidFill>
              </a:endParaRPr>
            </a:p>
          </p:txBody>
        </p:sp>
        <p:sp>
          <p:nvSpPr>
            <p:cNvPr id="89" name="圆角矩形 88"/>
            <p:cNvSpPr/>
            <p:nvPr/>
          </p:nvSpPr>
          <p:spPr>
            <a:xfrm rot="16200000">
              <a:off x="166643" y="167164"/>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63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94" name="文本框 93"/>
          <p:cNvSpPr txBox="1">
            <a:spLocks noChangeAspect="1"/>
          </p:cNvSpPr>
          <p:nvPr userDrawn="1"/>
        </p:nvSpPr>
        <p:spPr>
          <a:xfrm>
            <a:off x="1194133" y="614901"/>
            <a:ext cx="1379221" cy="252000"/>
          </a:xfrm>
          <a:custGeom>
            <a:avLst/>
            <a:gdLst/>
            <a:ahLst/>
            <a:cxnLst/>
            <a:rect l="l" t="t" r="r" b="b"/>
            <a:pathLst>
              <a:path w="1535834" h="280615">
                <a:moveTo>
                  <a:pt x="1305601" y="49220"/>
                </a:moveTo>
                <a:cubicBezTo>
                  <a:pt x="1305966" y="50951"/>
                  <a:pt x="1306257" y="52896"/>
                  <a:pt x="1306472" y="55055"/>
                </a:cubicBezTo>
                <a:cubicBezTo>
                  <a:pt x="1306688" y="57214"/>
                  <a:pt x="1306796" y="59211"/>
                  <a:pt x="1306796" y="61046"/>
                </a:cubicBezTo>
                <a:cubicBezTo>
                  <a:pt x="1306796" y="67110"/>
                  <a:pt x="1305982" y="72585"/>
                  <a:pt x="1304353" y="77469"/>
                </a:cubicBezTo>
                <a:lnTo>
                  <a:pt x="1300056" y="85435"/>
                </a:lnTo>
                <a:lnTo>
                  <a:pt x="1435103" y="85435"/>
                </a:lnTo>
                <a:lnTo>
                  <a:pt x="1454486" y="57998"/>
                </a:lnTo>
                <a:lnTo>
                  <a:pt x="1469631" y="69061"/>
                </a:lnTo>
                <a:lnTo>
                  <a:pt x="1475622" y="49220"/>
                </a:lnTo>
                <a:close/>
                <a:moveTo>
                  <a:pt x="285911" y="47944"/>
                </a:moveTo>
                <a:lnTo>
                  <a:pt x="285911" y="150695"/>
                </a:lnTo>
                <a:lnTo>
                  <a:pt x="296651" y="150695"/>
                </a:lnTo>
                <a:cubicBezTo>
                  <a:pt x="328096" y="149406"/>
                  <a:pt x="343914" y="131583"/>
                  <a:pt x="344104" y="97226"/>
                </a:cubicBezTo>
                <a:cubicBezTo>
                  <a:pt x="343917" y="64559"/>
                  <a:pt x="328172" y="48131"/>
                  <a:pt x="296870" y="47944"/>
                </a:cubicBezTo>
                <a:close/>
                <a:moveTo>
                  <a:pt x="76361" y="47944"/>
                </a:moveTo>
                <a:lnTo>
                  <a:pt x="76361" y="150695"/>
                </a:lnTo>
                <a:lnTo>
                  <a:pt x="87101" y="150695"/>
                </a:lnTo>
                <a:cubicBezTo>
                  <a:pt x="118546" y="149406"/>
                  <a:pt x="134364" y="131583"/>
                  <a:pt x="134554" y="97226"/>
                </a:cubicBezTo>
                <a:cubicBezTo>
                  <a:pt x="134367" y="64559"/>
                  <a:pt x="118622" y="48131"/>
                  <a:pt x="87320" y="47944"/>
                </a:cubicBezTo>
                <a:close/>
                <a:moveTo>
                  <a:pt x="418080" y="26903"/>
                </a:moveTo>
                <a:lnTo>
                  <a:pt x="613071" y="26903"/>
                </a:lnTo>
                <a:lnTo>
                  <a:pt x="618058" y="114410"/>
                </a:lnTo>
                <a:lnTo>
                  <a:pt x="600032" y="121501"/>
                </a:lnTo>
                <a:cubicBezTo>
                  <a:pt x="588052" y="73438"/>
                  <a:pt x="567947" y="49219"/>
                  <a:pt x="539715" y="48844"/>
                </a:cubicBezTo>
                <a:lnTo>
                  <a:pt x="539715" y="214679"/>
                </a:lnTo>
                <a:cubicBezTo>
                  <a:pt x="539499" y="228741"/>
                  <a:pt x="541359" y="237650"/>
                  <a:pt x="545296" y="241406"/>
                </a:cubicBezTo>
                <a:cubicBezTo>
                  <a:pt x="548735" y="245362"/>
                  <a:pt x="557041" y="247448"/>
                  <a:pt x="570214" y="247664"/>
                </a:cubicBezTo>
                <a:lnTo>
                  <a:pt x="570214" y="266819"/>
                </a:lnTo>
                <a:lnTo>
                  <a:pt x="458866" y="266819"/>
                </a:lnTo>
                <a:lnTo>
                  <a:pt x="458866" y="247574"/>
                </a:lnTo>
                <a:cubicBezTo>
                  <a:pt x="472436" y="247574"/>
                  <a:pt x="480869" y="245580"/>
                  <a:pt x="484165" y="241592"/>
                </a:cubicBezTo>
                <a:cubicBezTo>
                  <a:pt x="487832" y="238106"/>
                  <a:pt x="489566" y="229767"/>
                  <a:pt x="489365" y="216575"/>
                </a:cubicBezTo>
                <a:lnTo>
                  <a:pt x="489365" y="48844"/>
                </a:lnTo>
                <a:cubicBezTo>
                  <a:pt x="459228" y="48844"/>
                  <a:pt x="440016" y="73063"/>
                  <a:pt x="431730" y="121501"/>
                </a:cubicBezTo>
                <a:lnTo>
                  <a:pt x="412223" y="115824"/>
                </a:lnTo>
                <a:close/>
                <a:moveTo>
                  <a:pt x="210745" y="26903"/>
                </a:moveTo>
                <a:lnTo>
                  <a:pt x="309238" y="26903"/>
                </a:lnTo>
                <a:cubicBezTo>
                  <a:pt x="367842" y="26313"/>
                  <a:pt x="397041" y="50027"/>
                  <a:pt x="396835" y="98046"/>
                </a:cubicBezTo>
                <a:cubicBezTo>
                  <a:pt x="397838" y="149366"/>
                  <a:pt x="364086" y="173930"/>
                  <a:pt x="295579" y="171736"/>
                </a:cubicBezTo>
                <a:lnTo>
                  <a:pt x="285911" y="171736"/>
                </a:lnTo>
                <a:lnTo>
                  <a:pt x="285911" y="213479"/>
                </a:lnTo>
                <a:cubicBezTo>
                  <a:pt x="285692" y="228389"/>
                  <a:pt x="287400" y="237747"/>
                  <a:pt x="291036" y="241554"/>
                </a:cubicBezTo>
                <a:cubicBezTo>
                  <a:pt x="294354" y="245567"/>
                  <a:pt x="302314" y="247574"/>
                  <a:pt x="314915" y="247574"/>
                </a:cubicBezTo>
                <a:lnTo>
                  <a:pt x="314915" y="266819"/>
                </a:lnTo>
                <a:lnTo>
                  <a:pt x="209549" y="266819"/>
                </a:lnTo>
                <a:lnTo>
                  <a:pt x="209549" y="247269"/>
                </a:lnTo>
                <a:cubicBezTo>
                  <a:pt x="228288" y="248466"/>
                  <a:pt x="237259" y="238666"/>
                  <a:pt x="236462" y="217870"/>
                </a:cubicBezTo>
                <a:lnTo>
                  <a:pt x="236462" y="78686"/>
                </a:lnTo>
                <a:cubicBezTo>
                  <a:pt x="236662" y="65719"/>
                  <a:pt x="235142" y="57442"/>
                  <a:pt x="231900" y="53854"/>
                </a:cubicBezTo>
                <a:cubicBezTo>
                  <a:pt x="229274" y="49914"/>
                  <a:pt x="222223" y="47944"/>
                  <a:pt x="210745" y="47944"/>
                </a:cubicBezTo>
                <a:close/>
                <a:moveTo>
                  <a:pt x="1195" y="26903"/>
                </a:moveTo>
                <a:lnTo>
                  <a:pt x="99688" y="26903"/>
                </a:lnTo>
                <a:cubicBezTo>
                  <a:pt x="158292" y="26313"/>
                  <a:pt x="187491" y="50027"/>
                  <a:pt x="187285" y="98046"/>
                </a:cubicBezTo>
                <a:cubicBezTo>
                  <a:pt x="188288" y="149366"/>
                  <a:pt x="154536" y="173930"/>
                  <a:pt x="86029" y="171736"/>
                </a:cubicBezTo>
                <a:lnTo>
                  <a:pt x="76361" y="171736"/>
                </a:lnTo>
                <a:lnTo>
                  <a:pt x="76361" y="213479"/>
                </a:lnTo>
                <a:cubicBezTo>
                  <a:pt x="76142" y="228389"/>
                  <a:pt x="77851" y="237747"/>
                  <a:pt x="81486" y="241554"/>
                </a:cubicBezTo>
                <a:cubicBezTo>
                  <a:pt x="84804" y="245567"/>
                  <a:pt x="92764" y="247574"/>
                  <a:pt x="105365" y="247574"/>
                </a:cubicBezTo>
                <a:lnTo>
                  <a:pt x="105365" y="266819"/>
                </a:lnTo>
                <a:lnTo>
                  <a:pt x="0" y="266819"/>
                </a:lnTo>
                <a:lnTo>
                  <a:pt x="0" y="247269"/>
                </a:lnTo>
                <a:cubicBezTo>
                  <a:pt x="18738" y="248466"/>
                  <a:pt x="27709" y="238666"/>
                  <a:pt x="26912" y="217870"/>
                </a:cubicBezTo>
                <a:lnTo>
                  <a:pt x="26912" y="78686"/>
                </a:lnTo>
                <a:cubicBezTo>
                  <a:pt x="27112" y="65719"/>
                  <a:pt x="25592" y="57442"/>
                  <a:pt x="22350" y="53854"/>
                </a:cubicBezTo>
                <a:cubicBezTo>
                  <a:pt x="19724" y="49914"/>
                  <a:pt x="12673" y="47944"/>
                  <a:pt x="1195" y="47944"/>
                </a:cubicBezTo>
                <a:close/>
                <a:moveTo>
                  <a:pt x="866236" y="8658"/>
                </a:moveTo>
                <a:lnTo>
                  <a:pt x="905903" y="42196"/>
                </a:lnTo>
                <a:cubicBezTo>
                  <a:pt x="905903" y="42196"/>
                  <a:pt x="902598" y="43558"/>
                  <a:pt x="895988" y="46282"/>
                </a:cubicBezTo>
                <a:lnTo>
                  <a:pt x="806934" y="46282"/>
                </a:lnTo>
                <a:lnTo>
                  <a:pt x="806934" y="256713"/>
                </a:lnTo>
                <a:lnTo>
                  <a:pt x="861388" y="256713"/>
                </a:lnTo>
                <a:lnTo>
                  <a:pt x="884534" y="224247"/>
                </a:lnTo>
                <a:lnTo>
                  <a:pt x="925939" y="259432"/>
                </a:lnTo>
                <a:cubicBezTo>
                  <a:pt x="925939" y="259432"/>
                  <a:pt x="922632" y="260942"/>
                  <a:pt x="916019" y="263962"/>
                </a:cubicBezTo>
                <a:lnTo>
                  <a:pt x="637875" y="263962"/>
                </a:lnTo>
                <a:lnTo>
                  <a:pt x="637875" y="256713"/>
                </a:lnTo>
                <a:lnTo>
                  <a:pt x="757780" y="256713"/>
                </a:lnTo>
                <a:lnTo>
                  <a:pt x="757780" y="46282"/>
                </a:lnTo>
                <a:lnTo>
                  <a:pt x="658806" y="46282"/>
                </a:lnTo>
                <a:lnTo>
                  <a:pt x="658806" y="39033"/>
                </a:lnTo>
                <a:lnTo>
                  <a:pt x="845200" y="39033"/>
                </a:lnTo>
                <a:close/>
                <a:moveTo>
                  <a:pt x="996515" y="3877"/>
                </a:moveTo>
                <a:lnTo>
                  <a:pt x="1054922" y="21550"/>
                </a:lnTo>
                <a:lnTo>
                  <a:pt x="1039953" y="34652"/>
                </a:lnTo>
                <a:cubicBezTo>
                  <a:pt x="1030990" y="54527"/>
                  <a:pt x="1021129" y="71893"/>
                  <a:pt x="1010369" y="86749"/>
                </a:cubicBezTo>
                <a:lnTo>
                  <a:pt x="1032495" y="91502"/>
                </a:lnTo>
                <a:lnTo>
                  <a:pt x="1022927" y="103308"/>
                </a:lnTo>
                <a:lnTo>
                  <a:pt x="1022927" y="263471"/>
                </a:lnTo>
                <a:cubicBezTo>
                  <a:pt x="1022927" y="267903"/>
                  <a:pt x="1022162" y="271164"/>
                  <a:pt x="1020630" y="273253"/>
                </a:cubicBezTo>
                <a:cubicBezTo>
                  <a:pt x="1019098" y="275342"/>
                  <a:pt x="1016271" y="276870"/>
                  <a:pt x="1012150" y="277835"/>
                </a:cubicBezTo>
                <a:cubicBezTo>
                  <a:pt x="1010239" y="278257"/>
                  <a:pt x="1007999" y="278616"/>
                  <a:pt x="1005432" y="278911"/>
                </a:cubicBezTo>
                <a:cubicBezTo>
                  <a:pt x="1002865" y="279206"/>
                  <a:pt x="1000184" y="279457"/>
                  <a:pt x="997389" y="279664"/>
                </a:cubicBezTo>
                <a:cubicBezTo>
                  <a:pt x="994593" y="279870"/>
                  <a:pt x="991882" y="280024"/>
                  <a:pt x="989257" y="280126"/>
                </a:cubicBezTo>
                <a:cubicBezTo>
                  <a:pt x="986631" y="280227"/>
                  <a:pt x="983364" y="280278"/>
                  <a:pt x="979455" y="280278"/>
                </a:cubicBezTo>
                <a:cubicBezTo>
                  <a:pt x="979852" y="252728"/>
                  <a:pt x="980151" y="230681"/>
                  <a:pt x="980351" y="214136"/>
                </a:cubicBezTo>
                <a:cubicBezTo>
                  <a:pt x="980551" y="197591"/>
                  <a:pt x="980651" y="184734"/>
                  <a:pt x="980651" y="175565"/>
                </a:cubicBezTo>
                <a:lnTo>
                  <a:pt x="980651" y="123896"/>
                </a:lnTo>
                <a:cubicBezTo>
                  <a:pt x="973123" y="136708"/>
                  <a:pt x="962026" y="149465"/>
                  <a:pt x="947361" y="162168"/>
                </a:cubicBezTo>
                <a:lnTo>
                  <a:pt x="942675" y="158825"/>
                </a:lnTo>
                <a:cubicBezTo>
                  <a:pt x="953520" y="135358"/>
                  <a:pt x="962572" y="114578"/>
                  <a:pt x="969828" y="96484"/>
                </a:cubicBezTo>
                <a:cubicBezTo>
                  <a:pt x="977084" y="78389"/>
                  <a:pt x="983116" y="61535"/>
                  <a:pt x="987923" y="45920"/>
                </a:cubicBezTo>
                <a:cubicBezTo>
                  <a:pt x="990111" y="38560"/>
                  <a:pt x="991890" y="31794"/>
                  <a:pt x="993262" y="25620"/>
                </a:cubicBezTo>
                <a:cubicBezTo>
                  <a:pt x="994633" y="19446"/>
                  <a:pt x="995718" y="12198"/>
                  <a:pt x="996515" y="3877"/>
                </a:cubicBezTo>
                <a:close/>
                <a:moveTo>
                  <a:pt x="1078534" y="2977"/>
                </a:moveTo>
                <a:lnTo>
                  <a:pt x="1137147" y="19026"/>
                </a:lnTo>
                <a:lnTo>
                  <a:pt x="1122511" y="32214"/>
                </a:lnTo>
                <a:cubicBezTo>
                  <a:pt x="1117514" y="42948"/>
                  <a:pt x="1111927" y="53313"/>
                  <a:pt x="1105752" y="63308"/>
                </a:cubicBezTo>
                <a:lnTo>
                  <a:pt x="1172470" y="63308"/>
                </a:lnTo>
                <a:lnTo>
                  <a:pt x="1193230" y="34376"/>
                </a:lnTo>
                <a:lnTo>
                  <a:pt x="1230139" y="65918"/>
                </a:lnTo>
                <a:cubicBezTo>
                  <a:pt x="1230139" y="65918"/>
                  <a:pt x="1227132" y="67428"/>
                  <a:pt x="1221119" y="70447"/>
                </a:cubicBezTo>
                <a:lnTo>
                  <a:pt x="1140437" y="70447"/>
                </a:lnTo>
                <a:lnTo>
                  <a:pt x="1140437" y="126397"/>
                </a:lnTo>
                <a:lnTo>
                  <a:pt x="1166483" y="126397"/>
                </a:lnTo>
                <a:lnTo>
                  <a:pt x="1185472" y="99855"/>
                </a:lnTo>
                <a:lnTo>
                  <a:pt x="1219076" y="129483"/>
                </a:lnTo>
                <a:cubicBezTo>
                  <a:pt x="1219076" y="129483"/>
                  <a:pt x="1216044" y="130834"/>
                  <a:pt x="1209979" y="133536"/>
                </a:cubicBezTo>
                <a:lnTo>
                  <a:pt x="1140437" y="133536"/>
                </a:lnTo>
                <a:lnTo>
                  <a:pt x="1140437" y="190686"/>
                </a:lnTo>
                <a:lnTo>
                  <a:pt x="1173708" y="190686"/>
                </a:lnTo>
                <a:lnTo>
                  <a:pt x="1195178" y="162949"/>
                </a:lnTo>
                <a:lnTo>
                  <a:pt x="1228344" y="193824"/>
                </a:lnTo>
                <a:cubicBezTo>
                  <a:pt x="1228344" y="193824"/>
                  <a:pt x="1225311" y="195158"/>
                  <a:pt x="1219247" y="197825"/>
                </a:cubicBezTo>
                <a:lnTo>
                  <a:pt x="1140437" y="197825"/>
                </a:lnTo>
                <a:lnTo>
                  <a:pt x="1140437" y="264071"/>
                </a:lnTo>
                <a:cubicBezTo>
                  <a:pt x="1140437" y="268411"/>
                  <a:pt x="1139433" y="271720"/>
                  <a:pt x="1137425" y="273999"/>
                </a:cubicBezTo>
                <a:cubicBezTo>
                  <a:pt x="1135417" y="276277"/>
                  <a:pt x="1132275" y="277771"/>
                  <a:pt x="1127998" y="278482"/>
                </a:cubicBezTo>
                <a:cubicBezTo>
                  <a:pt x="1123534" y="279257"/>
                  <a:pt x="1118408" y="279849"/>
                  <a:pt x="1112622" y="280259"/>
                </a:cubicBezTo>
                <a:cubicBezTo>
                  <a:pt x="1106836" y="280668"/>
                  <a:pt x="1100918" y="280726"/>
                  <a:pt x="1094870" y="280430"/>
                </a:cubicBezTo>
                <a:cubicBezTo>
                  <a:pt x="1095270" y="248595"/>
                  <a:pt x="1095570" y="223806"/>
                  <a:pt x="1095770" y="206064"/>
                </a:cubicBezTo>
                <a:cubicBezTo>
                  <a:pt x="1095970" y="188322"/>
                  <a:pt x="1096070" y="175465"/>
                  <a:pt x="1096070" y="167492"/>
                </a:cubicBezTo>
                <a:lnTo>
                  <a:pt x="1096070" y="73362"/>
                </a:lnTo>
                <a:cubicBezTo>
                  <a:pt x="1092216" y="85430"/>
                  <a:pt x="1084334" y="98327"/>
                  <a:pt x="1072424" y="112055"/>
                </a:cubicBezTo>
                <a:cubicBezTo>
                  <a:pt x="1060515" y="125782"/>
                  <a:pt x="1046997" y="138598"/>
                  <a:pt x="1031871" y="150505"/>
                </a:cubicBezTo>
                <a:lnTo>
                  <a:pt x="1027295" y="147123"/>
                </a:lnTo>
                <a:cubicBezTo>
                  <a:pt x="1038299" y="124943"/>
                  <a:pt x="1047893" y="103924"/>
                  <a:pt x="1056077" y="84068"/>
                </a:cubicBezTo>
                <a:cubicBezTo>
                  <a:pt x="1064260" y="64211"/>
                  <a:pt x="1070530" y="44675"/>
                  <a:pt x="1074886" y="25460"/>
                </a:cubicBezTo>
                <a:cubicBezTo>
                  <a:pt x="1075658" y="22181"/>
                  <a:pt x="1076305" y="18760"/>
                  <a:pt x="1076827" y="15200"/>
                </a:cubicBezTo>
                <a:cubicBezTo>
                  <a:pt x="1077349" y="11639"/>
                  <a:pt x="1077918" y="7564"/>
                  <a:pt x="1078534" y="2977"/>
                </a:cubicBezTo>
                <a:close/>
                <a:moveTo>
                  <a:pt x="1362803" y="0"/>
                </a:moveTo>
                <a:cubicBezTo>
                  <a:pt x="1383009" y="435"/>
                  <a:pt x="1397165" y="2679"/>
                  <a:pt x="1405270" y="6732"/>
                </a:cubicBezTo>
                <a:cubicBezTo>
                  <a:pt x="1413376" y="10785"/>
                  <a:pt x="1417429" y="16729"/>
                  <a:pt x="1417429" y="24565"/>
                </a:cubicBezTo>
                <a:cubicBezTo>
                  <a:pt x="1417429" y="33376"/>
                  <a:pt x="1413443" y="39214"/>
                  <a:pt x="1405471" y="42081"/>
                </a:cubicBezTo>
                <a:lnTo>
                  <a:pt x="1474032" y="42081"/>
                </a:lnTo>
                <a:lnTo>
                  <a:pt x="1491234" y="20022"/>
                </a:lnTo>
                <a:lnTo>
                  <a:pt x="1535834" y="58874"/>
                </a:lnTo>
                <a:lnTo>
                  <a:pt x="1514694" y="64256"/>
                </a:lnTo>
                <a:cubicBezTo>
                  <a:pt x="1509779" y="67005"/>
                  <a:pt x="1504264" y="69783"/>
                  <a:pt x="1498149" y="72590"/>
                </a:cubicBezTo>
                <a:cubicBezTo>
                  <a:pt x="1492034" y="75397"/>
                  <a:pt x="1486755" y="77407"/>
                  <a:pt x="1482313" y="78619"/>
                </a:cubicBezTo>
                <a:lnTo>
                  <a:pt x="1491881" y="87811"/>
                </a:lnTo>
                <a:cubicBezTo>
                  <a:pt x="1491881" y="87811"/>
                  <a:pt x="1488800" y="89398"/>
                  <a:pt x="1482637" y="92574"/>
                </a:cubicBezTo>
                <a:lnTo>
                  <a:pt x="1403794" y="92574"/>
                </a:lnTo>
                <a:cubicBezTo>
                  <a:pt x="1390599" y="103197"/>
                  <a:pt x="1377783" y="112190"/>
                  <a:pt x="1365346" y="119553"/>
                </a:cubicBezTo>
                <a:cubicBezTo>
                  <a:pt x="1352910" y="126916"/>
                  <a:pt x="1340170" y="132012"/>
                  <a:pt x="1327127" y="134841"/>
                </a:cubicBezTo>
                <a:lnTo>
                  <a:pt x="1439737" y="130640"/>
                </a:lnTo>
                <a:cubicBezTo>
                  <a:pt x="1436324" y="128729"/>
                  <a:pt x="1432410" y="125517"/>
                  <a:pt x="1427997" y="121006"/>
                </a:cubicBezTo>
                <a:cubicBezTo>
                  <a:pt x="1423584" y="116494"/>
                  <a:pt x="1418229" y="111269"/>
                  <a:pt x="1411933" y="105332"/>
                </a:cubicBezTo>
                <a:lnTo>
                  <a:pt x="1414753" y="101056"/>
                </a:lnTo>
                <a:cubicBezTo>
                  <a:pt x="1433114" y="104761"/>
                  <a:pt x="1447784" y="108528"/>
                  <a:pt x="1458763" y="112357"/>
                </a:cubicBezTo>
                <a:cubicBezTo>
                  <a:pt x="1469742" y="116186"/>
                  <a:pt x="1478526" y="120088"/>
                  <a:pt x="1485116" y="124063"/>
                </a:cubicBezTo>
                <a:cubicBezTo>
                  <a:pt x="1491706" y="128038"/>
                  <a:pt x="1496325" y="132176"/>
                  <a:pt x="1498973" y="136477"/>
                </a:cubicBezTo>
                <a:cubicBezTo>
                  <a:pt x="1501621" y="140777"/>
                  <a:pt x="1502945" y="145036"/>
                  <a:pt x="1502945" y="149252"/>
                </a:cubicBezTo>
                <a:cubicBezTo>
                  <a:pt x="1502945" y="156859"/>
                  <a:pt x="1500565" y="163156"/>
                  <a:pt x="1495806" y="168142"/>
                </a:cubicBezTo>
                <a:cubicBezTo>
                  <a:pt x="1491046" y="173129"/>
                  <a:pt x="1485433" y="175622"/>
                  <a:pt x="1478965" y="175622"/>
                </a:cubicBezTo>
                <a:cubicBezTo>
                  <a:pt x="1474911" y="175622"/>
                  <a:pt x="1471630" y="174785"/>
                  <a:pt x="1469121" y="173112"/>
                </a:cubicBezTo>
                <a:cubicBezTo>
                  <a:pt x="1466613" y="171439"/>
                  <a:pt x="1464256" y="168835"/>
                  <a:pt x="1462049" y="165302"/>
                </a:cubicBezTo>
                <a:cubicBezTo>
                  <a:pt x="1459106" y="161098"/>
                  <a:pt x="1456392" y="157109"/>
                  <a:pt x="1453907" y="153333"/>
                </a:cubicBezTo>
                <a:cubicBezTo>
                  <a:pt x="1451423" y="149558"/>
                  <a:pt x="1449413" y="146523"/>
                  <a:pt x="1447876" y="144228"/>
                </a:cubicBezTo>
                <a:cubicBezTo>
                  <a:pt x="1437579" y="147091"/>
                  <a:pt x="1426300" y="149919"/>
                  <a:pt x="1414038" y="152710"/>
                </a:cubicBezTo>
                <a:cubicBezTo>
                  <a:pt x="1401776" y="155500"/>
                  <a:pt x="1389560" y="158173"/>
                  <a:pt x="1377388" y="160727"/>
                </a:cubicBezTo>
                <a:lnTo>
                  <a:pt x="1375980" y="161004"/>
                </a:lnTo>
                <a:lnTo>
                  <a:pt x="1425202" y="168983"/>
                </a:lnTo>
                <a:lnTo>
                  <a:pt x="1412943" y="184004"/>
                </a:lnTo>
                <a:lnTo>
                  <a:pt x="1412943" y="205935"/>
                </a:lnTo>
                <a:lnTo>
                  <a:pt x="1453067" y="205935"/>
                </a:lnTo>
                <a:lnTo>
                  <a:pt x="1472784" y="177898"/>
                </a:lnTo>
                <a:lnTo>
                  <a:pt x="1513413" y="208569"/>
                </a:lnTo>
                <a:cubicBezTo>
                  <a:pt x="1513413" y="208569"/>
                  <a:pt x="1510082" y="210071"/>
                  <a:pt x="1503421" y="213074"/>
                </a:cubicBezTo>
                <a:lnTo>
                  <a:pt x="1412943" y="213074"/>
                </a:lnTo>
                <a:lnTo>
                  <a:pt x="1412943" y="259161"/>
                </a:lnTo>
                <a:lnTo>
                  <a:pt x="1474593" y="259161"/>
                </a:lnTo>
                <a:lnTo>
                  <a:pt x="1494953" y="230224"/>
                </a:lnTo>
                <a:lnTo>
                  <a:pt x="1535539" y="261818"/>
                </a:lnTo>
                <a:cubicBezTo>
                  <a:pt x="1535539" y="261818"/>
                  <a:pt x="1532209" y="263312"/>
                  <a:pt x="1525547" y="266300"/>
                </a:cubicBezTo>
                <a:lnTo>
                  <a:pt x="1256747" y="266300"/>
                </a:lnTo>
                <a:lnTo>
                  <a:pt x="1256747" y="259161"/>
                </a:lnTo>
                <a:lnTo>
                  <a:pt x="1368875" y="259161"/>
                </a:lnTo>
                <a:lnTo>
                  <a:pt x="1368875" y="216827"/>
                </a:lnTo>
                <a:lnTo>
                  <a:pt x="1368875" y="213074"/>
                </a:lnTo>
                <a:lnTo>
                  <a:pt x="1281265" y="213074"/>
                </a:lnTo>
                <a:lnTo>
                  <a:pt x="1281265" y="205935"/>
                </a:lnTo>
                <a:lnTo>
                  <a:pt x="1368875" y="205935"/>
                </a:lnTo>
                <a:cubicBezTo>
                  <a:pt x="1368875" y="202297"/>
                  <a:pt x="1368827" y="198530"/>
                  <a:pt x="1368730" y="194636"/>
                </a:cubicBezTo>
                <a:cubicBezTo>
                  <a:pt x="1368633" y="190742"/>
                  <a:pt x="1368484" y="186840"/>
                  <a:pt x="1368283" y="182930"/>
                </a:cubicBezTo>
                <a:cubicBezTo>
                  <a:pt x="1368081" y="179020"/>
                  <a:pt x="1367930" y="175347"/>
                  <a:pt x="1367830" y="171910"/>
                </a:cubicBezTo>
                <a:lnTo>
                  <a:pt x="1367716" y="162625"/>
                </a:lnTo>
                <a:lnTo>
                  <a:pt x="1343620" y="167354"/>
                </a:lnTo>
                <a:cubicBezTo>
                  <a:pt x="1333279" y="169218"/>
                  <a:pt x="1324038" y="170718"/>
                  <a:pt x="1315897" y="171855"/>
                </a:cubicBezTo>
                <a:lnTo>
                  <a:pt x="1303996" y="184595"/>
                </a:lnTo>
                <a:lnTo>
                  <a:pt x="1285751" y="135388"/>
                </a:lnTo>
                <a:cubicBezTo>
                  <a:pt x="1291472" y="134515"/>
                  <a:pt x="1296090" y="133768"/>
                  <a:pt x="1299605" y="133148"/>
                </a:cubicBezTo>
                <a:cubicBezTo>
                  <a:pt x="1303120" y="132527"/>
                  <a:pt x="1306107" y="131807"/>
                  <a:pt x="1308566" y="130988"/>
                </a:cubicBezTo>
                <a:cubicBezTo>
                  <a:pt x="1311025" y="130169"/>
                  <a:pt x="1313238" y="129197"/>
                  <a:pt x="1315204" y="128073"/>
                </a:cubicBezTo>
                <a:cubicBezTo>
                  <a:pt x="1317171" y="126949"/>
                  <a:pt x="1318830" y="125849"/>
                  <a:pt x="1320179" y="124773"/>
                </a:cubicBezTo>
                <a:cubicBezTo>
                  <a:pt x="1325595" y="120185"/>
                  <a:pt x="1330337" y="115083"/>
                  <a:pt x="1334404" y="109466"/>
                </a:cubicBezTo>
                <a:cubicBezTo>
                  <a:pt x="1338472" y="103850"/>
                  <a:pt x="1342188" y="98219"/>
                  <a:pt x="1345553" y="92574"/>
                </a:cubicBezTo>
                <a:lnTo>
                  <a:pt x="1298605" y="92574"/>
                </a:lnTo>
                <a:lnTo>
                  <a:pt x="1298605" y="88125"/>
                </a:lnTo>
                <a:lnTo>
                  <a:pt x="1297679" y="89842"/>
                </a:lnTo>
                <a:cubicBezTo>
                  <a:pt x="1294858" y="93206"/>
                  <a:pt x="1291653" y="95786"/>
                  <a:pt x="1288065" y="97581"/>
                </a:cubicBezTo>
                <a:cubicBezTo>
                  <a:pt x="1284478" y="99377"/>
                  <a:pt x="1280636" y="100274"/>
                  <a:pt x="1276540" y="100274"/>
                </a:cubicBezTo>
                <a:cubicBezTo>
                  <a:pt x="1269831" y="100274"/>
                  <a:pt x="1264506" y="98073"/>
                  <a:pt x="1260564" y="93669"/>
                </a:cubicBezTo>
                <a:cubicBezTo>
                  <a:pt x="1256623" y="89265"/>
                  <a:pt x="1254652" y="83772"/>
                  <a:pt x="1254652" y="77191"/>
                </a:cubicBezTo>
                <a:cubicBezTo>
                  <a:pt x="1254652" y="72371"/>
                  <a:pt x="1255655" y="68177"/>
                  <a:pt x="1257662" y="64608"/>
                </a:cubicBezTo>
                <a:cubicBezTo>
                  <a:pt x="1259668" y="61039"/>
                  <a:pt x="1263070" y="57698"/>
                  <a:pt x="1267868" y="54583"/>
                </a:cubicBezTo>
                <a:cubicBezTo>
                  <a:pt x="1272941" y="51605"/>
                  <a:pt x="1277285" y="47596"/>
                  <a:pt x="1280898" y="42558"/>
                </a:cubicBezTo>
                <a:cubicBezTo>
                  <a:pt x="1284511" y="37519"/>
                  <a:pt x="1287880" y="30309"/>
                  <a:pt x="1291004" y="20926"/>
                </a:cubicBezTo>
                <a:lnTo>
                  <a:pt x="1296514" y="20926"/>
                </a:lnTo>
                <a:cubicBezTo>
                  <a:pt x="1298584" y="25673"/>
                  <a:pt x="1300134" y="29445"/>
                  <a:pt x="1301162" y="32242"/>
                </a:cubicBezTo>
                <a:cubicBezTo>
                  <a:pt x="1302191" y="35039"/>
                  <a:pt x="1303269" y="38319"/>
                  <a:pt x="1304396" y="42081"/>
                </a:cubicBezTo>
                <a:lnTo>
                  <a:pt x="1373657" y="42081"/>
                </a:lnTo>
                <a:cubicBezTo>
                  <a:pt x="1371514" y="40862"/>
                  <a:pt x="1370231" y="38149"/>
                  <a:pt x="1369809" y="33942"/>
                </a:cubicBezTo>
                <a:cubicBezTo>
                  <a:pt x="1369212" y="28773"/>
                  <a:pt x="1368334" y="23919"/>
                  <a:pt x="1367175" y="19379"/>
                </a:cubicBezTo>
                <a:cubicBezTo>
                  <a:pt x="1366016" y="14838"/>
                  <a:pt x="1363792" y="9676"/>
                  <a:pt x="1360503" y="3891"/>
                </a:cubicBezTo>
                <a:close/>
              </a:path>
            </a:pathLst>
          </a:custGeom>
          <a:solidFill>
            <a:schemeClr val="accent6"/>
          </a:solidFill>
          <a:ln>
            <a:noFill/>
          </a:ln>
          <a:effectLst>
            <a:reflection blurRad="25400" stA="50000" endA="300" endPos="36000" dist="12700" dir="5400000" sy="-100000" algn="bl" rotWithShape="0"/>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2400" b="1" dirty="0">
              <a:solidFill>
                <a:schemeClr val="accent2">
                  <a:lumMod val="75000"/>
                </a:schemeClr>
              </a:solidFill>
              <a:effectLst/>
              <a:latin typeface="方正风雅宋简体" panose="02000000000000000000" pitchFamily="2" charset="-122"/>
              <a:ea typeface="方正风雅宋简体" panose="02000000000000000000" pitchFamily="2" charset="-122"/>
            </a:endParaRPr>
          </a:p>
        </p:txBody>
      </p:sp>
      <p:sp>
        <p:nvSpPr>
          <p:cNvPr id="8" name="日期占位符 7"/>
          <p:cNvSpPr>
            <a:spLocks noGrp="1"/>
          </p:cNvSpPr>
          <p:nvPr>
            <p:ph type="dt" sz="half" idx="11"/>
          </p:nvPr>
        </p:nvSpPr>
        <p:spPr/>
        <p:txBody>
          <a:bodyPr/>
          <a:lstStyle/>
          <a:p>
            <a:fld id="{618F58CE-AA9F-44F2-B75A-34227CEABCB3}" type="datetimeFigureOut">
              <a:rPr lang="zh-CN" altLang="en-US" smtClean="0"/>
              <a:t>2017/8/8</a:t>
            </a:fld>
            <a:endParaRPr lang="zh-CN" altLang="en-US"/>
          </a:p>
        </p:txBody>
      </p:sp>
      <p:sp>
        <p:nvSpPr>
          <p:cNvPr id="9" name="页脚占位符 8"/>
          <p:cNvSpPr>
            <a:spLocks noGrp="1"/>
          </p:cNvSpPr>
          <p:nvPr>
            <p:ph type="ftr" sz="quarter" idx="12"/>
          </p:nvPr>
        </p:nvSpPr>
        <p:spPr/>
        <p:txBody>
          <a:bodyPr/>
          <a:lstStyle/>
          <a:p>
            <a:endParaRPr lang="zh-CN" altLang="en-US" dirty="0"/>
          </a:p>
        </p:txBody>
      </p:sp>
      <p:sp>
        <p:nvSpPr>
          <p:cNvPr id="73" name="Slide Number Placeholder 5"/>
          <p:cNvSpPr txBox="1">
            <a:spLocks/>
          </p:cNvSpPr>
          <p:nvPr userDrawn="1"/>
        </p:nvSpPr>
        <p:spPr>
          <a:xfrm>
            <a:off x="11214074" y="6101328"/>
            <a:ext cx="436212" cy="304800"/>
          </a:xfrm>
          <a:prstGeom prst="rect">
            <a:avLst/>
          </a:prstGeom>
        </p:spPr>
        <p:txBody>
          <a:bodyPr vert="horz" lIns="91440" tIns="45720" rIns="91440" bIns="45720" rtlCol="0" anchor="ctr"/>
          <a:lstStyle>
            <a:defPPr>
              <a:defRPr lang="zh-CN"/>
            </a:defPPr>
            <a:lvl1pPr marL="0" algn="r" defTabSz="914400" rtl="0" eaLnBrk="1" latinLnBrk="0" hangingPunct="1">
              <a:defRPr sz="1400" kern="1200">
                <a:solidFill>
                  <a:schemeClr val="tx1">
                    <a:lumMod val="50000"/>
                    <a:lumOff val="50000"/>
                  </a:schemeClr>
                </a:solidFill>
                <a:latin typeface="Impact" panose="020B080603090205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57B18ED-D931-45F4-8873-1BEDAB4DC03E}" type="slidenum">
              <a:rPr lang="en-JM" sz="1100" smtClean="0">
                <a:solidFill>
                  <a:prstClr val="black">
                    <a:lumMod val="50000"/>
                    <a:lumOff val="50000"/>
                  </a:prstClr>
                </a:solidFill>
                <a:latin typeface="Impact" panose="020B0806030902050204" pitchFamily="34" charset="0"/>
              </a:rPr>
              <a:pPr algn="ctr"/>
              <a:t>‹#›</a:t>
            </a:fld>
            <a:endParaRPr lang="en-JM" sz="1100" dirty="0">
              <a:solidFill>
                <a:prstClr val="black">
                  <a:lumMod val="50000"/>
                  <a:lumOff val="50000"/>
                </a:prstClr>
              </a:solidFill>
              <a:latin typeface="Impact" panose="020B0806030902050204" pitchFamily="34" charset="0"/>
            </a:endParaRPr>
          </a:p>
        </p:txBody>
      </p:sp>
      <p:sp>
        <p:nvSpPr>
          <p:cNvPr id="74" name="任意多边形 73" hidden="1"/>
          <p:cNvSpPr/>
          <p:nvPr userDrawn="1"/>
        </p:nvSpPr>
        <p:spPr>
          <a:xfrm rot="894806">
            <a:off x="779120" y="139286"/>
            <a:ext cx="541052" cy="828000"/>
          </a:xfrm>
          <a:custGeom>
            <a:avLst/>
            <a:gdLst>
              <a:gd name="connsiteX0" fmla="*/ 1651515 w 2990085"/>
              <a:gd name="connsiteY0" fmla="*/ 74436 h 4575877"/>
              <a:gd name="connsiteX1" fmla="*/ 2523002 w 2990085"/>
              <a:gd name="connsiteY1" fmla="*/ 57726 h 4575877"/>
              <a:gd name="connsiteX2" fmla="*/ 2960293 w 2990085"/>
              <a:gd name="connsiteY2" fmla="*/ 524262 h 4575877"/>
              <a:gd name="connsiteX3" fmla="*/ 2750515 w 2990085"/>
              <a:gd name="connsiteY3" fmla="*/ 1375655 h 4575877"/>
              <a:gd name="connsiteX4" fmla="*/ 1825757 w 2990085"/>
              <a:gd name="connsiteY4" fmla="*/ 1957962 h 4575877"/>
              <a:gd name="connsiteX5" fmla="*/ 1624453 w 2990085"/>
              <a:gd name="connsiteY5" fmla="*/ 2000087 h 4575877"/>
              <a:gd name="connsiteX6" fmla="*/ 1637767 w 2990085"/>
              <a:gd name="connsiteY6" fmla="*/ 2869607 h 4575877"/>
              <a:gd name="connsiteX7" fmla="*/ 1636496 w 2990085"/>
              <a:gd name="connsiteY7" fmla="*/ 2945690 h 4575877"/>
              <a:gd name="connsiteX8" fmla="*/ 1633673 w 2990085"/>
              <a:gd name="connsiteY8" fmla="*/ 2946442 h 4575877"/>
              <a:gd name="connsiteX9" fmla="*/ 1633673 w 2990085"/>
              <a:gd name="connsiteY9" fmla="*/ 3401224 h 4575877"/>
              <a:gd name="connsiteX10" fmla="*/ 1630823 w 2990085"/>
              <a:gd name="connsiteY10" fmla="*/ 3401224 h 4575877"/>
              <a:gd name="connsiteX11" fmla="*/ 1635750 w 2990085"/>
              <a:gd name="connsiteY11" fmla="*/ 3723073 h 4575877"/>
              <a:gd name="connsiteX12" fmla="*/ 1626318 w 2990085"/>
              <a:gd name="connsiteY12" fmla="*/ 4162116 h 4575877"/>
              <a:gd name="connsiteX13" fmla="*/ 1998521 w 2990085"/>
              <a:gd name="connsiteY13" fmla="*/ 4114682 h 4575877"/>
              <a:gd name="connsiteX14" fmla="*/ 2387572 w 2990085"/>
              <a:gd name="connsiteY14" fmla="*/ 3936393 h 4575877"/>
              <a:gd name="connsiteX15" fmla="*/ 2393959 w 2990085"/>
              <a:gd name="connsiteY15" fmla="*/ 4089779 h 4575877"/>
              <a:gd name="connsiteX16" fmla="*/ 2032803 w 2990085"/>
              <a:gd name="connsiteY16" fmla="*/ 4243403 h 4575877"/>
              <a:gd name="connsiteX17" fmla="*/ 1655587 w 2990085"/>
              <a:gd name="connsiteY17" fmla="*/ 4315149 h 4575877"/>
              <a:gd name="connsiteX18" fmla="*/ 1273004 w 2990085"/>
              <a:gd name="connsiteY18" fmla="*/ 4388324 h 4575877"/>
              <a:gd name="connsiteX19" fmla="*/ 806011 w 2990085"/>
              <a:gd name="connsiteY19" fmla="*/ 4575877 h 4575877"/>
              <a:gd name="connsiteX20" fmla="*/ 801054 w 2990085"/>
              <a:gd name="connsiteY20" fmla="*/ 4427857 h 4575877"/>
              <a:gd name="connsiteX21" fmla="*/ 1160457 w 2990085"/>
              <a:gd name="connsiteY21" fmla="*/ 4159821 h 4575877"/>
              <a:gd name="connsiteX22" fmla="*/ 1241769 w 2990085"/>
              <a:gd name="connsiteY22" fmla="*/ 3667174 h 4575877"/>
              <a:gd name="connsiteX23" fmla="*/ 1237922 w 2990085"/>
              <a:gd name="connsiteY23" fmla="*/ 3428438 h 4575877"/>
              <a:gd name="connsiteX24" fmla="*/ 1240031 w 2990085"/>
              <a:gd name="connsiteY24" fmla="*/ 3428438 h 4575877"/>
              <a:gd name="connsiteX25" fmla="*/ 1240031 w 2990085"/>
              <a:gd name="connsiteY25" fmla="*/ 3401224 h 4575877"/>
              <a:gd name="connsiteX26" fmla="*/ 1239219 w 2990085"/>
              <a:gd name="connsiteY26" fmla="*/ 3401224 h 4575877"/>
              <a:gd name="connsiteX27" fmla="*/ 1239219 w 2990085"/>
              <a:gd name="connsiteY27" fmla="*/ 2606619 h 4575877"/>
              <a:gd name="connsiteX28" fmla="*/ 1240448 w 2990085"/>
              <a:gd name="connsiteY28" fmla="*/ 2606619 h 4575877"/>
              <a:gd name="connsiteX29" fmla="*/ 1216781 w 2990085"/>
              <a:gd name="connsiteY29" fmla="*/ 1137952 h 4575877"/>
              <a:gd name="connsiteX30" fmla="*/ 1205031 w 2990085"/>
              <a:gd name="connsiteY30" fmla="*/ 986000 h 4575877"/>
              <a:gd name="connsiteX31" fmla="*/ 1010196 w 2990085"/>
              <a:gd name="connsiteY31" fmla="*/ 923011 h 4575877"/>
              <a:gd name="connsiteX32" fmla="*/ 1010953 w 2990085"/>
              <a:gd name="connsiteY32" fmla="*/ 796446 h 4575877"/>
              <a:gd name="connsiteX33" fmla="*/ 1631355 w 2990085"/>
              <a:gd name="connsiteY33" fmla="*/ 516335 h 4575877"/>
              <a:gd name="connsiteX34" fmla="*/ 1619038 w 2990085"/>
              <a:gd name="connsiteY34" fmla="*/ 1030819 h 4575877"/>
              <a:gd name="connsiteX35" fmla="*/ 1617716 w 2990085"/>
              <a:gd name="connsiteY35" fmla="*/ 1823823 h 4575877"/>
              <a:gd name="connsiteX36" fmla="*/ 1868719 w 2990085"/>
              <a:gd name="connsiteY36" fmla="*/ 1774203 h 4575877"/>
              <a:gd name="connsiteX37" fmla="*/ 2397287 w 2990085"/>
              <a:gd name="connsiteY37" fmla="*/ 1343368 h 4575877"/>
              <a:gd name="connsiteX38" fmla="*/ 2504404 w 2990085"/>
              <a:gd name="connsiteY38" fmla="*/ 645679 h 4575877"/>
              <a:gd name="connsiteX39" fmla="*/ 2200442 w 2990085"/>
              <a:gd name="connsiteY39" fmla="*/ 269996 h 4575877"/>
              <a:gd name="connsiteX40" fmla="*/ 1592464 w 2990085"/>
              <a:gd name="connsiteY40" fmla="*/ 262479 h 4575877"/>
              <a:gd name="connsiteX41" fmla="*/ 774828 w 2990085"/>
              <a:gd name="connsiteY41" fmla="*/ 718607 h 4575877"/>
              <a:gd name="connsiteX42" fmla="*/ 255817 w 2990085"/>
              <a:gd name="connsiteY42" fmla="*/ 1465682 h 4575877"/>
              <a:gd name="connsiteX43" fmla="*/ 203204 w 2990085"/>
              <a:gd name="connsiteY43" fmla="*/ 2206292 h 4575877"/>
              <a:gd name="connsiteX44" fmla="*/ 348810 w 2990085"/>
              <a:gd name="connsiteY44" fmla="*/ 2483428 h 4575877"/>
              <a:gd name="connsiteX45" fmla="*/ 622088 w 2990085"/>
              <a:gd name="connsiteY45" fmla="*/ 2657629 h 4575877"/>
              <a:gd name="connsiteX46" fmla="*/ 800805 w 2990085"/>
              <a:gd name="connsiteY46" fmla="*/ 2811066 h 4575877"/>
              <a:gd name="connsiteX47" fmla="*/ 779502 w 2990085"/>
              <a:gd name="connsiteY47" fmla="*/ 2914384 h 4575877"/>
              <a:gd name="connsiteX48" fmla="*/ 686344 w 2990085"/>
              <a:gd name="connsiteY48" fmla="*/ 2985143 h 4575877"/>
              <a:gd name="connsiteX49" fmla="*/ 347086 w 2990085"/>
              <a:gd name="connsiteY49" fmla="*/ 2854362 h 4575877"/>
              <a:gd name="connsiteX50" fmla="*/ 51924 w 2990085"/>
              <a:gd name="connsiteY50" fmla="*/ 2349974 h 4575877"/>
              <a:gd name="connsiteX51" fmla="*/ 301903 w 2990085"/>
              <a:gd name="connsiteY51" fmla="*/ 1002519 h 4575877"/>
              <a:gd name="connsiteX52" fmla="*/ 1651515 w 2990085"/>
              <a:gd name="connsiteY52" fmla="*/ 74436 h 4575877"/>
              <a:gd name="connsiteX0" fmla="*/ 1651515 w 2990085"/>
              <a:gd name="connsiteY0" fmla="*/ 74436 h 4575877"/>
              <a:gd name="connsiteX1" fmla="*/ 2523002 w 2990085"/>
              <a:gd name="connsiteY1" fmla="*/ 57726 h 4575877"/>
              <a:gd name="connsiteX2" fmla="*/ 2960293 w 2990085"/>
              <a:gd name="connsiteY2" fmla="*/ 524262 h 4575877"/>
              <a:gd name="connsiteX3" fmla="*/ 2750515 w 2990085"/>
              <a:gd name="connsiteY3" fmla="*/ 1375655 h 4575877"/>
              <a:gd name="connsiteX4" fmla="*/ 1825757 w 2990085"/>
              <a:gd name="connsiteY4" fmla="*/ 1957962 h 4575877"/>
              <a:gd name="connsiteX5" fmla="*/ 1624453 w 2990085"/>
              <a:gd name="connsiteY5" fmla="*/ 2000087 h 4575877"/>
              <a:gd name="connsiteX6" fmla="*/ 1637767 w 2990085"/>
              <a:gd name="connsiteY6" fmla="*/ 2869607 h 4575877"/>
              <a:gd name="connsiteX7" fmla="*/ 1636496 w 2990085"/>
              <a:gd name="connsiteY7" fmla="*/ 2945690 h 4575877"/>
              <a:gd name="connsiteX8" fmla="*/ 1633673 w 2990085"/>
              <a:gd name="connsiteY8" fmla="*/ 3401224 h 4575877"/>
              <a:gd name="connsiteX9" fmla="*/ 1630823 w 2990085"/>
              <a:gd name="connsiteY9" fmla="*/ 3401224 h 4575877"/>
              <a:gd name="connsiteX10" fmla="*/ 1635750 w 2990085"/>
              <a:gd name="connsiteY10" fmla="*/ 3723073 h 4575877"/>
              <a:gd name="connsiteX11" fmla="*/ 1626318 w 2990085"/>
              <a:gd name="connsiteY11" fmla="*/ 4162116 h 4575877"/>
              <a:gd name="connsiteX12" fmla="*/ 1998521 w 2990085"/>
              <a:gd name="connsiteY12" fmla="*/ 4114682 h 4575877"/>
              <a:gd name="connsiteX13" fmla="*/ 2387572 w 2990085"/>
              <a:gd name="connsiteY13" fmla="*/ 3936393 h 4575877"/>
              <a:gd name="connsiteX14" fmla="*/ 2393959 w 2990085"/>
              <a:gd name="connsiteY14" fmla="*/ 4089779 h 4575877"/>
              <a:gd name="connsiteX15" fmla="*/ 2032803 w 2990085"/>
              <a:gd name="connsiteY15" fmla="*/ 4243403 h 4575877"/>
              <a:gd name="connsiteX16" fmla="*/ 1655587 w 2990085"/>
              <a:gd name="connsiteY16" fmla="*/ 4315149 h 4575877"/>
              <a:gd name="connsiteX17" fmla="*/ 1273004 w 2990085"/>
              <a:gd name="connsiteY17" fmla="*/ 4388324 h 4575877"/>
              <a:gd name="connsiteX18" fmla="*/ 806011 w 2990085"/>
              <a:gd name="connsiteY18" fmla="*/ 4575877 h 4575877"/>
              <a:gd name="connsiteX19" fmla="*/ 801054 w 2990085"/>
              <a:gd name="connsiteY19" fmla="*/ 4427857 h 4575877"/>
              <a:gd name="connsiteX20" fmla="*/ 1160457 w 2990085"/>
              <a:gd name="connsiteY20" fmla="*/ 4159821 h 4575877"/>
              <a:gd name="connsiteX21" fmla="*/ 1241769 w 2990085"/>
              <a:gd name="connsiteY21" fmla="*/ 3667174 h 4575877"/>
              <a:gd name="connsiteX22" fmla="*/ 1237922 w 2990085"/>
              <a:gd name="connsiteY22" fmla="*/ 3428438 h 4575877"/>
              <a:gd name="connsiteX23" fmla="*/ 1240031 w 2990085"/>
              <a:gd name="connsiteY23" fmla="*/ 3428438 h 4575877"/>
              <a:gd name="connsiteX24" fmla="*/ 1240031 w 2990085"/>
              <a:gd name="connsiteY24" fmla="*/ 3401224 h 4575877"/>
              <a:gd name="connsiteX25" fmla="*/ 1239219 w 2990085"/>
              <a:gd name="connsiteY25" fmla="*/ 3401224 h 4575877"/>
              <a:gd name="connsiteX26" fmla="*/ 1239219 w 2990085"/>
              <a:gd name="connsiteY26" fmla="*/ 2606619 h 4575877"/>
              <a:gd name="connsiteX27" fmla="*/ 1240448 w 2990085"/>
              <a:gd name="connsiteY27" fmla="*/ 2606619 h 4575877"/>
              <a:gd name="connsiteX28" fmla="*/ 1216781 w 2990085"/>
              <a:gd name="connsiteY28" fmla="*/ 1137952 h 4575877"/>
              <a:gd name="connsiteX29" fmla="*/ 1205031 w 2990085"/>
              <a:gd name="connsiteY29" fmla="*/ 986000 h 4575877"/>
              <a:gd name="connsiteX30" fmla="*/ 1010196 w 2990085"/>
              <a:gd name="connsiteY30" fmla="*/ 923011 h 4575877"/>
              <a:gd name="connsiteX31" fmla="*/ 1010953 w 2990085"/>
              <a:gd name="connsiteY31" fmla="*/ 796446 h 4575877"/>
              <a:gd name="connsiteX32" fmla="*/ 1631355 w 2990085"/>
              <a:gd name="connsiteY32" fmla="*/ 516335 h 4575877"/>
              <a:gd name="connsiteX33" fmla="*/ 1619038 w 2990085"/>
              <a:gd name="connsiteY33" fmla="*/ 1030819 h 4575877"/>
              <a:gd name="connsiteX34" fmla="*/ 1617716 w 2990085"/>
              <a:gd name="connsiteY34" fmla="*/ 1823823 h 4575877"/>
              <a:gd name="connsiteX35" fmla="*/ 1868719 w 2990085"/>
              <a:gd name="connsiteY35" fmla="*/ 1774203 h 4575877"/>
              <a:gd name="connsiteX36" fmla="*/ 2397287 w 2990085"/>
              <a:gd name="connsiteY36" fmla="*/ 1343368 h 4575877"/>
              <a:gd name="connsiteX37" fmla="*/ 2504404 w 2990085"/>
              <a:gd name="connsiteY37" fmla="*/ 645679 h 4575877"/>
              <a:gd name="connsiteX38" fmla="*/ 2200442 w 2990085"/>
              <a:gd name="connsiteY38" fmla="*/ 269996 h 4575877"/>
              <a:gd name="connsiteX39" fmla="*/ 1592464 w 2990085"/>
              <a:gd name="connsiteY39" fmla="*/ 262479 h 4575877"/>
              <a:gd name="connsiteX40" fmla="*/ 774828 w 2990085"/>
              <a:gd name="connsiteY40" fmla="*/ 718607 h 4575877"/>
              <a:gd name="connsiteX41" fmla="*/ 255817 w 2990085"/>
              <a:gd name="connsiteY41" fmla="*/ 1465682 h 4575877"/>
              <a:gd name="connsiteX42" fmla="*/ 203204 w 2990085"/>
              <a:gd name="connsiteY42" fmla="*/ 2206292 h 4575877"/>
              <a:gd name="connsiteX43" fmla="*/ 348810 w 2990085"/>
              <a:gd name="connsiteY43" fmla="*/ 2483428 h 4575877"/>
              <a:gd name="connsiteX44" fmla="*/ 622088 w 2990085"/>
              <a:gd name="connsiteY44" fmla="*/ 2657629 h 4575877"/>
              <a:gd name="connsiteX45" fmla="*/ 800805 w 2990085"/>
              <a:gd name="connsiteY45" fmla="*/ 2811066 h 4575877"/>
              <a:gd name="connsiteX46" fmla="*/ 779502 w 2990085"/>
              <a:gd name="connsiteY46" fmla="*/ 2914384 h 4575877"/>
              <a:gd name="connsiteX47" fmla="*/ 686344 w 2990085"/>
              <a:gd name="connsiteY47" fmla="*/ 2985143 h 4575877"/>
              <a:gd name="connsiteX48" fmla="*/ 347086 w 2990085"/>
              <a:gd name="connsiteY48" fmla="*/ 2854362 h 4575877"/>
              <a:gd name="connsiteX49" fmla="*/ 51924 w 2990085"/>
              <a:gd name="connsiteY49" fmla="*/ 2349974 h 4575877"/>
              <a:gd name="connsiteX50" fmla="*/ 301903 w 2990085"/>
              <a:gd name="connsiteY50" fmla="*/ 1002519 h 4575877"/>
              <a:gd name="connsiteX51" fmla="*/ 1651515 w 2990085"/>
              <a:gd name="connsiteY51" fmla="*/ 74436 h 4575877"/>
              <a:gd name="connsiteX0" fmla="*/ 1651515 w 2990085"/>
              <a:gd name="connsiteY0" fmla="*/ 74436 h 4575877"/>
              <a:gd name="connsiteX1" fmla="*/ 2523002 w 2990085"/>
              <a:gd name="connsiteY1" fmla="*/ 57726 h 4575877"/>
              <a:gd name="connsiteX2" fmla="*/ 2960293 w 2990085"/>
              <a:gd name="connsiteY2" fmla="*/ 524262 h 4575877"/>
              <a:gd name="connsiteX3" fmla="*/ 2750515 w 2990085"/>
              <a:gd name="connsiteY3" fmla="*/ 1375655 h 4575877"/>
              <a:gd name="connsiteX4" fmla="*/ 1825757 w 2990085"/>
              <a:gd name="connsiteY4" fmla="*/ 1957962 h 4575877"/>
              <a:gd name="connsiteX5" fmla="*/ 1624453 w 2990085"/>
              <a:gd name="connsiteY5" fmla="*/ 2000087 h 4575877"/>
              <a:gd name="connsiteX6" fmla="*/ 1637767 w 2990085"/>
              <a:gd name="connsiteY6" fmla="*/ 2869607 h 4575877"/>
              <a:gd name="connsiteX7" fmla="*/ 1633673 w 2990085"/>
              <a:gd name="connsiteY7" fmla="*/ 3401224 h 4575877"/>
              <a:gd name="connsiteX8" fmla="*/ 1630823 w 2990085"/>
              <a:gd name="connsiteY8" fmla="*/ 3401224 h 4575877"/>
              <a:gd name="connsiteX9" fmla="*/ 1635750 w 2990085"/>
              <a:gd name="connsiteY9" fmla="*/ 3723073 h 4575877"/>
              <a:gd name="connsiteX10" fmla="*/ 1626318 w 2990085"/>
              <a:gd name="connsiteY10" fmla="*/ 4162116 h 4575877"/>
              <a:gd name="connsiteX11" fmla="*/ 1998521 w 2990085"/>
              <a:gd name="connsiteY11" fmla="*/ 4114682 h 4575877"/>
              <a:gd name="connsiteX12" fmla="*/ 2387572 w 2990085"/>
              <a:gd name="connsiteY12" fmla="*/ 3936393 h 4575877"/>
              <a:gd name="connsiteX13" fmla="*/ 2393959 w 2990085"/>
              <a:gd name="connsiteY13" fmla="*/ 4089779 h 4575877"/>
              <a:gd name="connsiteX14" fmla="*/ 2032803 w 2990085"/>
              <a:gd name="connsiteY14" fmla="*/ 4243403 h 4575877"/>
              <a:gd name="connsiteX15" fmla="*/ 1655587 w 2990085"/>
              <a:gd name="connsiteY15" fmla="*/ 4315149 h 4575877"/>
              <a:gd name="connsiteX16" fmla="*/ 1273004 w 2990085"/>
              <a:gd name="connsiteY16" fmla="*/ 4388324 h 4575877"/>
              <a:gd name="connsiteX17" fmla="*/ 806011 w 2990085"/>
              <a:gd name="connsiteY17" fmla="*/ 4575877 h 4575877"/>
              <a:gd name="connsiteX18" fmla="*/ 801054 w 2990085"/>
              <a:gd name="connsiteY18" fmla="*/ 4427857 h 4575877"/>
              <a:gd name="connsiteX19" fmla="*/ 1160457 w 2990085"/>
              <a:gd name="connsiteY19" fmla="*/ 4159821 h 4575877"/>
              <a:gd name="connsiteX20" fmla="*/ 1241769 w 2990085"/>
              <a:gd name="connsiteY20" fmla="*/ 3667174 h 4575877"/>
              <a:gd name="connsiteX21" fmla="*/ 1237922 w 2990085"/>
              <a:gd name="connsiteY21" fmla="*/ 3428438 h 4575877"/>
              <a:gd name="connsiteX22" fmla="*/ 1240031 w 2990085"/>
              <a:gd name="connsiteY22" fmla="*/ 3428438 h 4575877"/>
              <a:gd name="connsiteX23" fmla="*/ 1240031 w 2990085"/>
              <a:gd name="connsiteY23" fmla="*/ 3401224 h 4575877"/>
              <a:gd name="connsiteX24" fmla="*/ 1239219 w 2990085"/>
              <a:gd name="connsiteY24" fmla="*/ 3401224 h 4575877"/>
              <a:gd name="connsiteX25" fmla="*/ 1239219 w 2990085"/>
              <a:gd name="connsiteY25" fmla="*/ 2606619 h 4575877"/>
              <a:gd name="connsiteX26" fmla="*/ 1240448 w 2990085"/>
              <a:gd name="connsiteY26" fmla="*/ 2606619 h 4575877"/>
              <a:gd name="connsiteX27" fmla="*/ 1216781 w 2990085"/>
              <a:gd name="connsiteY27" fmla="*/ 1137952 h 4575877"/>
              <a:gd name="connsiteX28" fmla="*/ 1205031 w 2990085"/>
              <a:gd name="connsiteY28" fmla="*/ 986000 h 4575877"/>
              <a:gd name="connsiteX29" fmla="*/ 1010196 w 2990085"/>
              <a:gd name="connsiteY29" fmla="*/ 923011 h 4575877"/>
              <a:gd name="connsiteX30" fmla="*/ 1010953 w 2990085"/>
              <a:gd name="connsiteY30" fmla="*/ 796446 h 4575877"/>
              <a:gd name="connsiteX31" fmla="*/ 1631355 w 2990085"/>
              <a:gd name="connsiteY31" fmla="*/ 516335 h 4575877"/>
              <a:gd name="connsiteX32" fmla="*/ 1619038 w 2990085"/>
              <a:gd name="connsiteY32" fmla="*/ 1030819 h 4575877"/>
              <a:gd name="connsiteX33" fmla="*/ 1617716 w 2990085"/>
              <a:gd name="connsiteY33" fmla="*/ 1823823 h 4575877"/>
              <a:gd name="connsiteX34" fmla="*/ 1868719 w 2990085"/>
              <a:gd name="connsiteY34" fmla="*/ 1774203 h 4575877"/>
              <a:gd name="connsiteX35" fmla="*/ 2397287 w 2990085"/>
              <a:gd name="connsiteY35" fmla="*/ 1343368 h 4575877"/>
              <a:gd name="connsiteX36" fmla="*/ 2504404 w 2990085"/>
              <a:gd name="connsiteY36" fmla="*/ 645679 h 4575877"/>
              <a:gd name="connsiteX37" fmla="*/ 2200442 w 2990085"/>
              <a:gd name="connsiteY37" fmla="*/ 269996 h 4575877"/>
              <a:gd name="connsiteX38" fmla="*/ 1592464 w 2990085"/>
              <a:gd name="connsiteY38" fmla="*/ 262479 h 4575877"/>
              <a:gd name="connsiteX39" fmla="*/ 774828 w 2990085"/>
              <a:gd name="connsiteY39" fmla="*/ 718607 h 4575877"/>
              <a:gd name="connsiteX40" fmla="*/ 255817 w 2990085"/>
              <a:gd name="connsiteY40" fmla="*/ 1465682 h 4575877"/>
              <a:gd name="connsiteX41" fmla="*/ 203204 w 2990085"/>
              <a:gd name="connsiteY41" fmla="*/ 2206292 h 4575877"/>
              <a:gd name="connsiteX42" fmla="*/ 348810 w 2990085"/>
              <a:gd name="connsiteY42" fmla="*/ 2483428 h 4575877"/>
              <a:gd name="connsiteX43" fmla="*/ 622088 w 2990085"/>
              <a:gd name="connsiteY43" fmla="*/ 2657629 h 4575877"/>
              <a:gd name="connsiteX44" fmla="*/ 800805 w 2990085"/>
              <a:gd name="connsiteY44" fmla="*/ 2811066 h 4575877"/>
              <a:gd name="connsiteX45" fmla="*/ 779502 w 2990085"/>
              <a:gd name="connsiteY45" fmla="*/ 2914384 h 4575877"/>
              <a:gd name="connsiteX46" fmla="*/ 686344 w 2990085"/>
              <a:gd name="connsiteY46" fmla="*/ 2985143 h 4575877"/>
              <a:gd name="connsiteX47" fmla="*/ 347086 w 2990085"/>
              <a:gd name="connsiteY47" fmla="*/ 2854362 h 4575877"/>
              <a:gd name="connsiteX48" fmla="*/ 51924 w 2990085"/>
              <a:gd name="connsiteY48" fmla="*/ 2349974 h 4575877"/>
              <a:gd name="connsiteX49" fmla="*/ 301903 w 2990085"/>
              <a:gd name="connsiteY49" fmla="*/ 1002519 h 4575877"/>
              <a:gd name="connsiteX50" fmla="*/ 1651515 w 2990085"/>
              <a:gd name="connsiteY50" fmla="*/ 74436 h 4575877"/>
              <a:gd name="connsiteX0" fmla="*/ 1651515 w 2990085"/>
              <a:gd name="connsiteY0" fmla="*/ 74436 h 4575877"/>
              <a:gd name="connsiteX1" fmla="*/ 2523002 w 2990085"/>
              <a:gd name="connsiteY1" fmla="*/ 57726 h 4575877"/>
              <a:gd name="connsiteX2" fmla="*/ 2960293 w 2990085"/>
              <a:gd name="connsiteY2" fmla="*/ 524262 h 4575877"/>
              <a:gd name="connsiteX3" fmla="*/ 2750515 w 2990085"/>
              <a:gd name="connsiteY3" fmla="*/ 1375655 h 4575877"/>
              <a:gd name="connsiteX4" fmla="*/ 1825757 w 2990085"/>
              <a:gd name="connsiteY4" fmla="*/ 1957962 h 4575877"/>
              <a:gd name="connsiteX5" fmla="*/ 1624453 w 2990085"/>
              <a:gd name="connsiteY5" fmla="*/ 2000087 h 4575877"/>
              <a:gd name="connsiteX6" fmla="*/ 1633673 w 2990085"/>
              <a:gd name="connsiteY6" fmla="*/ 3401224 h 4575877"/>
              <a:gd name="connsiteX7" fmla="*/ 1630823 w 2990085"/>
              <a:gd name="connsiteY7" fmla="*/ 3401224 h 4575877"/>
              <a:gd name="connsiteX8" fmla="*/ 1635750 w 2990085"/>
              <a:gd name="connsiteY8" fmla="*/ 3723073 h 4575877"/>
              <a:gd name="connsiteX9" fmla="*/ 1626318 w 2990085"/>
              <a:gd name="connsiteY9" fmla="*/ 4162116 h 4575877"/>
              <a:gd name="connsiteX10" fmla="*/ 1998521 w 2990085"/>
              <a:gd name="connsiteY10" fmla="*/ 4114682 h 4575877"/>
              <a:gd name="connsiteX11" fmla="*/ 2387572 w 2990085"/>
              <a:gd name="connsiteY11" fmla="*/ 3936393 h 4575877"/>
              <a:gd name="connsiteX12" fmla="*/ 2393959 w 2990085"/>
              <a:gd name="connsiteY12" fmla="*/ 4089779 h 4575877"/>
              <a:gd name="connsiteX13" fmla="*/ 2032803 w 2990085"/>
              <a:gd name="connsiteY13" fmla="*/ 4243403 h 4575877"/>
              <a:gd name="connsiteX14" fmla="*/ 1655587 w 2990085"/>
              <a:gd name="connsiteY14" fmla="*/ 4315149 h 4575877"/>
              <a:gd name="connsiteX15" fmla="*/ 1273004 w 2990085"/>
              <a:gd name="connsiteY15" fmla="*/ 4388324 h 4575877"/>
              <a:gd name="connsiteX16" fmla="*/ 806011 w 2990085"/>
              <a:gd name="connsiteY16" fmla="*/ 4575877 h 4575877"/>
              <a:gd name="connsiteX17" fmla="*/ 801054 w 2990085"/>
              <a:gd name="connsiteY17" fmla="*/ 4427857 h 4575877"/>
              <a:gd name="connsiteX18" fmla="*/ 1160457 w 2990085"/>
              <a:gd name="connsiteY18" fmla="*/ 4159821 h 4575877"/>
              <a:gd name="connsiteX19" fmla="*/ 1241769 w 2990085"/>
              <a:gd name="connsiteY19" fmla="*/ 3667174 h 4575877"/>
              <a:gd name="connsiteX20" fmla="*/ 1237922 w 2990085"/>
              <a:gd name="connsiteY20" fmla="*/ 3428438 h 4575877"/>
              <a:gd name="connsiteX21" fmla="*/ 1240031 w 2990085"/>
              <a:gd name="connsiteY21" fmla="*/ 3428438 h 4575877"/>
              <a:gd name="connsiteX22" fmla="*/ 1240031 w 2990085"/>
              <a:gd name="connsiteY22" fmla="*/ 3401224 h 4575877"/>
              <a:gd name="connsiteX23" fmla="*/ 1239219 w 2990085"/>
              <a:gd name="connsiteY23" fmla="*/ 3401224 h 4575877"/>
              <a:gd name="connsiteX24" fmla="*/ 1239219 w 2990085"/>
              <a:gd name="connsiteY24" fmla="*/ 2606619 h 4575877"/>
              <a:gd name="connsiteX25" fmla="*/ 1240448 w 2990085"/>
              <a:gd name="connsiteY25" fmla="*/ 2606619 h 4575877"/>
              <a:gd name="connsiteX26" fmla="*/ 1216781 w 2990085"/>
              <a:gd name="connsiteY26" fmla="*/ 1137952 h 4575877"/>
              <a:gd name="connsiteX27" fmla="*/ 1205031 w 2990085"/>
              <a:gd name="connsiteY27" fmla="*/ 986000 h 4575877"/>
              <a:gd name="connsiteX28" fmla="*/ 1010196 w 2990085"/>
              <a:gd name="connsiteY28" fmla="*/ 923011 h 4575877"/>
              <a:gd name="connsiteX29" fmla="*/ 1010953 w 2990085"/>
              <a:gd name="connsiteY29" fmla="*/ 796446 h 4575877"/>
              <a:gd name="connsiteX30" fmla="*/ 1631355 w 2990085"/>
              <a:gd name="connsiteY30" fmla="*/ 516335 h 4575877"/>
              <a:gd name="connsiteX31" fmla="*/ 1619038 w 2990085"/>
              <a:gd name="connsiteY31" fmla="*/ 1030819 h 4575877"/>
              <a:gd name="connsiteX32" fmla="*/ 1617716 w 2990085"/>
              <a:gd name="connsiteY32" fmla="*/ 1823823 h 4575877"/>
              <a:gd name="connsiteX33" fmla="*/ 1868719 w 2990085"/>
              <a:gd name="connsiteY33" fmla="*/ 1774203 h 4575877"/>
              <a:gd name="connsiteX34" fmla="*/ 2397287 w 2990085"/>
              <a:gd name="connsiteY34" fmla="*/ 1343368 h 4575877"/>
              <a:gd name="connsiteX35" fmla="*/ 2504404 w 2990085"/>
              <a:gd name="connsiteY35" fmla="*/ 645679 h 4575877"/>
              <a:gd name="connsiteX36" fmla="*/ 2200442 w 2990085"/>
              <a:gd name="connsiteY36" fmla="*/ 269996 h 4575877"/>
              <a:gd name="connsiteX37" fmla="*/ 1592464 w 2990085"/>
              <a:gd name="connsiteY37" fmla="*/ 262479 h 4575877"/>
              <a:gd name="connsiteX38" fmla="*/ 774828 w 2990085"/>
              <a:gd name="connsiteY38" fmla="*/ 718607 h 4575877"/>
              <a:gd name="connsiteX39" fmla="*/ 255817 w 2990085"/>
              <a:gd name="connsiteY39" fmla="*/ 1465682 h 4575877"/>
              <a:gd name="connsiteX40" fmla="*/ 203204 w 2990085"/>
              <a:gd name="connsiteY40" fmla="*/ 2206292 h 4575877"/>
              <a:gd name="connsiteX41" fmla="*/ 348810 w 2990085"/>
              <a:gd name="connsiteY41" fmla="*/ 2483428 h 4575877"/>
              <a:gd name="connsiteX42" fmla="*/ 622088 w 2990085"/>
              <a:gd name="connsiteY42" fmla="*/ 2657629 h 4575877"/>
              <a:gd name="connsiteX43" fmla="*/ 800805 w 2990085"/>
              <a:gd name="connsiteY43" fmla="*/ 2811066 h 4575877"/>
              <a:gd name="connsiteX44" fmla="*/ 779502 w 2990085"/>
              <a:gd name="connsiteY44" fmla="*/ 2914384 h 4575877"/>
              <a:gd name="connsiteX45" fmla="*/ 686344 w 2990085"/>
              <a:gd name="connsiteY45" fmla="*/ 2985143 h 4575877"/>
              <a:gd name="connsiteX46" fmla="*/ 347086 w 2990085"/>
              <a:gd name="connsiteY46" fmla="*/ 2854362 h 4575877"/>
              <a:gd name="connsiteX47" fmla="*/ 51924 w 2990085"/>
              <a:gd name="connsiteY47" fmla="*/ 2349974 h 4575877"/>
              <a:gd name="connsiteX48" fmla="*/ 301903 w 2990085"/>
              <a:gd name="connsiteY48" fmla="*/ 1002519 h 4575877"/>
              <a:gd name="connsiteX49" fmla="*/ 1651515 w 2990085"/>
              <a:gd name="connsiteY49" fmla="*/ 74436 h 4575877"/>
              <a:gd name="connsiteX0" fmla="*/ 1651515 w 2990085"/>
              <a:gd name="connsiteY0" fmla="*/ 74436 h 4575877"/>
              <a:gd name="connsiteX1" fmla="*/ 2523002 w 2990085"/>
              <a:gd name="connsiteY1" fmla="*/ 57726 h 4575877"/>
              <a:gd name="connsiteX2" fmla="*/ 2960293 w 2990085"/>
              <a:gd name="connsiteY2" fmla="*/ 524262 h 4575877"/>
              <a:gd name="connsiteX3" fmla="*/ 2750515 w 2990085"/>
              <a:gd name="connsiteY3" fmla="*/ 1375655 h 4575877"/>
              <a:gd name="connsiteX4" fmla="*/ 1825757 w 2990085"/>
              <a:gd name="connsiteY4" fmla="*/ 1957962 h 4575877"/>
              <a:gd name="connsiteX5" fmla="*/ 1624453 w 2990085"/>
              <a:gd name="connsiteY5" fmla="*/ 2000087 h 4575877"/>
              <a:gd name="connsiteX6" fmla="*/ 1633673 w 2990085"/>
              <a:gd name="connsiteY6" fmla="*/ 3401224 h 4575877"/>
              <a:gd name="connsiteX7" fmla="*/ 1630823 w 2990085"/>
              <a:gd name="connsiteY7" fmla="*/ 3401224 h 4575877"/>
              <a:gd name="connsiteX8" fmla="*/ 1635750 w 2990085"/>
              <a:gd name="connsiteY8" fmla="*/ 3723073 h 4575877"/>
              <a:gd name="connsiteX9" fmla="*/ 1626318 w 2990085"/>
              <a:gd name="connsiteY9" fmla="*/ 4162116 h 4575877"/>
              <a:gd name="connsiteX10" fmla="*/ 1998521 w 2990085"/>
              <a:gd name="connsiteY10" fmla="*/ 4114682 h 4575877"/>
              <a:gd name="connsiteX11" fmla="*/ 2387572 w 2990085"/>
              <a:gd name="connsiteY11" fmla="*/ 3936393 h 4575877"/>
              <a:gd name="connsiteX12" fmla="*/ 2393959 w 2990085"/>
              <a:gd name="connsiteY12" fmla="*/ 4089779 h 4575877"/>
              <a:gd name="connsiteX13" fmla="*/ 2032803 w 2990085"/>
              <a:gd name="connsiteY13" fmla="*/ 4243403 h 4575877"/>
              <a:gd name="connsiteX14" fmla="*/ 1655587 w 2990085"/>
              <a:gd name="connsiteY14" fmla="*/ 4315149 h 4575877"/>
              <a:gd name="connsiteX15" fmla="*/ 1273004 w 2990085"/>
              <a:gd name="connsiteY15" fmla="*/ 4388324 h 4575877"/>
              <a:gd name="connsiteX16" fmla="*/ 806011 w 2990085"/>
              <a:gd name="connsiteY16" fmla="*/ 4575877 h 4575877"/>
              <a:gd name="connsiteX17" fmla="*/ 801054 w 2990085"/>
              <a:gd name="connsiteY17" fmla="*/ 4427857 h 4575877"/>
              <a:gd name="connsiteX18" fmla="*/ 1160457 w 2990085"/>
              <a:gd name="connsiteY18" fmla="*/ 4159821 h 4575877"/>
              <a:gd name="connsiteX19" fmla="*/ 1241769 w 2990085"/>
              <a:gd name="connsiteY19" fmla="*/ 3667174 h 4575877"/>
              <a:gd name="connsiteX20" fmla="*/ 1237922 w 2990085"/>
              <a:gd name="connsiteY20" fmla="*/ 3428438 h 4575877"/>
              <a:gd name="connsiteX21" fmla="*/ 1240031 w 2990085"/>
              <a:gd name="connsiteY21" fmla="*/ 3428438 h 4575877"/>
              <a:gd name="connsiteX22" fmla="*/ 1240031 w 2990085"/>
              <a:gd name="connsiteY22" fmla="*/ 3401224 h 4575877"/>
              <a:gd name="connsiteX23" fmla="*/ 1239219 w 2990085"/>
              <a:gd name="connsiteY23" fmla="*/ 2606619 h 4575877"/>
              <a:gd name="connsiteX24" fmla="*/ 1240448 w 2990085"/>
              <a:gd name="connsiteY24" fmla="*/ 2606619 h 4575877"/>
              <a:gd name="connsiteX25" fmla="*/ 1216781 w 2990085"/>
              <a:gd name="connsiteY25" fmla="*/ 1137952 h 4575877"/>
              <a:gd name="connsiteX26" fmla="*/ 1205031 w 2990085"/>
              <a:gd name="connsiteY26" fmla="*/ 986000 h 4575877"/>
              <a:gd name="connsiteX27" fmla="*/ 1010196 w 2990085"/>
              <a:gd name="connsiteY27" fmla="*/ 923011 h 4575877"/>
              <a:gd name="connsiteX28" fmla="*/ 1010953 w 2990085"/>
              <a:gd name="connsiteY28" fmla="*/ 796446 h 4575877"/>
              <a:gd name="connsiteX29" fmla="*/ 1631355 w 2990085"/>
              <a:gd name="connsiteY29" fmla="*/ 516335 h 4575877"/>
              <a:gd name="connsiteX30" fmla="*/ 1619038 w 2990085"/>
              <a:gd name="connsiteY30" fmla="*/ 1030819 h 4575877"/>
              <a:gd name="connsiteX31" fmla="*/ 1617716 w 2990085"/>
              <a:gd name="connsiteY31" fmla="*/ 1823823 h 4575877"/>
              <a:gd name="connsiteX32" fmla="*/ 1868719 w 2990085"/>
              <a:gd name="connsiteY32" fmla="*/ 1774203 h 4575877"/>
              <a:gd name="connsiteX33" fmla="*/ 2397287 w 2990085"/>
              <a:gd name="connsiteY33" fmla="*/ 1343368 h 4575877"/>
              <a:gd name="connsiteX34" fmla="*/ 2504404 w 2990085"/>
              <a:gd name="connsiteY34" fmla="*/ 645679 h 4575877"/>
              <a:gd name="connsiteX35" fmla="*/ 2200442 w 2990085"/>
              <a:gd name="connsiteY35" fmla="*/ 269996 h 4575877"/>
              <a:gd name="connsiteX36" fmla="*/ 1592464 w 2990085"/>
              <a:gd name="connsiteY36" fmla="*/ 262479 h 4575877"/>
              <a:gd name="connsiteX37" fmla="*/ 774828 w 2990085"/>
              <a:gd name="connsiteY37" fmla="*/ 718607 h 4575877"/>
              <a:gd name="connsiteX38" fmla="*/ 255817 w 2990085"/>
              <a:gd name="connsiteY38" fmla="*/ 1465682 h 4575877"/>
              <a:gd name="connsiteX39" fmla="*/ 203204 w 2990085"/>
              <a:gd name="connsiteY39" fmla="*/ 2206292 h 4575877"/>
              <a:gd name="connsiteX40" fmla="*/ 348810 w 2990085"/>
              <a:gd name="connsiteY40" fmla="*/ 2483428 h 4575877"/>
              <a:gd name="connsiteX41" fmla="*/ 622088 w 2990085"/>
              <a:gd name="connsiteY41" fmla="*/ 2657629 h 4575877"/>
              <a:gd name="connsiteX42" fmla="*/ 800805 w 2990085"/>
              <a:gd name="connsiteY42" fmla="*/ 2811066 h 4575877"/>
              <a:gd name="connsiteX43" fmla="*/ 779502 w 2990085"/>
              <a:gd name="connsiteY43" fmla="*/ 2914384 h 4575877"/>
              <a:gd name="connsiteX44" fmla="*/ 686344 w 2990085"/>
              <a:gd name="connsiteY44" fmla="*/ 2985143 h 4575877"/>
              <a:gd name="connsiteX45" fmla="*/ 347086 w 2990085"/>
              <a:gd name="connsiteY45" fmla="*/ 2854362 h 4575877"/>
              <a:gd name="connsiteX46" fmla="*/ 51924 w 2990085"/>
              <a:gd name="connsiteY46" fmla="*/ 2349974 h 4575877"/>
              <a:gd name="connsiteX47" fmla="*/ 301903 w 2990085"/>
              <a:gd name="connsiteY47" fmla="*/ 1002519 h 4575877"/>
              <a:gd name="connsiteX48" fmla="*/ 1651515 w 2990085"/>
              <a:gd name="connsiteY48" fmla="*/ 74436 h 4575877"/>
              <a:gd name="connsiteX0" fmla="*/ 1651515 w 2990085"/>
              <a:gd name="connsiteY0" fmla="*/ 74436 h 4575877"/>
              <a:gd name="connsiteX1" fmla="*/ 2523002 w 2990085"/>
              <a:gd name="connsiteY1" fmla="*/ 57726 h 4575877"/>
              <a:gd name="connsiteX2" fmla="*/ 2960293 w 2990085"/>
              <a:gd name="connsiteY2" fmla="*/ 524262 h 4575877"/>
              <a:gd name="connsiteX3" fmla="*/ 2750515 w 2990085"/>
              <a:gd name="connsiteY3" fmla="*/ 1375655 h 4575877"/>
              <a:gd name="connsiteX4" fmla="*/ 1825757 w 2990085"/>
              <a:gd name="connsiteY4" fmla="*/ 1957962 h 4575877"/>
              <a:gd name="connsiteX5" fmla="*/ 1624453 w 2990085"/>
              <a:gd name="connsiteY5" fmla="*/ 2000087 h 4575877"/>
              <a:gd name="connsiteX6" fmla="*/ 1633673 w 2990085"/>
              <a:gd name="connsiteY6" fmla="*/ 3401224 h 4575877"/>
              <a:gd name="connsiteX7" fmla="*/ 1630823 w 2990085"/>
              <a:gd name="connsiteY7" fmla="*/ 3401224 h 4575877"/>
              <a:gd name="connsiteX8" fmla="*/ 1635750 w 2990085"/>
              <a:gd name="connsiteY8" fmla="*/ 3723073 h 4575877"/>
              <a:gd name="connsiteX9" fmla="*/ 1626318 w 2990085"/>
              <a:gd name="connsiteY9" fmla="*/ 4162116 h 4575877"/>
              <a:gd name="connsiteX10" fmla="*/ 1998521 w 2990085"/>
              <a:gd name="connsiteY10" fmla="*/ 4114682 h 4575877"/>
              <a:gd name="connsiteX11" fmla="*/ 2387572 w 2990085"/>
              <a:gd name="connsiteY11" fmla="*/ 3936393 h 4575877"/>
              <a:gd name="connsiteX12" fmla="*/ 2393959 w 2990085"/>
              <a:gd name="connsiteY12" fmla="*/ 4089779 h 4575877"/>
              <a:gd name="connsiteX13" fmla="*/ 2032803 w 2990085"/>
              <a:gd name="connsiteY13" fmla="*/ 4243403 h 4575877"/>
              <a:gd name="connsiteX14" fmla="*/ 1655587 w 2990085"/>
              <a:gd name="connsiteY14" fmla="*/ 4315149 h 4575877"/>
              <a:gd name="connsiteX15" fmla="*/ 1273004 w 2990085"/>
              <a:gd name="connsiteY15" fmla="*/ 4388324 h 4575877"/>
              <a:gd name="connsiteX16" fmla="*/ 806011 w 2990085"/>
              <a:gd name="connsiteY16" fmla="*/ 4575877 h 4575877"/>
              <a:gd name="connsiteX17" fmla="*/ 801054 w 2990085"/>
              <a:gd name="connsiteY17" fmla="*/ 4427857 h 4575877"/>
              <a:gd name="connsiteX18" fmla="*/ 1160457 w 2990085"/>
              <a:gd name="connsiteY18" fmla="*/ 4159821 h 4575877"/>
              <a:gd name="connsiteX19" fmla="*/ 1241769 w 2990085"/>
              <a:gd name="connsiteY19" fmla="*/ 3667174 h 4575877"/>
              <a:gd name="connsiteX20" fmla="*/ 1237922 w 2990085"/>
              <a:gd name="connsiteY20" fmla="*/ 3428438 h 4575877"/>
              <a:gd name="connsiteX21" fmla="*/ 1240031 w 2990085"/>
              <a:gd name="connsiteY21" fmla="*/ 3428438 h 4575877"/>
              <a:gd name="connsiteX22" fmla="*/ 1239219 w 2990085"/>
              <a:gd name="connsiteY22" fmla="*/ 2606619 h 4575877"/>
              <a:gd name="connsiteX23" fmla="*/ 1240448 w 2990085"/>
              <a:gd name="connsiteY23" fmla="*/ 2606619 h 4575877"/>
              <a:gd name="connsiteX24" fmla="*/ 1216781 w 2990085"/>
              <a:gd name="connsiteY24" fmla="*/ 1137952 h 4575877"/>
              <a:gd name="connsiteX25" fmla="*/ 1205031 w 2990085"/>
              <a:gd name="connsiteY25" fmla="*/ 986000 h 4575877"/>
              <a:gd name="connsiteX26" fmla="*/ 1010196 w 2990085"/>
              <a:gd name="connsiteY26" fmla="*/ 923011 h 4575877"/>
              <a:gd name="connsiteX27" fmla="*/ 1010953 w 2990085"/>
              <a:gd name="connsiteY27" fmla="*/ 796446 h 4575877"/>
              <a:gd name="connsiteX28" fmla="*/ 1631355 w 2990085"/>
              <a:gd name="connsiteY28" fmla="*/ 516335 h 4575877"/>
              <a:gd name="connsiteX29" fmla="*/ 1619038 w 2990085"/>
              <a:gd name="connsiteY29" fmla="*/ 1030819 h 4575877"/>
              <a:gd name="connsiteX30" fmla="*/ 1617716 w 2990085"/>
              <a:gd name="connsiteY30" fmla="*/ 1823823 h 4575877"/>
              <a:gd name="connsiteX31" fmla="*/ 1868719 w 2990085"/>
              <a:gd name="connsiteY31" fmla="*/ 1774203 h 4575877"/>
              <a:gd name="connsiteX32" fmla="*/ 2397287 w 2990085"/>
              <a:gd name="connsiteY32" fmla="*/ 1343368 h 4575877"/>
              <a:gd name="connsiteX33" fmla="*/ 2504404 w 2990085"/>
              <a:gd name="connsiteY33" fmla="*/ 645679 h 4575877"/>
              <a:gd name="connsiteX34" fmla="*/ 2200442 w 2990085"/>
              <a:gd name="connsiteY34" fmla="*/ 269996 h 4575877"/>
              <a:gd name="connsiteX35" fmla="*/ 1592464 w 2990085"/>
              <a:gd name="connsiteY35" fmla="*/ 262479 h 4575877"/>
              <a:gd name="connsiteX36" fmla="*/ 774828 w 2990085"/>
              <a:gd name="connsiteY36" fmla="*/ 718607 h 4575877"/>
              <a:gd name="connsiteX37" fmla="*/ 255817 w 2990085"/>
              <a:gd name="connsiteY37" fmla="*/ 1465682 h 4575877"/>
              <a:gd name="connsiteX38" fmla="*/ 203204 w 2990085"/>
              <a:gd name="connsiteY38" fmla="*/ 2206292 h 4575877"/>
              <a:gd name="connsiteX39" fmla="*/ 348810 w 2990085"/>
              <a:gd name="connsiteY39" fmla="*/ 2483428 h 4575877"/>
              <a:gd name="connsiteX40" fmla="*/ 622088 w 2990085"/>
              <a:gd name="connsiteY40" fmla="*/ 2657629 h 4575877"/>
              <a:gd name="connsiteX41" fmla="*/ 800805 w 2990085"/>
              <a:gd name="connsiteY41" fmla="*/ 2811066 h 4575877"/>
              <a:gd name="connsiteX42" fmla="*/ 779502 w 2990085"/>
              <a:gd name="connsiteY42" fmla="*/ 2914384 h 4575877"/>
              <a:gd name="connsiteX43" fmla="*/ 686344 w 2990085"/>
              <a:gd name="connsiteY43" fmla="*/ 2985143 h 4575877"/>
              <a:gd name="connsiteX44" fmla="*/ 347086 w 2990085"/>
              <a:gd name="connsiteY44" fmla="*/ 2854362 h 4575877"/>
              <a:gd name="connsiteX45" fmla="*/ 51924 w 2990085"/>
              <a:gd name="connsiteY45" fmla="*/ 2349974 h 4575877"/>
              <a:gd name="connsiteX46" fmla="*/ 301903 w 2990085"/>
              <a:gd name="connsiteY46" fmla="*/ 1002519 h 4575877"/>
              <a:gd name="connsiteX47" fmla="*/ 1651515 w 2990085"/>
              <a:gd name="connsiteY47" fmla="*/ 74436 h 4575877"/>
              <a:gd name="connsiteX0" fmla="*/ 1651515 w 2990085"/>
              <a:gd name="connsiteY0" fmla="*/ 74436 h 4575877"/>
              <a:gd name="connsiteX1" fmla="*/ 2523002 w 2990085"/>
              <a:gd name="connsiteY1" fmla="*/ 57726 h 4575877"/>
              <a:gd name="connsiteX2" fmla="*/ 2960293 w 2990085"/>
              <a:gd name="connsiteY2" fmla="*/ 524262 h 4575877"/>
              <a:gd name="connsiteX3" fmla="*/ 2750515 w 2990085"/>
              <a:gd name="connsiteY3" fmla="*/ 1375655 h 4575877"/>
              <a:gd name="connsiteX4" fmla="*/ 1825757 w 2990085"/>
              <a:gd name="connsiteY4" fmla="*/ 1957962 h 4575877"/>
              <a:gd name="connsiteX5" fmla="*/ 1624453 w 2990085"/>
              <a:gd name="connsiteY5" fmla="*/ 2000087 h 4575877"/>
              <a:gd name="connsiteX6" fmla="*/ 1633673 w 2990085"/>
              <a:gd name="connsiteY6" fmla="*/ 3401224 h 4575877"/>
              <a:gd name="connsiteX7" fmla="*/ 1630823 w 2990085"/>
              <a:gd name="connsiteY7" fmla="*/ 3401224 h 4575877"/>
              <a:gd name="connsiteX8" fmla="*/ 1635750 w 2990085"/>
              <a:gd name="connsiteY8" fmla="*/ 3723073 h 4575877"/>
              <a:gd name="connsiteX9" fmla="*/ 1626318 w 2990085"/>
              <a:gd name="connsiteY9" fmla="*/ 4162116 h 4575877"/>
              <a:gd name="connsiteX10" fmla="*/ 1998521 w 2990085"/>
              <a:gd name="connsiteY10" fmla="*/ 4114682 h 4575877"/>
              <a:gd name="connsiteX11" fmla="*/ 2387572 w 2990085"/>
              <a:gd name="connsiteY11" fmla="*/ 3936393 h 4575877"/>
              <a:gd name="connsiteX12" fmla="*/ 2393959 w 2990085"/>
              <a:gd name="connsiteY12" fmla="*/ 4089779 h 4575877"/>
              <a:gd name="connsiteX13" fmla="*/ 2032803 w 2990085"/>
              <a:gd name="connsiteY13" fmla="*/ 4243403 h 4575877"/>
              <a:gd name="connsiteX14" fmla="*/ 1655587 w 2990085"/>
              <a:gd name="connsiteY14" fmla="*/ 4315149 h 4575877"/>
              <a:gd name="connsiteX15" fmla="*/ 1273004 w 2990085"/>
              <a:gd name="connsiteY15" fmla="*/ 4388324 h 4575877"/>
              <a:gd name="connsiteX16" fmla="*/ 806011 w 2990085"/>
              <a:gd name="connsiteY16" fmla="*/ 4575877 h 4575877"/>
              <a:gd name="connsiteX17" fmla="*/ 801054 w 2990085"/>
              <a:gd name="connsiteY17" fmla="*/ 4427857 h 4575877"/>
              <a:gd name="connsiteX18" fmla="*/ 1160457 w 2990085"/>
              <a:gd name="connsiteY18" fmla="*/ 4159821 h 4575877"/>
              <a:gd name="connsiteX19" fmla="*/ 1241769 w 2990085"/>
              <a:gd name="connsiteY19" fmla="*/ 3667174 h 4575877"/>
              <a:gd name="connsiteX20" fmla="*/ 1237922 w 2990085"/>
              <a:gd name="connsiteY20" fmla="*/ 3428438 h 4575877"/>
              <a:gd name="connsiteX21" fmla="*/ 1239219 w 2990085"/>
              <a:gd name="connsiteY21" fmla="*/ 2606619 h 4575877"/>
              <a:gd name="connsiteX22" fmla="*/ 1240448 w 2990085"/>
              <a:gd name="connsiteY22" fmla="*/ 2606619 h 4575877"/>
              <a:gd name="connsiteX23" fmla="*/ 1216781 w 2990085"/>
              <a:gd name="connsiteY23" fmla="*/ 1137952 h 4575877"/>
              <a:gd name="connsiteX24" fmla="*/ 1205031 w 2990085"/>
              <a:gd name="connsiteY24" fmla="*/ 986000 h 4575877"/>
              <a:gd name="connsiteX25" fmla="*/ 1010196 w 2990085"/>
              <a:gd name="connsiteY25" fmla="*/ 923011 h 4575877"/>
              <a:gd name="connsiteX26" fmla="*/ 1010953 w 2990085"/>
              <a:gd name="connsiteY26" fmla="*/ 796446 h 4575877"/>
              <a:gd name="connsiteX27" fmla="*/ 1631355 w 2990085"/>
              <a:gd name="connsiteY27" fmla="*/ 516335 h 4575877"/>
              <a:gd name="connsiteX28" fmla="*/ 1619038 w 2990085"/>
              <a:gd name="connsiteY28" fmla="*/ 1030819 h 4575877"/>
              <a:gd name="connsiteX29" fmla="*/ 1617716 w 2990085"/>
              <a:gd name="connsiteY29" fmla="*/ 1823823 h 4575877"/>
              <a:gd name="connsiteX30" fmla="*/ 1868719 w 2990085"/>
              <a:gd name="connsiteY30" fmla="*/ 1774203 h 4575877"/>
              <a:gd name="connsiteX31" fmla="*/ 2397287 w 2990085"/>
              <a:gd name="connsiteY31" fmla="*/ 1343368 h 4575877"/>
              <a:gd name="connsiteX32" fmla="*/ 2504404 w 2990085"/>
              <a:gd name="connsiteY32" fmla="*/ 645679 h 4575877"/>
              <a:gd name="connsiteX33" fmla="*/ 2200442 w 2990085"/>
              <a:gd name="connsiteY33" fmla="*/ 269996 h 4575877"/>
              <a:gd name="connsiteX34" fmla="*/ 1592464 w 2990085"/>
              <a:gd name="connsiteY34" fmla="*/ 262479 h 4575877"/>
              <a:gd name="connsiteX35" fmla="*/ 774828 w 2990085"/>
              <a:gd name="connsiteY35" fmla="*/ 718607 h 4575877"/>
              <a:gd name="connsiteX36" fmla="*/ 255817 w 2990085"/>
              <a:gd name="connsiteY36" fmla="*/ 1465682 h 4575877"/>
              <a:gd name="connsiteX37" fmla="*/ 203204 w 2990085"/>
              <a:gd name="connsiteY37" fmla="*/ 2206292 h 4575877"/>
              <a:gd name="connsiteX38" fmla="*/ 348810 w 2990085"/>
              <a:gd name="connsiteY38" fmla="*/ 2483428 h 4575877"/>
              <a:gd name="connsiteX39" fmla="*/ 622088 w 2990085"/>
              <a:gd name="connsiteY39" fmla="*/ 2657629 h 4575877"/>
              <a:gd name="connsiteX40" fmla="*/ 800805 w 2990085"/>
              <a:gd name="connsiteY40" fmla="*/ 2811066 h 4575877"/>
              <a:gd name="connsiteX41" fmla="*/ 779502 w 2990085"/>
              <a:gd name="connsiteY41" fmla="*/ 2914384 h 4575877"/>
              <a:gd name="connsiteX42" fmla="*/ 686344 w 2990085"/>
              <a:gd name="connsiteY42" fmla="*/ 2985143 h 4575877"/>
              <a:gd name="connsiteX43" fmla="*/ 347086 w 2990085"/>
              <a:gd name="connsiteY43" fmla="*/ 2854362 h 4575877"/>
              <a:gd name="connsiteX44" fmla="*/ 51924 w 2990085"/>
              <a:gd name="connsiteY44" fmla="*/ 2349974 h 4575877"/>
              <a:gd name="connsiteX45" fmla="*/ 301903 w 2990085"/>
              <a:gd name="connsiteY45" fmla="*/ 1002519 h 4575877"/>
              <a:gd name="connsiteX46" fmla="*/ 1651515 w 2990085"/>
              <a:gd name="connsiteY46" fmla="*/ 74436 h 4575877"/>
              <a:gd name="connsiteX0" fmla="*/ 1651515 w 2990085"/>
              <a:gd name="connsiteY0" fmla="*/ 74436 h 4575877"/>
              <a:gd name="connsiteX1" fmla="*/ 2523002 w 2990085"/>
              <a:gd name="connsiteY1" fmla="*/ 57726 h 4575877"/>
              <a:gd name="connsiteX2" fmla="*/ 2960293 w 2990085"/>
              <a:gd name="connsiteY2" fmla="*/ 524262 h 4575877"/>
              <a:gd name="connsiteX3" fmla="*/ 2750515 w 2990085"/>
              <a:gd name="connsiteY3" fmla="*/ 1375655 h 4575877"/>
              <a:gd name="connsiteX4" fmla="*/ 1825757 w 2990085"/>
              <a:gd name="connsiteY4" fmla="*/ 1957962 h 4575877"/>
              <a:gd name="connsiteX5" fmla="*/ 1624453 w 2990085"/>
              <a:gd name="connsiteY5" fmla="*/ 2000087 h 4575877"/>
              <a:gd name="connsiteX6" fmla="*/ 1633673 w 2990085"/>
              <a:gd name="connsiteY6" fmla="*/ 3401224 h 4575877"/>
              <a:gd name="connsiteX7" fmla="*/ 1630823 w 2990085"/>
              <a:gd name="connsiteY7" fmla="*/ 3401224 h 4575877"/>
              <a:gd name="connsiteX8" fmla="*/ 1635750 w 2990085"/>
              <a:gd name="connsiteY8" fmla="*/ 3723073 h 4575877"/>
              <a:gd name="connsiteX9" fmla="*/ 1626318 w 2990085"/>
              <a:gd name="connsiteY9" fmla="*/ 4162116 h 4575877"/>
              <a:gd name="connsiteX10" fmla="*/ 1998521 w 2990085"/>
              <a:gd name="connsiteY10" fmla="*/ 4114682 h 4575877"/>
              <a:gd name="connsiteX11" fmla="*/ 2387572 w 2990085"/>
              <a:gd name="connsiteY11" fmla="*/ 3936393 h 4575877"/>
              <a:gd name="connsiteX12" fmla="*/ 2393959 w 2990085"/>
              <a:gd name="connsiteY12" fmla="*/ 4089779 h 4575877"/>
              <a:gd name="connsiteX13" fmla="*/ 2032803 w 2990085"/>
              <a:gd name="connsiteY13" fmla="*/ 4243403 h 4575877"/>
              <a:gd name="connsiteX14" fmla="*/ 1655587 w 2990085"/>
              <a:gd name="connsiteY14" fmla="*/ 4315149 h 4575877"/>
              <a:gd name="connsiteX15" fmla="*/ 1273004 w 2990085"/>
              <a:gd name="connsiteY15" fmla="*/ 4388324 h 4575877"/>
              <a:gd name="connsiteX16" fmla="*/ 806011 w 2990085"/>
              <a:gd name="connsiteY16" fmla="*/ 4575877 h 4575877"/>
              <a:gd name="connsiteX17" fmla="*/ 801054 w 2990085"/>
              <a:gd name="connsiteY17" fmla="*/ 4427857 h 4575877"/>
              <a:gd name="connsiteX18" fmla="*/ 1160457 w 2990085"/>
              <a:gd name="connsiteY18" fmla="*/ 4159821 h 4575877"/>
              <a:gd name="connsiteX19" fmla="*/ 1241769 w 2990085"/>
              <a:gd name="connsiteY19" fmla="*/ 3667174 h 4575877"/>
              <a:gd name="connsiteX20" fmla="*/ 1239219 w 2990085"/>
              <a:gd name="connsiteY20" fmla="*/ 2606619 h 4575877"/>
              <a:gd name="connsiteX21" fmla="*/ 1240448 w 2990085"/>
              <a:gd name="connsiteY21" fmla="*/ 2606619 h 4575877"/>
              <a:gd name="connsiteX22" fmla="*/ 1216781 w 2990085"/>
              <a:gd name="connsiteY22" fmla="*/ 1137952 h 4575877"/>
              <a:gd name="connsiteX23" fmla="*/ 1205031 w 2990085"/>
              <a:gd name="connsiteY23" fmla="*/ 986000 h 4575877"/>
              <a:gd name="connsiteX24" fmla="*/ 1010196 w 2990085"/>
              <a:gd name="connsiteY24" fmla="*/ 923011 h 4575877"/>
              <a:gd name="connsiteX25" fmla="*/ 1010953 w 2990085"/>
              <a:gd name="connsiteY25" fmla="*/ 796446 h 4575877"/>
              <a:gd name="connsiteX26" fmla="*/ 1631355 w 2990085"/>
              <a:gd name="connsiteY26" fmla="*/ 516335 h 4575877"/>
              <a:gd name="connsiteX27" fmla="*/ 1619038 w 2990085"/>
              <a:gd name="connsiteY27" fmla="*/ 1030819 h 4575877"/>
              <a:gd name="connsiteX28" fmla="*/ 1617716 w 2990085"/>
              <a:gd name="connsiteY28" fmla="*/ 1823823 h 4575877"/>
              <a:gd name="connsiteX29" fmla="*/ 1868719 w 2990085"/>
              <a:gd name="connsiteY29" fmla="*/ 1774203 h 4575877"/>
              <a:gd name="connsiteX30" fmla="*/ 2397287 w 2990085"/>
              <a:gd name="connsiteY30" fmla="*/ 1343368 h 4575877"/>
              <a:gd name="connsiteX31" fmla="*/ 2504404 w 2990085"/>
              <a:gd name="connsiteY31" fmla="*/ 645679 h 4575877"/>
              <a:gd name="connsiteX32" fmla="*/ 2200442 w 2990085"/>
              <a:gd name="connsiteY32" fmla="*/ 269996 h 4575877"/>
              <a:gd name="connsiteX33" fmla="*/ 1592464 w 2990085"/>
              <a:gd name="connsiteY33" fmla="*/ 262479 h 4575877"/>
              <a:gd name="connsiteX34" fmla="*/ 774828 w 2990085"/>
              <a:gd name="connsiteY34" fmla="*/ 718607 h 4575877"/>
              <a:gd name="connsiteX35" fmla="*/ 255817 w 2990085"/>
              <a:gd name="connsiteY35" fmla="*/ 1465682 h 4575877"/>
              <a:gd name="connsiteX36" fmla="*/ 203204 w 2990085"/>
              <a:gd name="connsiteY36" fmla="*/ 2206292 h 4575877"/>
              <a:gd name="connsiteX37" fmla="*/ 348810 w 2990085"/>
              <a:gd name="connsiteY37" fmla="*/ 2483428 h 4575877"/>
              <a:gd name="connsiteX38" fmla="*/ 622088 w 2990085"/>
              <a:gd name="connsiteY38" fmla="*/ 2657629 h 4575877"/>
              <a:gd name="connsiteX39" fmla="*/ 800805 w 2990085"/>
              <a:gd name="connsiteY39" fmla="*/ 2811066 h 4575877"/>
              <a:gd name="connsiteX40" fmla="*/ 779502 w 2990085"/>
              <a:gd name="connsiteY40" fmla="*/ 2914384 h 4575877"/>
              <a:gd name="connsiteX41" fmla="*/ 686344 w 2990085"/>
              <a:gd name="connsiteY41" fmla="*/ 2985143 h 4575877"/>
              <a:gd name="connsiteX42" fmla="*/ 347086 w 2990085"/>
              <a:gd name="connsiteY42" fmla="*/ 2854362 h 4575877"/>
              <a:gd name="connsiteX43" fmla="*/ 51924 w 2990085"/>
              <a:gd name="connsiteY43" fmla="*/ 2349974 h 4575877"/>
              <a:gd name="connsiteX44" fmla="*/ 301903 w 2990085"/>
              <a:gd name="connsiteY44" fmla="*/ 1002519 h 4575877"/>
              <a:gd name="connsiteX45" fmla="*/ 1651515 w 2990085"/>
              <a:gd name="connsiteY45" fmla="*/ 74436 h 4575877"/>
              <a:gd name="connsiteX0" fmla="*/ 1651515 w 2990085"/>
              <a:gd name="connsiteY0" fmla="*/ 74436 h 4575877"/>
              <a:gd name="connsiteX1" fmla="*/ 2523002 w 2990085"/>
              <a:gd name="connsiteY1" fmla="*/ 57726 h 4575877"/>
              <a:gd name="connsiteX2" fmla="*/ 2960293 w 2990085"/>
              <a:gd name="connsiteY2" fmla="*/ 524262 h 4575877"/>
              <a:gd name="connsiteX3" fmla="*/ 2750515 w 2990085"/>
              <a:gd name="connsiteY3" fmla="*/ 1375655 h 4575877"/>
              <a:gd name="connsiteX4" fmla="*/ 1825757 w 2990085"/>
              <a:gd name="connsiteY4" fmla="*/ 1957962 h 4575877"/>
              <a:gd name="connsiteX5" fmla="*/ 1624453 w 2990085"/>
              <a:gd name="connsiteY5" fmla="*/ 2000087 h 4575877"/>
              <a:gd name="connsiteX6" fmla="*/ 1633673 w 2990085"/>
              <a:gd name="connsiteY6" fmla="*/ 3401224 h 4575877"/>
              <a:gd name="connsiteX7" fmla="*/ 1635750 w 2990085"/>
              <a:gd name="connsiteY7" fmla="*/ 3723073 h 4575877"/>
              <a:gd name="connsiteX8" fmla="*/ 1626318 w 2990085"/>
              <a:gd name="connsiteY8" fmla="*/ 4162116 h 4575877"/>
              <a:gd name="connsiteX9" fmla="*/ 1998521 w 2990085"/>
              <a:gd name="connsiteY9" fmla="*/ 4114682 h 4575877"/>
              <a:gd name="connsiteX10" fmla="*/ 2387572 w 2990085"/>
              <a:gd name="connsiteY10" fmla="*/ 3936393 h 4575877"/>
              <a:gd name="connsiteX11" fmla="*/ 2393959 w 2990085"/>
              <a:gd name="connsiteY11" fmla="*/ 4089779 h 4575877"/>
              <a:gd name="connsiteX12" fmla="*/ 2032803 w 2990085"/>
              <a:gd name="connsiteY12" fmla="*/ 4243403 h 4575877"/>
              <a:gd name="connsiteX13" fmla="*/ 1655587 w 2990085"/>
              <a:gd name="connsiteY13" fmla="*/ 4315149 h 4575877"/>
              <a:gd name="connsiteX14" fmla="*/ 1273004 w 2990085"/>
              <a:gd name="connsiteY14" fmla="*/ 4388324 h 4575877"/>
              <a:gd name="connsiteX15" fmla="*/ 806011 w 2990085"/>
              <a:gd name="connsiteY15" fmla="*/ 4575877 h 4575877"/>
              <a:gd name="connsiteX16" fmla="*/ 801054 w 2990085"/>
              <a:gd name="connsiteY16" fmla="*/ 4427857 h 4575877"/>
              <a:gd name="connsiteX17" fmla="*/ 1160457 w 2990085"/>
              <a:gd name="connsiteY17" fmla="*/ 4159821 h 4575877"/>
              <a:gd name="connsiteX18" fmla="*/ 1241769 w 2990085"/>
              <a:gd name="connsiteY18" fmla="*/ 3667174 h 4575877"/>
              <a:gd name="connsiteX19" fmla="*/ 1239219 w 2990085"/>
              <a:gd name="connsiteY19" fmla="*/ 2606619 h 4575877"/>
              <a:gd name="connsiteX20" fmla="*/ 1240448 w 2990085"/>
              <a:gd name="connsiteY20" fmla="*/ 2606619 h 4575877"/>
              <a:gd name="connsiteX21" fmla="*/ 1216781 w 2990085"/>
              <a:gd name="connsiteY21" fmla="*/ 1137952 h 4575877"/>
              <a:gd name="connsiteX22" fmla="*/ 1205031 w 2990085"/>
              <a:gd name="connsiteY22" fmla="*/ 986000 h 4575877"/>
              <a:gd name="connsiteX23" fmla="*/ 1010196 w 2990085"/>
              <a:gd name="connsiteY23" fmla="*/ 923011 h 4575877"/>
              <a:gd name="connsiteX24" fmla="*/ 1010953 w 2990085"/>
              <a:gd name="connsiteY24" fmla="*/ 796446 h 4575877"/>
              <a:gd name="connsiteX25" fmla="*/ 1631355 w 2990085"/>
              <a:gd name="connsiteY25" fmla="*/ 516335 h 4575877"/>
              <a:gd name="connsiteX26" fmla="*/ 1619038 w 2990085"/>
              <a:gd name="connsiteY26" fmla="*/ 1030819 h 4575877"/>
              <a:gd name="connsiteX27" fmla="*/ 1617716 w 2990085"/>
              <a:gd name="connsiteY27" fmla="*/ 1823823 h 4575877"/>
              <a:gd name="connsiteX28" fmla="*/ 1868719 w 2990085"/>
              <a:gd name="connsiteY28" fmla="*/ 1774203 h 4575877"/>
              <a:gd name="connsiteX29" fmla="*/ 2397287 w 2990085"/>
              <a:gd name="connsiteY29" fmla="*/ 1343368 h 4575877"/>
              <a:gd name="connsiteX30" fmla="*/ 2504404 w 2990085"/>
              <a:gd name="connsiteY30" fmla="*/ 645679 h 4575877"/>
              <a:gd name="connsiteX31" fmla="*/ 2200442 w 2990085"/>
              <a:gd name="connsiteY31" fmla="*/ 269996 h 4575877"/>
              <a:gd name="connsiteX32" fmla="*/ 1592464 w 2990085"/>
              <a:gd name="connsiteY32" fmla="*/ 262479 h 4575877"/>
              <a:gd name="connsiteX33" fmla="*/ 774828 w 2990085"/>
              <a:gd name="connsiteY33" fmla="*/ 718607 h 4575877"/>
              <a:gd name="connsiteX34" fmla="*/ 255817 w 2990085"/>
              <a:gd name="connsiteY34" fmla="*/ 1465682 h 4575877"/>
              <a:gd name="connsiteX35" fmla="*/ 203204 w 2990085"/>
              <a:gd name="connsiteY35" fmla="*/ 2206292 h 4575877"/>
              <a:gd name="connsiteX36" fmla="*/ 348810 w 2990085"/>
              <a:gd name="connsiteY36" fmla="*/ 2483428 h 4575877"/>
              <a:gd name="connsiteX37" fmla="*/ 622088 w 2990085"/>
              <a:gd name="connsiteY37" fmla="*/ 2657629 h 4575877"/>
              <a:gd name="connsiteX38" fmla="*/ 800805 w 2990085"/>
              <a:gd name="connsiteY38" fmla="*/ 2811066 h 4575877"/>
              <a:gd name="connsiteX39" fmla="*/ 779502 w 2990085"/>
              <a:gd name="connsiteY39" fmla="*/ 2914384 h 4575877"/>
              <a:gd name="connsiteX40" fmla="*/ 686344 w 2990085"/>
              <a:gd name="connsiteY40" fmla="*/ 2985143 h 4575877"/>
              <a:gd name="connsiteX41" fmla="*/ 347086 w 2990085"/>
              <a:gd name="connsiteY41" fmla="*/ 2854362 h 4575877"/>
              <a:gd name="connsiteX42" fmla="*/ 51924 w 2990085"/>
              <a:gd name="connsiteY42" fmla="*/ 2349974 h 4575877"/>
              <a:gd name="connsiteX43" fmla="*/ 301903 w 2990085"/>
              <a:gd name="connsiteY43" fmla="*/ 1002519 h 4575877"/>
              <a:gd name="connsiteX44" fmla="*/ 1651515 w 2990085"/>
              <a:gd name="connsiteY44" fmla="*/ 74436 h 4575877"/>
              <a:gd name="connsiteX0" fmla="*/ 1651515 w 2990085"/>
              <a:gd name="connsiteY0" fmla="*/ 74436 h 4575877"/>
              <a:gd name="connsiteX1" fmla="*/ 2523002 w 2990085"/>
              <a:gd name="connsiteY1" fmla="*/ 57726 h 4575877"/>
              <a:gd name="connsiteX2" fmla="*/ 2960293 w 2990085"/>
              <a:gd name="connsiteY2" fmla="*/ 524262 h 4575877"/>
              <a:gd name="connsiteX3" fmla="*/ 2750515 w 2990085"/>
              <a:gd name="connsiteY3" fmla="*/ 1375655 h 4575877"/>
              <a:gd name="connsiteX4" fmla="*/ 1825757 w 2990085"/>
              <a:gd name="connsiteY4" fmla="*/ 1957962 h 4575877"/>
              <a:gd name="connsiteX5" fmla="*/ 1624453 w 2990085"/>
              <a:gd name="connsiteY5" fmla="*/ 2000087 h 4575877"/>
              <a:gd name="connsiteX6" fmla="*/ 1635750 w 2990085"/>
              <a:gd name="connsiteY6" fmla="*/ 3723073 h 4575877"/>
              <a:gd name="connsiteX7" fmla="*/ 1626318 w 2990085"/>
              <a:gd name="connsiteY7" fmla="*/ 4162116 h 4575877"/>
              <a:gd name="connsiteX8" fmla="*/ 1998521 w 2990085"/>
              <a:gd name="connsiteY8" fmla="*/ 4114682 h 4575877"/>
              <a:gd name="connsiteX9" fmla="*/ 2387572 w 2990085"/>
              <a:gd name="connsiteY9" fmla="*/ 3936393 h 4575877"/>
              <a:gd name="connsiteX10" fmla="*/ 2393959 w 2990085"/>
              <a:gd name="connsiteY10" fmla="*/ 4089779 h 4575877"/>
              <a:gd name="connsiteX11" fmla="*/ 2032803 w 2990085"/>
              <a:gd name="connsiteY11" fmla="*/ 4243403 h 4575877"/>
              <a:gd name="connsiteX12" fmla="*/ 1655587 w 2990085"/>
              <a:gd name="connsiteY12" fmla="*/ 4315149 h 4575877"/>
              <a:gd name="connsiteX13" fmla="*/ 1273004 w 2990085"/>
              <a:gd name="connsiteY13" fmla="*/ 4388324 h 4575877"/>
              <a:gd name="connsiteX14" fmla="*/ 806011 w 2990085"/>
              <a:gd name="connsiteY14" fmla="*/ 4575877 h 4575877"/>
              <a:gd name="connsiteX15" fmla="*/ 801054 w 2990085"/>
              <a:gd name="connsiteY15" fmla="*/ 4427857 h 4575877"/>
              <a:gd name="connsiteX16" fmla="*/ 1160457 w 2990085"/>
              <a:gd name="connsiteY16" fmla="*/ 4159821 h 4575877"/>
              <a:gd name="connsiteX17" fmla="*/ 1241769 w 2990085"/>
              <a:gd name="connsiteY17" fmla="*/ 3667174 h 4575877"/>
              <a:gd name="connsiteX18" fmla="*/ 1239219 w 2990085"/>
              <a:gd name="connsiteY18" fmla="*/ 2606619 h 4575877"/>
              <a:gd name="connsiteX19" fmla="*/ 1240448 w 2990085"/>
              <a:gd name="connsiteY19" fmla="*/ 2606619 h 4575877"/>
              <a:gd name="connsiteX20" fmla="*/ 1216781 w 2990085"/>
              <a:gd name="connsiteY20" fmla="*/ 1137952 h 4575877"/>
              <a:gd name="connsiteX21" fmla="*/ 1205031 w 2990085"/>
              <a:gd name="connsiteY21" fmla="*/ 986000 h 4575877"/>
              <a:gd name="connsiteX22" fmla="*/ 1010196 w 2990085"/>
              <a:gd name="connsiteY22" fmla="*/ 923011 h 4575877"/>
              <a:gd name="connsiteX23" fmla="*/ 1010953 w 2990085"/>
              <a:gd name="connsiteY23" fmla="*/ 796446 h 4575877"/>
              <a:gd name="connsiteX24" fmla="*/ 1631355 w 2990085"/>
              <a:gd name="connsiteY24" fmla="*/ 516335 h 4575877"/>
              <a:gd name="connsiteX25" fmla="*/ 1619038 w 2990085"/>
              <a:gd name="connsiteY25" fmla="*/ 1030819 h 4575877"/>
              <a:gd name="connsiteX26" fmla="*/ 1617716 w 2990085"/>
              <a:gd name="connsiteY26" fmla="*/ 1823823 h 4575877"/>
              <a:gd name="connsiteX27" fmla="*/ 1868719 w 2990085"/>
              <a:gd name="connsiteY27" fmla="*/ 1774203 h 4575877"/>
              <a:gd name="connsiteX28" fmla="*/ 2397287 w 2990085"/>
              <a:gd name="connsiteY28" fmla="*/ 1343368 h 4575877"/>
              <a:gd name="connsiteX29" fmla="*/ 2504404 w 2990085"/>
              <a:gd name="connsiteY29" fmla="*/ 645679 h 4575877"/>
              <a:gd name="connsiteX30" fmla="*/ 2200442 w 2990085"/>
              <a:gd name="connsiteY30" fmla="*/ 269996 h 4575877"/>
              <a:gd name="connsiteX31" fmla="*/ 1592464 w 2990085"/>
              <a:gd name="connsiteY31" fmla="*/ 262479 h 4575877"/>
              <a:gd name="connsiteX32" fmla="*/ 774828 w 2990085"/>
              <a:gd name="connsiteY32" fmla="*/ 718607 h 4575877"/>
              <a:gd name="connsiteX33" fmla="*/ 255817 w 2990085"/>
              <a:gd name="connsiteY33" fmla="*/ 1465682 h 4575877"/>
              <a:gd name="connsiteX34" fmla="*/ 203204 w 2990085"/>
              <a:gd name="connsiteY34" fmla="*/ 2206292 h 4575877"/>
              <a:gd name="connsiteX35" fmla="*/ 348810 w 2990085"/>
              <a:gd name="connsiteY35" fmla="*/ 2483428 h 4575877"/>
              <a:gd name="connsiteX36" fmla="*/ 622088 w 2990085"/>
              <a:gd name="connsiteY36" fmla="*/ 2657629 h 4575877"/>
              <a:gd name="connsiteX37" fmla="*/ 800805 w 2990085"/>
              <a:gd name="connsiteY37" fmla="*/ 2811066 h 4575877"/>
              <a:gd name="connsiteX38" fmla="*/ 779502 w 2990085"/>
              <a:gd name="connsiteY38" fmla="*/ 2914384 h 4575877"/>
              <a:gd name="connsiteX39" fmla="*/ 686344 w 2990085"/>
              <a:gd name="connsiteY39" fmla="*/ 2985143 h 4575877"/>
              <a:gd name="connsiteX40" fmla="*/ 347086 w 2990085"/>
              <a:gd name="connsiteY40" fmla="*/ 2854362 h 4575877"/>
              <a:gd name="connsiteX41" fmla="*/ 51924 w 2990085"/>
              <a:gd name="connsiteY41" fmla="*/ 2349974 h 4575877"/>
              <a:gd name="connsiteX42" fmla="*/ 301903 w 2990085"/>
              <a:gd name="connsiteY42" fmla="*/ 1002519 h 4575877"/>
              <a:gd name="connsiteX43" fmla="*/ 1651515 w 2990085"/>
              <a:gd name="connsiteY43" fmla="*/ 74436 h 4575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990085" h="4575877">
                <a:moveTo>
                  <a:pt x="1651515" y="74436"/>
                </a:moveTo>
                <a:cubicBezTo>
                  <a:pt x="2001923" y="-18889"/>
                  <a:pt x="2292418" y="-24460"/>
                  <a:pt x="2523002" y="57726"/>
                </a:cubicBezTo>
                <a:cubicBezTo>
                  <a:pt x="2753585" y="139913"/>
                  <a:pt x="2899346" y="295422"/>
                  <a:pt x="2960293" y="524262"/>
                </a:cubicBezTo>
                <a:cubicBezTo>
                  <a:pt x="3036476" y="810310"/>
                  <a:pt x="2966550" y="1094107"/>
                  <a:pt x="2750515" y="1375655"/>
                </a:cubicBezTo>
                <a:cubicBezTo>
                  <a:pt x="2534478" y="1657199"/>
                  <a:pt x="2226227" y="1851304"/>
                  <a:pt x="1825757" y="1957962"/>
                </a:cubicBezTo>
                <a:cubicBezTo>
                  <a:pt x="1761397" y="1975103"/>
                  <a:pt x="1694293" y="1989146"/>
                  <a:pt x="1624453" y="2000087"/>
                </a:cubicBezTo>
                <a:cubicBezTo>
                  <a:pt x="1592785" y="2294272"/>
                  <a:pt x="1635439" y="3362735"/>
                  <a:pt x="1635750" y="3723073"/>
                </a:cubicBezTo>
                <a:cubicBezTo>
                  <a:pt x="1632335" y="3969049"/>
                  <a:pt x="1629193" y="4115396"/>
                  <a:pt x="1626318" y="4162116"/>
                </a:cubicBezTo>
                <a:cubicBezTo>
                  <a:pt x="1763609" y="4160011"/>
                  <a:pt x="1887678" y="4144203"/>
                  <a:pt x="1998521" y="4114682"/>
                </a:cubicBezTo>
                <a:cubicBezTo>
                  <a:pt x="2127246" y="4080399"/>
                  <a:pt x="2256927" y="4020966"/>
                  <a:pt x="2387572" y="3936393"/>
                </a:cubicBezTo>
                <a:lnTo>
                  <a:pt x="2393959" y="4089779"/>
                </a:lnTo>
                <a:cubicBezTo>
                  <a:pt x="2274760" y="4159815"/>
                  <a:pt x="2154376" y="4211024"/>
                  <a:pt x="2032803" y="4243403"/>
                </a:cubicBezTo>
                <a:cubicBezTo>
                  <a:pt x="1939841" y="4268162"/>
                  <a:pt x="1814099" y="4292074"/>
                  <a:pt x="1655587" y="4315149"/>
                </a:cubicBezTo>
                <a:cubicBezTo>
                  <a:pt x="1507801" y="4335361"/>
                  <a:pt x="1380275" y="4359754"/>
                  <a:pt x="1273004" y="4388324"/>
                </a:cubicBezTo>
                <a:cubicBezTo>
                  <a:pt x="1126405" y="4427368"/>
                  <a:pt x="970743" y="4489885"/>
                  <a:pt x="806011" y="4575877"/>
                </a:cubicBezTo>
                <a:lnTo>
                  <a:pt x="801054" y="4427857"/>
                </a:lnTo>
                <a:cubicBezTo>
                  <a:pt x="983894" y="4352360"/>
                  <a:pt x="1103696" y="4263011"/>
                  <a:pt x="1160457" y="4159821"/>
                </a:cubicBezTo>
                <a:cubicBezTo>
                  <a:pt x="1217214" y="4056636"/>
                  <a:pt x="1244321" y="3892418"/>
                  <a:pt x="1241769" y="3667174"/>
                </a:cubicBezTo>
                <a:cubicBezTo>
                  <a:pt x="1254896" y="3408307"/>
                  <a:pt x="1239439" y="2783378"/>
                  <a:pt x="1239219" y="2606619"/>
                </a:cubicBezTo>
                <a:lnTo>
                  <a:pt x="1240448" y="2606619"/>
                </a:lnTo>
                <a:lnTo>
                  <a:pt x="1216781" y="1137952"/>
                </a:lnTo>
                <a:cubicBezTo>
                  <a:pt x="1218472" y="1072405"/>
                  <a:pt x="1214553" y="1021753"/>
                  <a:pt x="1205031" y="986000"/>
                </a:cubicBezTo>
                <a:cubicBezTo>
                  <a:pt x="1183128" y="903760"/>
                  <a:pt x="1118185" y="882762"/>
                  <a:pt x="1010196" y="923011"/>
                </a:cubicBezTo>
                <a:cubicBezTo>
                  <a:pt x="1010448" y="880823"/>
                  <a:pt x="1010701" y="838634"/>
                  <a:pt x="1010953" y="796446"/>
                </a:cubicBezTo>
                <a:cubicBezTo>
                  <a:pt x="1275080" y="695466"/>
                  <a:pt x="1481880" y="602099"/>
                  <a:pt x="1631355" y="516335"/>
                </a:cubicBezTo>
                <a:cubicBezTo>
                  <a:pt x="1622751" y="599041"/>
                  <a:pt x="1618641" y="770534"/>
                  <a:pt x="1619038" y="1030819"/>
                </a:cubicBezTo>
                <a:cubicBezTo>
                  <a:pt x="1618597" y="1295154"/>
                  <a:pt x="1618157" y="1559488"/>
                  <a:pt x="1617716" y="1823823"/>
                </a:cubicBezTo>
                <a:lnTo>
                  <a:pt x="1868719" y="1774203"/>
                </a:lnTo>
                <a:cubicBezTo>
                  <a:pt x="2089688" y="1726840"/>
                  <a:pt x="2265876" y="1583226"/>
                  <a:pt x="2397287" y="1343368"/>
                </a:cubicBezTo>
                <a:cubicBezTo>
                  <a:pt x="2528693" y="1103506"/>
                  <a:pt x="2564398" y="870943"/>
                  <a:pt x="2504404" y="645679"/>
                </a:cubicBezTo>
                <a:cubicBezTo>
                  <a:pt x="2456790" y="466901"/>
                  <a:pt x="2355470" y="341669"/>
                  <a:pt x="2200442" y="269996"/>
                </a:cubicBezTo>
                <a:cubicBezTo>
                  <a:pt x="2045415" y="198323"/>
                  <a:pt x="1842759" y="195818"/>
                  <a:pt x="1592464" y="262479"/>
                </a:cubicBezTo>
                <a:cubicBezTo>
                  <a:pt x="1299263" y="340567"/>
                  <a:pt x="1026718" y="492610"/>
                  <a:pt x="774828" y="718607"/>
                </a:cubicBezTo>
                <a:cubicBezTo>
                  <a:pt x="522934" y="944610"/>
                  <a:pt x="349932" y="1193633"/>
                  <a:pt x="255817" y="1465682"/>
                </a:cubicBezTo>
                <a:cubicBezTo>
                  <a:pt x="161699" y="1737738"/>
                  <a:pt x="144162" y="1984605"/>
                  <a:pt x="203204" y="2206292"/>
                </a:cubicBezTo>
                <a:cubicBezTo>
                  <a:pt x="233678" y="2320714"/>
                  <a:pt x="282216" y="2413090"/>
                  <a:pt x="348810" y="2483428"/>
                </a:cubicBezTo>
                <a:cubicBezTo>
                  <a:pt x="415407" y="2553758"/>
                  <a:pt x="506504" y="2611828"/>
                  <a:pt x="622088" y="2657629"/>
                </a:cubicBezTo>
                <a:cubicBezTo>
                  <a:pt x="725045" y="2699134"/>
                  <a:pt x="784616" y="2750282"/>
                  <a:pt x="800805" y="2811066"/>
                </a:cubicBezTo>
                <a:cubicBezTo>
                  <a:pt x="809375" y="2843244"/>
                  <a:pt x="802275" y="2877683"/>
                  <a:pt x="779502" y="2914384"/>
                </a:cubicBezTo>
                <a:cubicBezTo>
                  <a:pt x="756727" y="2951080"/>
                  <a:pt x="725673" y="2974669"/>
                  <a:pt x="686344" y="2985143"/>
                </a:cubicBezTo>
                <a:cubicBezTo>
                  <a:pt x="596952" y="3008951"/>
                  <a:pt x="483868" y="2965356"/>
                  <a:pt x="347086" y="2854362"/>
                </a:cubicBezTo>
                <a:cubicBezTo>
                  <a:pt x="210304" y="2743365"/>
                  <a:pt x="111918" y="2575238"/>
                  <a:pt x="51924" y="2349974"/>
                </a:cubicBezTo>
                <a:cubicBezTo>
                  <a:pt x="-66161" y="1906597"/>
                  <a:pt x="17164" y="1457447"/>
                  <a:pt x="301903" y="1002519"/>
                </a:cubicBezTo>
                <a:cubicBezTo>
                  <a:pt x="586642" y="547591"/>
                  <a:pt x="1036512" y="238230"/>
                  <a:pt x="1651515" y="74436"/>
                </a:cubicBezTo>
                <a:close/>
              </a:path>
            </a:pathLst>
          </a:custGeom>
          <a:gradFill flip="none" rotWithShape="1">
            <a:gsLst>
              <a:gs pos="67000">
                <a:schemeClr val="accent2">
                  <a:lumMod val="75000"/>
                </a:schemeClr>
              </a:gs>
              <a:gs pos="34000">
                <a:schemeClr val="accent2">
                  <a:lumMod val="50000"/>
                </a:schemeClr>
              </a:gs>
              <a:gs pos="81000">
                <a:schemeClr val="accent2">
                  <a:lumMod val="60000"/>
                  <a:lumOff val="40000"/>
                </a:schemeClr>
              </a:gs>
            </a:gsLst>
            <a:path path="circle">
              <a:fillToRect l="100000" t="100000"/>
            </a:path>
            <a:tileRect r="-100000" b="-100000"/>
          </a:gradFill>
          <a:ln>
            <a:noFill/>
          </a:ln>
          <a:effectLst>
            <a:innerShdw blurRad="63500" dist="254000" dir="13500000">
              <a:prstClr val="black">
                <a:alpha val="50000"/>
              </a:prstClr>
            </a:innerShdw>
          </a:effectLst>
          <a:scene3d>
            <a:camera prst="orthographicFront">
              <a:rot lat="0" lon="20399994" rev="0"/>
            </a:camera>
            <a:lightRig rig="threePt" dir="t"/>
          </a:scene3d>
          <a:sp3d extrusionH="88900">
            <a:bevelT w="19050" h="381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innerShdw blurRad="63500" dist="215900" dir="13500000">
                  <a:prstClr val="black">
                    <a:alpha val="50000"/>
                  </a:prstClr>
                </a:innerShdw>
              </a:effectLst>
            </a:endParaRPr>
          </a:p>
        </p:txBody>
      </p:sp>
      <p:sp>
        <p:nvSpPr>
          <p:cNvPr id="76" name="文本框 75" hidden="1"/>
          <p:cNvSpPr txBox="1"/>
          <p:nvPr/>
        </p:nvSpPr>
        <p:spPr>
          <a:xfrm>
            <a:off x="1150276" y="593118"/>
            <a:ext cx="587795" cy="287998"/>
          </a:xfrm>
          <a:custGeom>
            <a:avLst/>
            <a:gdLst>
              <a:gd name="connsiteX0" fmla="*/ 1163985 w 1318021"/>
              <a:gd name="connsiteY0" fmla="*/ 451396 h 632893"/>
              <a:gd name="connsiteX1" fmla="*/ 1233637 w 1318021"/>
              <a:gd name="connsiteY1" fmla="*/ 451396 h 632893"/>
              <a:gd name="connsiteX2" fmla="*/ 1280517 w 1318021"/>
              <a:gd name="connsiteY2" fmla="*/ 479524 h 632893"/>
              <a:gd name="connsiteX3" fmla="*/ 1311325 w 1318021"/>
              <a:gd name="connsiteY3" fmla="*/ 632222 h 632893"/>
              <a:gd name="connsiteX4" fmla="*/ 1203499 w 1318021"/>
              <a:gd name="connsiteY4" fmla="*/ 632222 h 632893"/>
              <a:gd name="connsiteX5" fmla="*/ 862608 w 1318021"/>
              <a:gd name="connsiteY5" fmla="*/ 451396 h 632893"/>
              <a:gd name="connsiteX6" fmla="*/ 964406 w 1318021"/>
              <a:gd name="connsiteY6" fmla="*/ 451396 h 632893"/>
              <a:gd name="connsiteX7" fmla="*/ 936278 w 1318021"/>
              <a:gd name="connsiteY7" fmla="*/ 632222 h 632893"/>
              <a:gd name="connsiteX8" fmla="*/ 828452 w 1318021"/>
              <a:gd name="connsiteY8" fmla="*/ 632222 h 632893"/>
              <a:gd name="connsiteX9" fmla="*/ 946995 w 1318021"/>
              <a:gd name="connsiteY9" fmla="*/ 309415 h 632893"/>
              <a:gd name="connsiteX10" fmla="*/ 946995 w 1318021"/>
              <a:gd name="connsiteY10" fmla="*/ 341562 h 632893"/>
              <a:gd name="connsiteX11" fmla="*/ 1202160 w 1318021"/>
              <a:gd name="connsiteY11" fmla="*/ 341562 h 632893"/>
              <a:gd name="connsiteX12" fmla="*/ 1202160 w 1318021"/>
              <a:gd name="connsiteY12" fmla="*/ 332185 h 632893"/>
              <a:gd name="connsiteX13" fmla="*/ 1168004 w 1318021"/>
              <a:gd name="connsiteY13" fmla="*/ 309415 h 632893"/>
              <a:gd name="connsiteX14" fmla="*/ 391122 w 1318021"/>
              <a:gd name="connsiteY14" fmla="*/ 289323 h 632893"/>
              <a:gd name="connsiteX15" fmla="*/ 506315 w 1318021"/>
              <a:gd name="connsiteY15" fmla="*/ 289323 h 632893"/>
              <a:gd name="connsiteX16" fmla="*/ 475507 w 1318021"/>
              <a:gd name="connsiteY16" fmla="*/ 336204 h 632893"/>
              <a:gd name="connsiteX17" fmla="*/ 391122 w 1318021"/>
              <a:gd name="connsiteY17" fmla="*/ 336204 h 632893"/>
              <a:gd name="connsiteX18" fmla="*/ 123230 w 1318021"/>
              <a:gd name="connsiteY18" fmla="*/ 289323 h 632893"/>
              <a:gd name="connsiteX19" fmla="*/ 241102 w 1318021"/>
              <a:gd name="connsiteY19" fmla="*/ 289323 h 632893"/>
              <a:gd name="connsiteX20" fmla="*/ 207616 w 1318021"/>
              <a:gd name="connsiteY20" fmla="*/ 336204 h 632893"/>
              <a:gd name="connsiteX21" fmla="*/ 123230 w 1318021"/>
              <a:gd name="connsiteY21" fmla="*/ 336204 h 632893"/>
              <a:gd name="connsiteX22" fmla="*/ 391122 w 1318021"/>
              <a:gd name="connsiteY22" fmla="*/ 215653 h 632893"/>
              <a:gd name="connsiteX23" fmla="*/ 506315 w 1318021"/>
              <a:gd name="connsiteY23" fmla="*/ 215653 h 632893"/>
              <a:gd name="connsiteX24" fmla="*/ 474168 w 1318021"/>
              <a:gd name="connsiteY24" fmla="*/ 261194 h 632893"/>
              <a:gd name="connsiteX25" fmla="*/ 391122 w 1318021"/>
              <a:gd name="connsiteY25" fmla="*/ 261194 h 632893"/>
              <a:gd name="connsiteX26" fmla="*/ 123230 w 1318021"/>
              <a:gd name="connsiteY26" fmla="*/ 215653 h 632893"/>
              <a:gd name="connsiteX27" fmla="*/ 241102 w 1318021"/>
              <a:gd name="connsiteY27" fmla="*/ 215653 h 632893"/>
              <a:gd name="connsiteX28" fmla="*/ 209625 w 1318021"/>
              <a:gd name="connsiteY28" fmla="*/ 261194 h 632893"/>
              <a:gd name="connsiteX29" fmla="*/ 123230 w 1318021"/>
              <a:gd name="connsiteY29" fmla="*/ 261194 h 632893"/>
              <a:gd name="connsiteX30" fmla="*/ 946995 w 1318021"/>
              <a:gd name="connsiteY30" fmla="*/ 203598 h 632893"/>
              <a:gd name="connsiteX31" fmla="*/ 946995 w 1318021"/>
              <a:gd name="connsiteY31" fmla="*/ 235745 h 632893"/>
              <a:gd name="connsiteX32" fmla="*/ 1202160 w 1318021"/>
              <a:gd name="connsiteY32" fmla="*/ 235745 h 632893"/>
              <a:gd name="connsiteX33" fmla="*/ 1202160 w 1318021"/>
              <a:gd name="connsiteY33" fmla="*/ 226369 h 632893"/>
              <a:gd name="connsiteX34" fmla="*/ 1168004 w 1318021"/>
              <a:gd name="connsiteY34" fmla="*/ 203598 h 632893"/>
              <a:gd name="connsiteX35" fmla="*/ 871316 w 1318021"/>
              <a:gd name="connsiteY35" fmla="*/ 104478 h 632893"/>
              <a:gd name="connsiteX36" fmla="*/ 975793 w 1318021"/>
              <a:gd name="connsiteY36" fmla="*/ 104478 h 632893"/>
              <a:gd name="connsiteX37" fmla="*/ 962398 w 1318021"/>
              <a:gd name="connsiteY37" fmla="*/ 131267 h 632893"/>
              <a:gd name="connsiteX38" fmla="*/ 1212206 w 1318021"/>
              <a:gd name="connsiteY38" fmla="*/ 131267 h 632893"/>
              <a:gd name="connsiteX39" fmla="*/ 1307977 w 1318021"/>
              <a:gd name="connsiteY39" fmla="*/ 214313 h 632893"/>
              <a:gd name="connsiteX40" fmla="*/ 1308647 w 1318021"/>
              <a:gd name="connsiteY40" fmla="*/ 413892 h 632893"/>
              <a:gd name="connsiteX41" fmla="*/ 1121793 w 1318021"/>
              <a:gd name="connsiteY41" fmla="*/ 413892 h 632893"/>
              <a:gd name="connsiteX42" fmla="*/ 1121793 w 1318021"/>
              <a:gd name="connsiteY42" fmla="*/ 632893 h 632893"/>
              <a:gd name="connsiteX43" fmla="*/ 1009279 w 1318021"/>
              <a:gd name="connsiteY43" fmla="*/ 632223 h 632893"/>
              <a:gd name="connsiteX44" fmla="*/ 1009279 w 1318021"/>
              <a:gd name="connsiteY44" fmla="*/ 467470 h 632893"/>
              <a:gd name="connsiteX45" fmla="*/ 942976 w 1318021"/>
              <a:gd name="connsiteY45" fmla="*/ 413892 h 632893"/>
              <a:gd name="connsiteX46" fmla="*/ 834481 w 1318021"/>
              <a:gd name="connsiteY46" fmla="*/ 413892 h 632893"/>
              <a:gd name="connsiteX47" fmla="*/ 834481 w 1318021"/>
              <a:gd name="connsiteY47" fmla="*/ 377727 h 632893"/>
              <a:gd name="connsiteX48" fmla="*/ 834481 w 1318021"/>
              <a:gd name="connsiteY48" fmla="*/ 341562 h 632893"/>
              <a:gd name="connsiteX49" fmla="*/ 834481 w 1318021"/>
              <a:gd name="connsiteY49" fmla="*/ 249139 h 632893"/>
              <a:gd name="connsiteX50" fmla="*/ 810370 w 1318021"/>
              <a:gd name="connsiteY50" fmla="*/ 265213 h 632893"/>
              <a:gd name="connsiteX51" fmla="*/ 810370 w 1318021"/>
              <a:gd name="connsiteY51" fmla="*/ 162075 h 632893"/>
              <a:gd name="connsiteX52" fmla="*/ 871316 w 1318021"/>
              <a:gd name="connsiteY52" fmla="*/ 104478 h 632893"/>
              <a:gd name="connsiteX53" fmla="*/ 798983 w 1318021"/>
              <a:gd name="connsiteY53" fmla="*/ 0 h 632893"/>
              <a:gd name="connsiteX54" fmla="*/ 1318021 w 1318021"/>
              <a:gd name="connsiteY54" fmla="*/ 0 h 632893"/>
              <a:gd name="connsiteX55" fmla="*/ 1318021 w 1318021"/>
              <a:gd name="connsiteY55" fmla="*/ 83046 h 632893"/>
              <a:gd name="connsiteX56" fmla="*/ 792286 w 1318021"/>
              <a:gd name="connsiteY56" fmla="*/ 83046 h 632893"/>
              <a:gd name="connsiteX57" fmla="*/ 792286 w 1318021"/>
              <a:gd name="connsiteY57" fmla="*/ 567928 h 632893"/>
              <a:gd name="connsiteX58" fmla="*/ 732680 w 1318021"/>
              <a:gd name="connsiteY58" fmla="*/ 632222 h 632893"/>
              <a:gd name="connsiteX59" fmla="*/ 608113 w 1318021"/>
              <a:gd name="connsiteY59" fmla="*/ 632222 h 632893"/>
              <a:gd name="connsiteX60" fmla="*/ 602455 w 1318021"/>
              <a:gd name="connsiteY60" fmla="*/ 632222 h 632893"/>
              <a:gd name="connsiteX61" fmla="*/ 8038 w 1318021"/>
              <a:gd name="connsiteY61" fmla="*/ 632222 h 632893"/>
              <a:gd name="connsiteX62" fmla="*/ 8038 w 1318021"/>
              <a:gd name="connsiteY62" fmla="*/ 562570 h 632893"/>
              <a:gd name="connsiteX63" fmla="*/ 498948 w 1318021"/>
              <a:gd name="connsiteY63" fmla="*/ 562570 h 632893"/>
              <a:gd name="connsiteX64" fmla="*/ 498948 w 1318021"/>
              <a:gd name="connsiteY64" fmla="*/ 556904 h 632893"/>
              <a:gd name="connsiteX65" fmla="*/ 496818 w 1318021"/>
              <a:gd name="connsiteY65" fmla="*/ 555900 h 632893"/>
              <a:gd name="connsiteX66" fmla="*/ 498948 w 1318021"/>
              <a:gd name="connsiteY66" fmla="*/ 555815 h 632893"/>
              <a:gd name="connsiteX67" fmla="*/ 498948 w 1318021"/>
              <a:gd name="connsiteY67" fmla="*/ 553194 h 632893"/>
              <a:gd name="connsiteX68" fmla="*/ 461443 w 1318021"/>
              <a:gd name="connsiteY68" fmla="*/ 531763 h 632893"/>
              <a:gd name="connsiteX69" fmla="*/ 18084 w 1318021"/>
              <a:gd name="connsiteY69" fmla="*/ 531763 h 632893"/>
              <a:gd name="connsiteX70" fmla="*/ 18084 w 1318021"/>
              <a:gd name="connsiteY70" fmla="*/ 452735 h 632893"/>
              <a:gd name="connsiteX71" fmla="*/ 498948 w 1318021"/>
              <a:gd name="connsiteY71" fmla="*/ 452735 h 632893"/>
              <a:gd name="connsiteX72" fmla="*/ 498948 w 1318021"/>
              <a:gd name="connsiteY72" fmla="*/ 443359 h 632893"/>
              <a:gd name="connsiteX73" fmla="*/ 456755 w 1318021"/>
              <a:gd name="connsiteY73" fmla="*/ 419249 h 632893"/>
              <a:gd name="connsiteX74" fmla="*/ 8038 w 1318021"/>
              <a:gd name="connsiteY74" fmla="*/ 419249 h 632893"/>
              <a:gd name="connsiteX75" fmla="*/ 8038 w 1318021"/>
              <a:gd name="connsiteY75" fmla="*/ 348258 h 632893"/>
              <a:gd name="connsiteX76" fmla="*/ 511672 w 1318021"/>
              <a:gd name="connsiteY76" fmla="*/ 348258 h 632893"/>
              <a:gd name="connsiteX77" fmla="*/ 608783 w 1318021"/>
              <a:gd name="connsiteY77" fmla="*/ 446038 h 632893"/>
              <a:gd name="connsiteX78" fmla="*/ 608354 w 1318021"/>
              <a:gd name="connsiteY78" fmla="*/ 565351 h 632893"/>
              <a:gd name="connsiteX79" fmla="*/ 630169 w 1318021"/>
              <a:gd name="connsiteY79" fmla="*/ 564102 h 632893"/>
              <a:gd name="connsiteX80" fmla="*/ 683651 w 1318021"/>
              <a:gd name="connsiteY80" fmla="*/ 533315 h 632893"/>
              <a:gd name="connsiteX81" fmla="*/ 685799 w 1318021"/>
              <a:gd name="connsiteY81" fmla="*/ 111175 h 632893"/>
              <a:gd name="connsiteX82" fmla="*/ 798983 w 1318021"/>
              <a:gd name="connsiteY82" fmla="*/ 0 h 632893"/>
              <a:gd name="connsiteX83" fmla="*/ 0 w 1318021"/>
              <a:gd name="connsiteY83" fmla="*/ 0 h 632893"/>
              <a:gd name="connsiteX84" fmla="*/ 632222 w 1318021"/>
              <a:gd name="connsiteY84" fmla="*/ 0 h 632893"/>
              <a:gd name="connsiteX85" fmla="*/ 632222 w 1318021"/>
              <a:gd name="connsiteY85" fmla="*/ 84386 h 632893"/>
              <a:gd name="connsiteX86" fmla="*/ 369689 w 1318021"/>
              <a:gd name="connsiteY86" fmla="*/ 84386 h 632893"/>
              <a:gd name="connsiteX87" fmla="*/ 369689 w 1318021"/>
              <a:gd name="connsiteY87" fmla="*/ 112514 h 632893"/>
              <a:gd name="connsiteX88" fmla="*/ 523727 w 1318021"/>
              <a:gd name="connsiteY88" fmla="*/ 112514 h 632893"/>
              <a:gd name="connsiteX89" fmla="*/ 620167 w 1318021"/>
              <a:gd name="connsiteY89" fmla="*/ 207615 h 632893"/>
              <a:gd name="connsiteX90" fmla="*/ 620167 w 1318021"/>
              <a:gd name="connsiteY90" fmla="*/ 332184 h 632893"/>
              <a:gd name="connsiteX91" fmla="*/ 522387 w 1318021"/>
              <a:gd name="connsiteY91" fmla="*/ 332184 h 632893"/>
              <a:gd name="connsiteX92" fmla="*/ 522387 w 1318021"/>
              <a:gd name="connsiteY92" fmla="*/ 221010 h 632893"/>
              <a:gd name="connsiteX93" fmla="*/ 483543 w 1318021"/>
              <a:gd name="connsiteY93" fmla="*/ 184844 h 632893"/>
              <a:gd name="connsiteX94" fmla="*/ 369689 w 1318021"/>
              <a:gd name="connsiteY94" fmla="*/ 184844 h 632893"/>
              <a:gd name="connsiteX95" fmla="*/ 369689 w 1318021"/>
              <a:gd name="connsiteY95" fmla="*/ 332184 h 632893"/>
              <a:gd name="connsiteX96" fmla="*/ 260524 w 1318021"/>
              <a:gd name="connsiteY96" fmla="*/ 332184 h 632893"/>
              <a:gd name="connsiteX97" fmla="*/ 260524 w 1318021"/>
              <a:gd name="connsiteY97" fmla="*/ 239762 h 632893"/>
              <a:gd name="connsiteX98" fmla="*/ 200249 w 1318021"/>
              <a:gd name="connsiteY98" fmla="*/ 184844 h 632893"/>
              <a:gd name="connsiteX99" fmla="*/ 101129 w 1318021"/>
              <a:gd name="connsiteY99" fmla="*/ 184844 h 632893"/>
              <a:gd name="connsiteX100" fmla="*/ 101129 w 1318021"/>
              <a:gd name="connsiteY100" fmla="*/ 332184 h 632893"/>
              <a:gd name="connsiteX101" fmla="*/ 4688 w 1318021"/>
              <a:gd name="connsiteY101" fmla="*/ 332184 h 632893"/>
              <a:gd name="connsiteX102" fmla="*/ 4688 w 1318021"/>
              <a:gd name="connsiteY102" fmla="*/ 204936 h 632893"/>
              <a:gd name="connsiteX103" fmla="*/ 92423 w 1318021"/>
              <a:gd name="connsiteY103" fmla="*/ 112514 h 632893"/>
              <a:gd name="connsiteX104" fmla="*/ 260524 w 1318021"/>
              <a:gd name="connsiteY104" fmla="*/ 112514 h 632893"/>
              <a:gd name="connsiteX105" fmla="*/ 198909 w 1318021"/>
              <a:gd name="connsiteY105" fmla="*/ 84386 h 632893"/>
              <a:gd name="connsiteX106" fmla="*/ 0 w 1318021"/>
              <a:gd name="connsiteY106" fmla="*/ 84386 h 632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1318021" h="632893">
                <a:moveTo>
                  <a:pt x="1163985" y="451396"/>
                </a:moveTo>
                <a:lnTo>
                  <a:pt x="1233637" y="451396"/>
                </a:lnTo>
                <a:cubicBezTo>
                  <a:pt x="1259533" y="451396"/>
                  <a:pt x="1275160" y="460772"/>
                  <a:pt x="1280517" y="479524"/>
                </a:cubicBezTo>
                <a:lnTo>
                  <a:pt x="1311325" y="632222"/>
                </a:lnTo>
                <a:lnTo>
                  <a:pt x="1203499" y="632222"/>
                </a:lnTo>
                <a:close/>
                <a:moveTo>
                  <a:pt x="862608" y="451396"/>
                </a:moveTo>
                <a:lnTo>
                  <a:pt x="964406" y="451396"/>
                </a:lnTo>
                <a:lnTo>
                  <a:pt x="936278" y="632222"/>
                </a:lnTo>
                <a:lnTo>
                  <a:pt x="828452" y="632222"/>
                </a:lnTo>
                <a:close/>
                <a:moveTo>
                  <a:pt x="946995" y="309415"/>
                </a:moveTo>
                <a:lnTo>
                  <a:pt x="946995" y="341562"/>
                </a:lnTo>
                <a:lnTo>
                  <a:pt x="1202160" y="341562"/>
                </a:lnTo>
                <a:lnTo>
                  <a:pt x="1202160" y="332185"/>
                </a:lnTo>
                <a:cubicBezTo>
                  <a:pt x="1202160" y="317005"/>
                  <a:pt x="1190775" y="309415"/>
                  <a:pt x="1168004" y="309415"/>
                </a:cubicBezTo>
                <a:close/>
                <a:moveTo>
                  <a:pt x="391122" y="289323"/>
                </a:moveTo>
                <a:lnTo>
                  <a:pt x="506315" y="289323"/>
                </a:lnTo>
                <a:cubicBezTo>
                  <a:pt x="506315" y="320577"/>
                  <a:pt x="496045" y="336204"/>
                  <a:pt x="475507" y="336204"/>
                </a:cubicBezTo>
                <a:lnTo>
                  <a:pt x="391122" y="336204"/>
                </a:lnTo>
                <a:close/>
                <a:moveTo>
                  <a:pt x="123230" y="289323"/>
                </a:moveTo>
                <a:lnTo>
                  <a:pt x="241102" y="289323"/>
                </a:lnTo>
                <a:cubicBezTo>
                  <a:pt x="241102" y="320577"/>
                  <a:pt x="229940" y="336204"/>
                  <a:pt x="207616" y="336204"/>
                </a:cubicBezTo>
                <a:lnTo>
                  <a:pt x="123230" y="336204"/>
                </a:lnTo>
                <a:close/>
                <a:moveTo>
                  <a:pt x="391122" y="215653"/>
                </a:moveTo>
                <a:lnTo>
                  <a:pt x="506315" y="215653"/>
                </a:lnTo>
                <a:cubicBezTo>
                  <a:pt x="506315" y="246014"/>
                  <a:pt x="495599" y="261194"/>
                  <a:pt x="474168" y="261194"/>
                </a:cubicBezTo>
                <a:lnTo>
                  <a:pt x="391122" y="261194"/>
                </a:lnTo>
                <a:close/>
                <a:moveTo>
                  <a:pt x="123230" y="215653"/>
                </a:moveTo>
                <a:lnTo>
                  <a:pt x="241102" y="215653"/>
                </a:lnTo>
                <a:cubicBezTo>
                  <a:pt x="241102" y="246014"/>
                  <a:pt x="230609" y="261194"/>
                  <a:pt x="209625" y="261194"/>
                </a:cubicBezTo>
                <a:lnTo>
                  <a:pt x="123230" y="261194"/>
                </a:lnTo>
                <a:close/>
                <a:moveTo>
                  <a:pt x="946995" y="203598"/>
                </a:moveTo>
                <a:lnTo>
                  <a:pt x="946995" y="235745"/>
                </a:lnTo>
                <a:lnTo>
                  <a:pt x="1202160" y="235745"/>
                </a:lnTo>
                <a:lnTo>
                  <a:pt x="1202160" y="226369"/>
                </a:lnTo>
                <a:cubicBezTo>
                  <a:pt x="1202160" y="211188"/>
                  <a:pt x="1190775" y="203598"/>
                  <a:pt x="1168004" y="203598"/>
                </a:cubicBezTo>
                <a:close/>
                <a:moveTo>
                  <a:pt x="871316" y="104478"/>
                </a:moveTo>
                <a:lnTo>
                  <a:pt x="975793" y="104478"/>
                </a:lnTo>
                <a:lnTo>
                  <a:pt x="962398" y="131267"/>
                </a:lnTo>
                <a:lnTo>
                  <a:pt x="1212206" y="131267"/>
                </a:lnTo>
                <a:cubicBezTo>
                  <a:pt x="1275607" y="131267"/>
                  <a:pt x="1307531" y="158949"/>
                  <a:pt x="1307977" y="214313"/>
                </a:cubicBezTo>
                <a:lnTo>
                  <a:pt x="1308647" y="413892"/>
                </a:lnTo>
                <a:lnTo>
                  <a:pt x="1121793" y="413892"/>
                </a:lnTo>
                <a:lnTo>
                  <a:pt x="1121793" y="632893"/>
                </a:lnTo>
                <a:lnTo>
                  <a:pt x="1009279" y="632223"/>
                </a:lnTo>
                <a:lnTo>
                  <a:pt x="1009279" y="467470"/>
                </a:lnTo>
                <a:cubicBezTo>
                  <a:pt x="1009279" y="431751"/>
                  <a:pt x="987178" y="413892"/>
                  <a:pt x="942976" y="413892"/>
                </a:cubicBezTo>
                <a:lnTo>
                  <a:pt x="834481" y="413892"/>
                </a:lnTo>
                <a:lnTo>
                  <a:pt x="834481" y="377727"/>
                </a:lnTo>
                <a:lnTo>
                  <a:pt x="834481" y="341562"/>
                </a:lnTo>
                <a:lnTo>
                  <a:pt x="834481" y="249139"/>
                </a:lnTo>
                <a:lnTo>
                  <a:pt x="810370" y="265213"/>
                </a:lnTo>
                <a:lnTo>
                  <a:pt x="810370" y="162075"/>
                </a:lnTo>
                <a:cubicBezTo>
                  <a:pt x="833141" y="149573"/>
                  <a:pt x="853456" y="130374"/>
                  <a:pt x="871316" y="104478"/>
                </a:cubicBezTo>
                <a:close/>
                <a:moveTo>
                  <a:pt x="798983" y="0"/>
                </a:moveTo>
                <a:lnTo>
                  <a:pt x="1318021" y="0"/>
                </a:lnTo>
                <a:lnTo>
                  <a:pt x="1318021" y="83046"/>
                </a:lnTo>
                <a:lnTo>
                  <a:pt x="792286" y="83046"/>
                </a:lnTo>
                <a:lnTo>
                  <a:pt x="792286" y="567928"/>
                </a:lnTo>
                <a:cubicBezTo>
                  <a:pt x="791839" y="610791"/>
                  <a:pt x="771971" y="632222"/>
                  <a:pt x="732680" y="632222"/>
                </a:cubicBezTo>
                <a:lnTo>
                  <a:pt x="608113" y="632222"/>
                </a:lnTo>
                <a:lnTo>
                  <a:pt x="602455" y="632222"/>
                </a:lnTo>
                <a:lnTo>
                  <a:pt x="8038" y="632222"/>
                </a:lnTo>
                <a:lnTo>
                  <a:pt x="8038" y="562570"/>
                </a:lnTo>
                <a:lnTo>
                  <a:pt x="498948" y="562570"/>
                </a:lnTo>
                <a:lnTo>
                  <a:pt x="498948" y="556904"/>
                </a:lnTo>
                <a:lnTo>
                  <a:pt x="496818" y="555900"/>
                </a:lnTo>
                <a:lnTo>
                  <a:pt x="498948" y="555815"/>
                </a:lnTo>
                <a:lnTo>
                  <a:pt x="498948" y="553194"/>
                </a:lnTo>
                <a:cubicBezTo>
                  <a:pt x="498948" y="538907"/>
                  <a:pt x="486446" y="531763"/>
                  <a:pt x="461443" y="531763"/>
                </a:cubicBezTo>
                <a:lnTo>
                  <a:pt x="18084" y="531763"/>
                </a:lnTo>
                <a:lnTo>
                  <a:pt x="18084" y="452735"/>
                </a:lnTo>
                <a:lnTo>
                  <a:pt x="498948" y="452735"/>
                </a:lnTo>
                <a:lnTo>
                  <a:pt x="498948" y="443359"/>
                </a:lnTo>
                <a:cubicBezTo>
                  <a:pt x="498948" y="427285"/>
                  <a:pt x="484883" y="419249"/>
                  <a:pt x="456755" y="419249"/>
                </a:cubicBezTo>
                <a:lnTo>
                  <a:pt x="8038" y="419249"/>
                </a:lnTo>
                <a:lnTo>
                  <a:pt x="8038" y="348258"/>
                </a:lnTo>
                <a:lnTo>
                  <a:pt x="511672" y="348258"/>
                </a:lnTo>
                <a:cubicBezTo>
                  <a:pt x="576413" y="348258"/>
                  <a:pt x="608783" y="380851"/>
                  <a:pt x="608783" y="446038"/>
                </a:cubicBezTo>
                <a:lnTo>
                  <a:pt x="608354" y="565351"/>
                </a:lnTo>
                <a:lnTo>
                  <a:pt x="630169" y="564102"/>
                </a:lnTo>
                <a:cubicBezTo>
                  <a:pt x="659384" y="560083"/>
                  <a:pt x="682173" y="551004"/>
                  <a:pt x="683651" y="533315"/>
                </a:cubicBezTo>
                <a:cubicBezTo>
                  <a:pt x="685636" y="429805"/>
                  <a:pt x="685877" y="240776"/>
                  <a:pt x="685799" y="111175"/>
                </a:cubicBezTo>
                <a:cubicBezTo>
                  <a:pt x="685799" y="37058"/>
                  <a:pt x="723527" y="0"/>
                  <a:pt x="798983" y="0"/>
                </a:cubicBezTo>
                <a:close/>
                <a:moveTo>
                  <a:pt x="0" y="0"/>
                </a:moveTo>
                <a:lnTo>
                  <a:pt x="632222" y="0"/>
                </a:lnTo>
                <a:lnTo>
                  <a:pt x="632222" y="84386"/>
                </a:lnTo>
                <a:lnTo>
                  <a:pt x="369689" y="84386"/>
                </a:lnTo>
                <a:lnTo>
                  <a:pt x="369689" y="112514"/>
                </a:lnTo>
                <a:lnTo>
                  <a:pt x="523727" y="112514"/>
                </a:lnTo>
                <a:cubicBezTo>
                  <a:pt x="588020" y="112514"/>
                  <a:pt x="620167" y="144214"/>
                  <a:pt x="620167" y="207615"/>
                </a:cubicBezTo>
                <a:lnTo>
                  <a:pt x="620167" y="332184"/>
                </a:lnTo>
                <a:lnTo>
                  <a:pt x="522387" y="332184"/>
                </a:lnTo>
                <a:lnTo>
                  <a:pt x="522387" y="221010"/>
                </a:lnTo>
                <a:cubicBezTo>
                  <a:pt x="523280" y="196900"/>
                  <a:pt x="510332" y="184844"/>
                  <a:pt x="483543" y="184844"/>
                </a:cubicBezTo>
                <a:lnTo>
                  <a:pt x="369689" y="184844"/>
                </a:lnTo>
                <a:lnTo>
                  <a:pt x="369689" y="332184"/>
                </a:lnTo>
                <a:lnTo>
                  <a:pt x="260524" y="332184"/>
                </a:lnTo>
                <a:lnTo>
                  <a:pt x="260524" y="239762"/>
                </a:lnTo>
                <a:cubicBezTo>
                  <a:pt x="260524" y="203150"/>
                  <a:pt x="240432" y="184844"/>
                  <a:pt x="200249" y="184844"/>
                </a:cubicBezTo>
                <a:lnTo>
                  <a:pt x="101129" y="184844"/>
                </a:lnTo>
                <a:lnTo>
                  <a:pt x="101129" y="332184"/>
                </a:lnTo>
                <a:lnTo>
                  <a:pt x="4688" y="332184"/>
                </a:lnTo>
                <a:lnTo>
                  <a:pt x="4688" y="204936"/>
                </a:lnTo>
                <a:cubicBezTo>
                  <a:pt x="4688" y="143321"/>
                  <a:pt x="33933" y="112514"/>
                  <a:pt x="92423" y="112514"/>
                </a:cubicBezTo>
                <a:lnTo>
                  <a:pt x="260524" y="112514"/>
                </a:lnTo>
                <a:cubicBezTo>
                  <a:pt x="260524" y="93762"/>
                  <a:pt x="239986" y="84386"/>
                  <a:pt x="198909" y="84386"/>
                </a:cubicBezTo>
                <a:lnTo>
                  <a:pt x="0" y="84386"/>
                </a:lnTo>
                <a:close/>
              </a:path>
            </a:pathLst>
          </a:custGeom>
          <a:gradFill>
            <a:gsLst>
              <a:gs pos="81000">
                <a:schemeClr val="accent4">
                  <a:lumMod val="50000"/>
                </a:schemeClr>
              </a:gs>
              <a:gs pos="32130">
                <a:schemeClr val="accent4"/>
              </a:gs>
              <a:gs pos="68000">
                <a:schemeClr val="accent4">
                  <a:lumMod val="75000"/>
                </a:schemeClr>
              </a:gs>
              <a:gs pos="4000">
                <a:schemeClr val="accent4">
                  <a:lumMod val="60000"/>
                  <a:lumOff val="40000"/>
                </a:schemeClr>
              </a:gs>
            </a:gsLst>
            <a:lin ang="2700000" scaled="1"/>
          </a:gradFill>
          <a:ln>
            <a:noFill/>
          </a:ln>
          <a:effectLst/>
          <a:scene3d>
            <a:camera prst="orthographicFront">
              <a:rot lat="0" lon="20699996" rev="0"/>
            </a:camera>
            <a:lightRig rig="threePt" dir="t">
              <a:rot lat="0" lon="0" rev="17400000"/>
            </a:lightRig>
          </a:scene3d>
          <a:sp3d extrusionH="76200">
            <a:bevelT w="19050" h="6350" prst="coolSlant"/>
          </a:sp3d>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5400" dirty="0">
              <a:latin typeface="汉真广标" panose="02010609000101010101" pitchFamily="49" charset="-122"/>
              <a:ea typeface="汉真广标" panose="02010609000101010101" pitchFamily="49" charset="-122"/>
            </a:endParaRPr>
          </a:p>
        </p:txBody>
      </p:sp>
      <p:sp>
        <p:nvSpPr>
          <p:cNvPr id="2" name="文本框 1"/>
          <p:cNvSpPr txBox="1"/>
          <p:nvPr userDrawn="1"/>
        </p:nvSpPr>
        <p:spPr>
          <a:xfrm>
            <a:off x="762620" y="470360"/>
            <a:ext cx="410369" cy="492443"/>
          </a:xfrm>
          <a:prstGeom prst="rect">
            <a:avLst/>
          </a:prstGeom>
          <a:noFill/>
        </p:spPr>
        <p:txBody>
          <a:bodyPr wrap="none" lIns="0" tIns="0" rIns="0" bIns="0" rtlCol="0">
            <a:spAutoFit/>
            <a:scene3d>
              <a:camera prst="orthographicFront">
                <a:rot lat="21299999" lon="0" rev="0"/>
              </a:camera>
              <a:lightRig rig="threePt" dir="t"/>
            </a:scene3d>
            <a:sp3d extrusionH="63500">
              <a:bevelT w="25400" h="6350" prst="coolSlant"/>
            </a:sp3d>
          </a:bodyPr>
          <a:lstStyle>
            <a:defPPr>
              <a:defRPr lang="zh-CN"/>
            </a:defPPr>
            <a:lvl1pPr lvl="0">
              <a:defRPr sz="3200">
                <a:gradFill flip="none" rotWithShape="1">
                  <a:gsLst>
                    <a:gs pos="79000">
                      <a:schemeClr val="accent5"/>
                    </a:gs>
                    <a:gs pos="46000">
                      <a:schemeClr val="accent1">
                        <a:lumMod val="75000"/>
                      </a:schemeClr>
                    </a:gs>
                    <a:gs pos="23000">
                      <a:schemeClr val="accent2"/>
                    </a:gs>
                  </a:gsLst>
                  <a:lin ang="2700000" scaled="1"/>
                  <a:tileRect/>
                </a:gradFill>
                <a:effectLst>
                  <a:outerShdw blurRad="152400" dist="63500" dir="15000000" sy="30000" kx="-1800000" algn="bl" rotWithShape="0">
                    <a:prstClr val="black">
                      <a:alpha val="32000"/>
                    </a:prstClr>
                  </a:outerShdw>
                </a:effectLst>
                <a:latin typeface="汉仪雪峰体简" panose="02010609000101010101" pitchFamily="49" charset="-122"/>
                <a:ea typeface="汉仪雪峰体简" panose="02010609000101010101" pitchFamily="49" charset="-122"/>
              </a:defRPr>
            </a:lvl1pPr>
          </a:lstStyle>
          <a:p>
            <a:pPr lvl="0"/>
            <a:r>
              <a:rPr lang="zh-CN" altLang="en-US" dirty="0" smtClean="0">
                <a:effectLst>
                  <a:outerShdw blurRad="152400" dist="63500" sy="30000" kx="-1800000" algn="bl" rotWithShape="0">
                    <a:prstClr val="black">
                      <a:alpha val="32000"/>
                    </a:prstClr>
                  </a:outerShdw>
                </a:effectLst>
              </a:rPr>
              <a:t>原</a:t>
            </a:r>
            <a:endParaRPr lang="zh-CN" altLang="en-US" dirty="0">
              <a:effectLst>
                <a:outerShdw blurRad="152400" dist="63500" sy="30000" kx="-1800000" algn="bl" rotWithShape="0">
                  <a:prstClr val="black">
                    <a:alpha val="32000"/>
                  </a:prstClr>
                </a:outerShdw>
              </a:effectLst>
            </a:endParaRPr>
          </a:p>
        </p:txBody>
      </p:sp>
      <p:sp>
        <p:nvSpPr>
          <p:cNvPr id="4" name="矩形 3"/>
          <p:cNvSpPr/>
          <p:nvPr userDrawn="1"/>
        </p:nvSpPr>
        <p:spPr>
          <a:xfrm>
            <a:off x="374783" y="470360"/>
            <a:ext cx="410369" cy="492443"/>
          </a:xfrm>
          <a:prstGeom prst="rect">
            <a:avLst/>
          </a:prstGeom>
          <a:noFill/>
        </p:spPr>
        <p:txBody>
          <a:bodyPr wrap="none" lIns="0" tIns="0" rIns="0" bIns="0" rtlCol="0">
            <a:spAutoFit/>
            <a:scene3d>
              <a:camera prst="orthographicFront">
                <a:rot lat="21299999" lon="0" rev="0"/>
              </a:camera>
              <a:lightRig rig="threePt" dir="t"/>
            </a:scene3d>
            <a:sp3d extrusionH="63500">
              <a:bevelT w="25400" h="6350" prst="coolSlant"/>
            </a:sp3d>
          </a:bodyPr>
          <a:lstStyle/>
          <a:p>
            <a:pPr lvl="0"/>
            <a:r>
              <a:rPr lang="zh-CN" altLang="en-US" sz="3200" dirty="0" smtClean="0">
                <a:gradFill flip="none" rotWithShape="1">
                  <a:gsLst>
                    <a:gs pos="79000">
                      <a:schemeClr val="accent5"/>
                    </a:gs>
                    <a:gs pos="46000">
                      <a:schemeClr val="accent1">
                        <a:lumMod val="75000"/>
                      </a:schemeClr>
                    </a:gs>
                    <a:gs pos="23000">
                      <a:schemeClr val="accent2"/>
                    </a:gs>
                  </a:gsLst>
                  <a:lin ang="2700000" scaled="1"/>
                  <a:tileRect/>
                </a:gradFill>
                <a:effectLst>
                  <a:outerShdw blurRad="152400" dist="63500" sy="30000" kx="-1800000" algn="bl" rotWithShape="0">
                    <a:prstClr val="black">
                      <a:alpha val="32000"/>
                    </a:prstClr>
                  </a:outerShdw>
                </a:effectLst>
                <a:latin typeface="汉仪雪峰体简" panose="02010609000101010101" pitchFamily="49" charset="-122"/>
                <a:ea typeface="汉仪雪峰体简" panose="02010609000101010101" pitchFamily="49" charset="-122"/>
              </a:rPr>
              <a:t>雪</a:t>
            </a:r>
            <a:endParaRPr lang="zh-CN" altLang="en-US" sz="3200" dirty="0">
              <a:gradFill flip="none" rotWithShape="1">
                <a:gsLst>
                  <a:gs pos="79000">
                    <a:schemeClr val="accent5"/>
                  </a:gs>
                  <a:gs pos="46000">
                    <a:schemeClr val="accent1">
                      <a:lumMod val="75000"/>
                    </a:schemeClr>
                  </a:gs>
                  <a:gs pos="23000">
                    <a:schemeClr val="accent2"/>
                  </a:gs>
                </a:gsLst>
                <a:lin ang="2700000" scaled="1"/>
                <a:tileRect/>
              </a:gradFill>
              <a:effectLst>
                <a:outerShdw blurRad="152400" dist="63500" sy="30000" kx="-1800000" algn="bl" rotWithShape="0">
                  <a:prstClr val="black">
                    <a:alpha val="32000"/>
                  </a:prstClr>
                </a:outerShdw>
              </a:effectLst>
              <a:latin typeface="汉仪雪峰体简" panose="02010609000101010101" pitchFamily="49" charset="-122"/>
              <a:ea typeface="汉仪雪峰体简" panose="02010609000101010101" pitchFamily="49" charset="-122"/>
            </a:endParaRPr>
          </a:p>
        </p:txBody>
      </p:sp>
    </p:spTree>
    <p:extLst>
      <p:ext uri="{BB962C8B-B14F-4D97-AF65-F5344CB8AC3E}">
        <p14:creationId xmlns:p14="http://schemas.microsoft.com/office/powerpoint/2010/main" val="2249010222"/>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280899" cy="6858000"/>
          </a:xfrm>
          <a:prstGeom prst="rect">
            <a:avLst/>
          </a:prstGeom>
        </p:spPr>
      </p:pic>
      <p:grpSp>
        <p:nvGrpSpPr>
          <p:cNvPr id="3" name="组合 2"/>
          <p:cNvGrpSpPr/>
          <p:nvPr userDrawn="1"/>
        </p:nvGrpSpPr>
        <p:grpSpPr>
          <a:xfrm>
            <a:off x="305597" y="6338570"/>
            <a:ext cx="888204" cy="338473"/>
            <a:chOff x="1062070" y="2555422"/>
            <a:chExt cx="2815081" cy="590550"/>
          </a:xfrm>
        </p:grpSpPr>
        <p:sp>
          <p:nvSpPr>
            <p:cNvPr id="4" name="圆角矩形 3"/>
            <p:cNvSpPr/>
            <p:nvPr/>
          </p:nvSpPr>
          <p:spPr>
            <a:xfrm>
              <a:off x="1081120" y="2574472"/>
              <a:ext cx="2796031" cy="571500"/>
            </a:xfrm>
            <a:prstGeom prst="roundRect">
              <a:avLst>
                <a:gd name="adj" fmla="val 50000"/>
              </a:avLst>
            </a:prstGeom>
            <a:solidFill>
              <a:srgbClr val="F3F3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1062070" y="2555422"/>
              <a:ext cx="2796031" cy="571500"/>
            </a:xfrm>
            <a:prstGeom prst="roundRect">
              <a:avLst>
                <a:gd name="adj" fmla="val 50000"/>
              </a:avLst>
            </a:prstGeom>
            <a:solidFill>
              <a:srgbClr val="D7D7D7"/>
            </a:solidFill>
            <a:ln>
              <a:noFill/>
            </a:ln>
            <a:effectLst>
              <a:innerShdw blurRad="254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1162526" y="2622097"/>
              <a:ext cx="2609850" cy="438150"/>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灯片编号占位符 8"/>
          <p:cNvSpPr>
            <a:spLocks noGrp="1"/>
          </p:cNvSpPr>
          <p:nvPr>
            <p:ph type="sldNum" sz="quarter" idx="12"/>
          </p:nvPr>
        </p:nvSpPr>
        <p:spPr>
          <a:xfrm>
            <a:off x="457768" y="6319784"/>
            <a:ext cx="577850" cy="365125"/>
          </a:xfrm>
        </p:spPr>
        <p:txBody>
          <a:bodyPr/>
          <a:lstStyle>
            <a:lvl1pPr algn="ctr">
              <a:defRPr sz="1600">
                <a:latin typeface="Humnst777 BT" panose="020B0603030504020204" pitchFamily="34" charset="0"/>
              </a:defRPr>
            </a:lvl1pPr>
          </a:lstStyle>
          <a:p>
            <a:fld id="{0DDA7A1F-FF36-4E04-98C2-D7DD4B94E4CC}" type="slidenum">
              <a:rPr lang="zh-CN" altLang="en-US" smtClean="0"/>
              <a:pPr/>
              <a:t>‹#›</a:t>
            </a:fld>
            <a:endParaRPr lang="zh-CN" altLang="en-US" dirty="0"/>
          </a:p>
        </p:txBody>
      </p:sp>
      <p:grpSp>
        <p:nvGrpSpPr>
          <p:cNvPr id="18" name="组合 17"/>
          <p:cNvGrpSpPr/>
          <p:nvPr userDrawn="1"/>
        </p:nvGrpSpPr>
        <p:grpSpPr>
          <a:xfrm>
            <a:off x="10337523" y="161637"/>
            <a:ext cx="1543775" cy="502874"/>
            <a:chOff x="10356573" y="56862"/>
            <a:chExt cx="1543775" cy="502874"/>
          </a:xfrm>
        </p:grpSpPr>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6573" y="121155"/>
              <a:ext cx="394252" cy="400663"/>
            </a:xfrm>
            <a:prstGeom prst="rect">
              <a:avLst/>
            </a:prstGeom>
          </p:spPr>
        </p:pic>
        <p:sp>
          <p:nvSpPr>
            <p:cNvPr id="8" name="文本框 7"/>
            <p:cNvSpPr txBox="1"/>
            <p:nvPr userDrawn="1"/>
          </p:nvSpPr>
          <p:spPr>
            <a:xfrm>
              <a:off x="10734156" y="56862"/>
              <a:ext cx="1166192" cy="338554"/>
            </a:xfrm>
            <a:prstGeom prst="rect">
              <a:avLst/>
            </a:prstGeom>
            <a:noFill/>
          </p:spPr>
          <p:txBody>
            <a:bodyPr wrap="square" rtlCol="0">
              <a:spAutoFit/>
            </a:bodyPr>
            <a:lstStyle/>
            <a:p>
              <a:r>
                <a:rPr lang="zh-CN" altLang="en-US" sz="1600" b="1" spc="300" dirty="0" smtClean="0">
                  <a:solidFill>
                    <a:schemeClr val="tx1">
                      <a:lumMod val="65000"/>
                      <a:lumOff val="35000"/>
                    </a:schemeClr>
                  </a:solidFill>
                </a:rPr>
                <a:t>璞石作品</a:t>
              </a:r>
              <a:endParaRPr lang="zh-CN" altLang="en-US" sz="1600" b="1" spc="300" dirty="0">
                <a:solidFill>
                  <a:schemeClr val="tx1">
                    <a:lumMod val="65000"/>
                    <a:lumOff val="35000"/>
                  </a:schemeClr>
                </a:solidFill>
              </a:endParaRPr>
            </a:p>
          </p:txBody>
        </p:sp>
        <p:cxnSp>
          <p:nvCxnSpPr>
            <p:cNvPr id="11" name="直接连接符 10"/>
            <p:cNvCxnSpPr/>
            <p:nvPr userDrawn="1"/>
          </p:nvCxnSpPr>
          <p:spPr>
            <a:xfrm>
              <a:off x="10772775" y="364330"/>
              <a:ext cx="10572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任意多边形 16"/>
            <p:cNvSpPr/>
            <p:nvPr userDrawn="1"/>
          </p:nvSpPr>
          <p:spPr>
            <a:xfrm>
              <a:off x="10772775" y="392905"/>
              <a:ext cx="1057275" cy="126206"/>
            </a:xfrm>
            <a:custGeom>
              <a:avLst/>
              <a:gdLst>
                <a:gd name="connsiteX0" fmla="*/ 1012735 w 1057275"/>
                <a:gd name="connsiteY0" fmla="*/ 0 h 126206"/>
                <a:gd name="connsiteX1" fmla="*/ 1057275 w 1057275"/>
                <a:gd name="connsiteY1" fmla="*/ 0 h 126206"/>
                <a:gd name="connsiteX2" fmla="*/ 1057275 w 1057275"/>
                <a:gd name="connsiteY2" fmla="*/ 51276 h 126206"/>
                <a:gd name="connsiteX3" fmla="*/ 0 w 1057275"/>
                <a:gd name="connsiteY3" fmla="*/ 0 h 126206"/>
                <a:gd name="connsiteX4" fmla="*/ 989389 w 1057275"/>
                <a:gd name="connsiteY4" fmla="*/ 0 h 126206"/>
                <a:gd name="connsiteX5" fmla="*/ 1057275 w 1057275"/>
                <a:gd name="connsiteY5" fmla="*/ 78153 h 126206"/>
                <a:gd name="connsiteX6" fmla="*/ 1057275 w 1057275"/>
                <a:gd name="connsiteY6" fmla="*/ 126206 h 126206"/>
                <a:gd name="connsiteX7" fmla="*/ 0 w 1057275"/>
                <a:gd name="connsiteY7" fmla="*/ 126206 h 126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7275" h="126206">
                  <a:moveTo>
                    <a:pt x="1012735" y="0"/>
                  </a:moveTo>
                  <a:lnTo>
                    <a:pt x="1057275" y="0"/>
                  </a:lnTo>
                  <a:lnTo>
                    <a:pt x="1057275" y="51276"/>
                  </a:lnTo>
                  <a:close/>
                  <a:moveTo>
                    <a:pt x="0" y="0"/>
                  </a:moveTo>
                  <a:lnTo>
                    <a:pt x="989389" y="0"/>
                  </a:lnTo>
                  <a:lnTo>
                    <a:pt x="1057275" y="78153"/>
                  </a:lnTo>
                  <a:lnTo>
                    <a:pt x="1057275" y="126206"/>
                  </a:lnTo>
                  <a:lnTo>
                    <a:pt x="0" y="126206"/>
                  </a:lnTo>
                  <a:close/>
                </a:path>
              </a:pathLst>
            </a:custGeom>
            <a:solidFill>
              <a:schemeClr val="tx1">
                <a:lumMod val="75000"/>
                <a:lumOff val="2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userDrawn="1"/>
          </p:nvSpPr>
          <p:spPr>
            <a:xfrm>
              <a:off x="10754108" y="359681"/>
              <a:ext cx="1071158" cy="200055"/>
            </a:xfrm>
            <a:prstGeom prst="rect">
              <a:avLst/>
            </a:prstGeom>
            <a:noFill/>
          </p:spPr>
          <p:txBody>
            <a:bodyPr wrap="square" rtlCol="0">
              <a:spAutoFit/>
            </a:bodyPr>
            <a:lstStyle/>
            <a:p>
              <a:pPr algn="dist"/>
              <a:r>
                <a:rPr lang="zh-CN" altLang="en-US" sz="700" spc="0" dirty="0" smtClean="0">
                  <a:solidFill>
                    <a:schemeClr val="bg1">
                      <a:lumMod val="95000"/>
                    </a:schemeClr>
                  </a:solidFill>
                </a:rPr>
                <a:t>免费分享</a:t>
              </a:r>
              <a:r>
                <a:rPr lang="zh-CN" altLang="en-US" sz="700" spc="0" baseline="0" dirty="0" smtClean="0">
                  <a:solidFill>
                    <a:schemeClr val="bg1">
                      <a:lumMod val="95000"/>
                    </a:schemeClr>
                  </a:solidFill>
                </a:rPr>
                <a:t> </a:t>
              </a:r>
              <a:r>
                <a:rPr lang="zh-CN" altLang="en-US" sz="700" spc="0" dirty="0" smtClean="0">
                  <a:solidFill>
                    <a:schemeClr val="bg1">
                      <a:lumMod val="95000"/>
                    </a:schemeClr>
                  </a:solidFill>
                </a:rPr>
                <a:t>勿做商用</a:t>
              </a:r>
              <a:endParaRPr lang="zh-CN" altLang="en-US" sz="700" spc="0" dirty="0">
                <a:solidFill>
                  <a:schemeClr val="bg1">
                    <a:lumMod val="95000"/>
                  </a:schemeClr>
                </a:solidFill>
              </a:endParaRPr>
            </a:p>
          </p:txBody>
        </p:sp>
      </p:grpSp>
    </p:spTree>
    <p:extLst>
      <p:ext uri="{BB962C8B-B14F-4D97-AF65-F5344CB8AC3E}">
        <p14:creationId xmlns:p14="http://schemas.microsoft.com/office/powerpoint/2010/main" val="3508732870"/>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userDrawn="1">
  <p:cSld name="1_标题和内容">
    <p:spTree>
      <p:nvGrpSpPr>
        <p:cNvPr id="1" name=""/>
        <p:cNvGrpSpPr/>
        <p:nvPr/>
      </p:nvGrpSpPr>
      <p:grpSpPr>
        <a:xfrm>
          <a:off x="0" y="0"/>
          <a:ext cx="0" cy="0"/>
          <a:chOff x="0" y="0"/>
          <a:chExt cx="0" cy="0"/>
        </a:xfrm>
      </p:grpSpPr>
      <p:sp>
        <p:nvSpPr>
          <p:cNvPr id="8" name="矩形 7"/>
          <p:cNvSpPr/>
          <p:nvPr userDrawn="1"/>
        </p:nvSpPr>
        <p:spPr>
          <a:xfrm>
            <a:off x="433427" y="6443005"/>
            <a:ext cx="11263531" cy="414997"/>
          </a:xfrm>
          <a:prstGeom prst="rect">
            <a:avLst/>
          </a:prstGeom>
          <a:solidFill>
            <a:schemeClr val="bg1">
              <a:lumMod val="6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r"/>
            <a:endParaRPr lang="zh-CN" altLang="en-US" sz="1800" dirty="0">
              <a:solidFill>
                <a:schemeClr val="bg1"/>
              </a:solidFill>
            </a:endParaRPr>
          </a:p>
        </p:txBody>
      </p:sp>
      <p:sp>
        <p:nvSpPr>
          <p:cNvPr id="9" name="矩形 8"/>
          <p:cNvSpPr/>
          <p:nvPr userDrawn="1"/>
        </p:nvSpPr>
        <p:spPr>
          <a:xfrm>
            <a:off x="-16540" y="400932"/>
            <a:ext cx="858129" cy="675249"/>
          </a:xfrm>
          <a:prstGeom prst="rect">
            <a:avLst/>
          </a:prstGeom>
          <a:solidFill>
            <a:schemeClr val="tx1">
              <a:lumMod val="50000"/>
              <a:lumOff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p>
        </p:txBody>
      </p:sp>
      <p:sp>
        <p:nvSpPr>
          <p:cNvPr id="10" name="矩形 9"/>
          <p:cNvSpPr/>
          <p:nvPr userDrawn="1"/>
        </p:nvSpPr>
        <p:spPr>
          <a:xfrm>
            <a:off x="-16540" y="6450039"/>
            <a:ext cx="464235" cy="414997"/>
          </a:xfrm>
          <a:prstGeom prst="rect">
            <a:avLst/>
          </a:prstGeom>
          <a:solidFill>
            <a:schemeClr val="tx1">
              <a:lumMod val="50000"/>
              <a:lumOff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endParaRPr lang="zh-CN" altLang="en-US" sz="1800"/>
          </a:p>
        </p:txBody>
      </p:sp>
      <p:sp>
        <p:nvSpPr>
          <p:cNvPr id="11" name="矩形 10"/>
          <p:cNvSpPr/>
          <p:nvPr userDrawn="1"/>
        </p:nvSpPr>
        <p:spPr>
          <a:xfrm>
            <a:off x="11711225" y="6450039"/>
            <a:ext cx="464235" cy="414997"/>
          </a:xfrm>
          <a:prstGeom prst="rect">
            <a:avLst/>
          </a:prstGeom>
          <a:solidFill>
            <a:schemeClr val="tx1">
              <a:lumMod val="50000"/>
              <a:lumOff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endParaRPr lang="zh-CN" altLang="en-US" sz="1800"/>
          </a:p>
        </p:txBody>
      </p:sp>
      <p:sp>
        <p:nvSpPr>
          <p:cNvPr id="12" name="矩形 11"/>
          <p:cNvSpPr/>
          <p:nvPr userDrawn="1"/>
        </p:nvSpPr>
        <p:spPr>
          <a:xfrm>
            <a:off x="954131" y="400932"/>
            <a:ext cx="36000" cy="675249"/>
          </a:xfrm>
          <a:prstGeom prst="rect">
            <a:avLst/>
          </a:prstGeom>
          <a:solidFill>
            <a:schemeClr val="tx1">
              <a:lumMod val="95000"/>
              <a:lumOff val="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p>
        </p:txBody>
      </p:sp>
      <p:sp>
        <p:nvSpPr>
          <p:cNvPr id="13" name="矩形 12"/>
          <p:cNvSpPr/>
          <p:nvPr userDrawn="1"/>
        </p:nvSpPr>
        <p:spPr>
          <a:xfrm>
            <a:off x="12104888" y="400932"/>
            <a:ext cx="72000" cy="675249"/>
          </a:xfrm>
          <a:prstGeom prst="rect">
            <a:avLst/>
          </a:prstGeom>
          <a:solidFill>
            <a:schemeClr val="tx1">
              <a:lumMod val="50000"/>
              <a:lumOff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endParaRPr lang="zh-CN" altLang="en-US" sz="1800"/>
          </a:p>
        </p:txBody>
      </p:sp>
      <p:sp>
        <p:nvSpPr>
          <p:cNvPr id="14" name="矩形 13"/>
          <p:cNvSpPr/>
          <p:nvPr userDrawn="1"/>
        </p:nvSpPr>
        <p:spPr>
          <a:xfrm>
            <a:off x="12037236" y="400932"/>
            <a:ext cx="36000" cy="675249"/>
          </a:xfrm>
          <a:prstGeom prst="rect">
            <a:avLst/>
          </a:prstGeom>
          <a:solidFill>
            <a:schemeClr val="tx1">
              <a:lumMod val="95000"/>
              <a:lumOff val="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p>
        </p:txBody>
      </p:sp>
      <p:sp>
        <p:nvSpPr>
          <p:cNvPr id="17" name="等腰三角形 16"/>
          <p:cNvSpPr/>
          <p:nvPr userDrawn="1"/>
        </p:nvSpPr>
        <p:spPr>
          <a:xfrm rot="5400000" flipH="1">
            <a:off x="11834072" y="6502260"/>
            <a:ext cx="302811" cy="310551"/>
          </a:xfrm>
          <a:prstGeom prst="triangl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p>
        </p:txBody>
      </p:sp>
      <p:sp>
        <p:nvSpPr>
          <p:cNvPr id="18" name="等腰三角形 17"/>
          <p:cNvSpPr/>
          <p:nvPr userDrawn="1"/>
        </p:nvSpPr>
        <p:spPr>
          <a:xfrm rot="16200000">
            <a:off x="64172" y="6502261"/>
            <a:ext cx="302811" cy="310551"/>
          </a:xfrm>
          <a:prstGeom prst="triangl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p>
        </p:txBody>
      </p:sp>
      <p:sp>
        <p:nvSpPr>
          <p:cNvPr id="148" name="椭圆 147"/>
          <p:cNvSpPr>
            <a:spLocks noChangeAspect="1"/>
          </p:cNvSpPr>
          <p:nvPr userDrawn="1"/>
        </p:nvSpPr>
        <p:spPr>
          <a:xfrm>
            <a:off x="1149362" y="968876"/>
            <a:ext cx="445765" cy="180000"/>
          </a:xfrm>
          <a:prstGeom prst="ellipse">
            <a:avLst/>
          </a:prstGeom>
          <a:gradFill flip="none" rotWithShape="1">
            <a:gsLst>
              <a:gs pos="23000">
                <a:schemeClr val="bg1">
                  <a:lumMod val="65000"/>
                  <a:alpha val="43000"/>
                </a:schemeClr>
              </a:gs>
              <a:gs pos="100000">
                <a:schemeClr val="bg1">
                  <a:lumMod val="95000"/>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prstClr val="white"/>
              </a:solidFill>
            </a:endParaRPr>
          </a:p>
        </p:txBody>
      </p:sp>
      <p:sp>
        <p:nvSpPr>
          <p:cNvPr id="155" name="文本框 154"/>
          <p:cNvSpPr txBox="1"/>
          <p:nvPr userDrawn="1"/>
        </p:nvSpPr>
        <p:spPr>
          <a:xfrm>
            <a:off x="1795480" y="376257"/>
            <a:ext cx="1972015" cy="400110"/>
          </a:xfrm>
          <a:prstGeom prst="rect">
            <a:avLst/>
          </a:prstGeom>
          <a:noFill/>
        </p:spPr>
        <p:txBody>
          <a:bodyPr wrap="none" rtlCol="0">
            <a:spAutoFit/>
          </a:bodyPr>
          <a:lstStyle/>
          <a:p>
            <a:r>
              <a:rPr lang="en-US" altLang="zh-CN" sz="2000" dirty="0" smtClean="0">
                <a:solidFill>
                  <a:schemeClr val="tx1">
                    <a:lumMod val="50000"/>
                    <a:lumOff val="50000"/>
                  </a:schemeClr>
                </a:solidFill>
                <a:effectLst/>
                <a:latin typeface="方正粗活意简体"/>
                <a:ea typeface="时尚中黑简体" panose="01010104010101010101" pitchFamily="2" charset="-122"/>
              </a:rPr>
              <a:t>PPT</a:t>
            </a:r>
            <a:r>
              <a:rPr lang="zh-CN" altLang="en-US" sz="2000" dirty="0" smtClean="0">
                <a:solidFill>
                  <a:schemeClr val="tx1">
                    <a:lumMod val="50000"/>
                    <a:lumOff val="50000"/>
                  </a:schemeClr>
                </a:solidFill>
                <a:effectLst/>
                <a:latin typeface="方正粗活意简体"/>
                <a:ea typeface="时尚中黑简体" panose="01010104010101010101" pitchFamily="2" charset="-122"/>
              </a:rPr>
              <a:t>图表研究院</a:t>
            </a:r>
            <a:endParaRPr lang="zh-CN" altLang="en-US" sz="2000" dirty="0">
              <a:solidFill>
                <a:schemeClr val="tx1">
                  <a:lumMod val="50000"/>
                  <a:lumOff val="50000"/>
                </a:schemeClr>
              </a:solidFill>
              <a:effectLst/>
              <a:latin typeface="方正粗活意简体"/>
              <a:ea typeface="时尚中黑简体" panose="01010104010101010101" pitchFamily="2" charset="-122"/>
            </a:endParaRPr>
          </a:p>
        </p:txBody>
      </p:sp>
      <p:sp>
        <p:nvSpPr>
          <p:cNvPr id="156" name="文本框 155"/>
          <p:cNvSpPr txBox="1"/>
          <p:nvPr userDrawn="1"/>
        </p:nvSpPr>
        <p:spPr>
          <a:xfrm>
            <a:off x="1809103" y="745589"/>
            <a:ext cx="1757212" cy="261610"/>
          </a:xfrm>
          <a:prstGeom prst="rect">
            <a:avLst/>
          </a:prstGeom>
          <a:noFill/>
        </p:spPr>
        <p:txBody>
          <a:bodyPr wrap="none" rtlCol="0">
            <a:spAutoFit/>
          </a:bodyPr>
          <a:lstStyle>
            <a:defPPr>
              <a:defRPr lang="zh-CN"/>
            </a:defPPr>
            <a:lvl1pPr>
              <a:defRPr sz="2000">
                <a:solidFill>
                  <a:schemeClr val="tx1">
                    <a:lumMod val="50000"/>
                    <a:lumOff val="50000"/>
                  </a:schemeClr>
                </a:solidFill>
                <a:effectLst>
                  <a:outerShdw blurRad="355600" dist="190500" dir="3000000" algn="t" rotWithShape="0">
                    <a:prstClr val="black">
                      <a:alpha val="40000"/>
                    </a:prstClr>
                  </a:outerShdw>
                </a:effectLst>
                <a:latin typeface="迷你简粗倩" panose="03000509000000000000" pitchFamily="65" charset="-122"/>
                <a:ea typeface="迷你简粗倩" panose="03000509000000000000" pitchFamily="65" charset="-122"/>
              </a:defRPr>
            </a:lvl1pPr>
          </a:lstStyle>
          <a:p>
            <a:pPr lvl="0"/>
            <a:r>
              <a:rPr lang="en-US" altLang="zh-CN" sz="1100" dirty="0" smtClean="0">
                <a:effectLst/>
                <a:latin typeface="时尚中黑简体" panose="01010104010101010101" pitchFamily="2" charset="-122"/>
                <a:ea typeface="时尚中黑简体" panose="01010104010101010101" pitchFamily="2" charset="-122"/>
                <a:cs typeface="Verdana" panose="020B0604030504040204" pitchFamily="34" charset="0"/>
              </a:rPr>
              <a:t>PPT CHART ACADEMY</a:t>
            </a:r>
            <a:endParaRPr lang="zh-CN" altLang="en-US" sz="1100" dirty="0">
              <a:effectLst/>
              <a:latin typeface="时尚中黑简体" panose="01010104010101010101" pitchFamily="2" charset="-122"/>
              <a:ea typeface="时尚中黑简体" panose="01010104010101010101" pitchFamily="2" charset="-122"/>
              <a:cs typeface="Verdana" panose="020B0604030504040204" pitchFamily="34" charset="0"/>
            </a:endParaRPr>
          </a:p>
        </p:txBody>
      </p:sp>
      <p:pic>
        <p:nvPicPr>
          <p:cNvPr id="83"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7317" y="350517"/>
            <a:ext cx="796511" cy="68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文本框 1"/>
          <p:cNvSpPr txBox="1"/>
          <p:nvPr userDrawn="1"/>
        </p:nvSpPr>
        <p:spPr>
          <a:xfrm>
            <a:off x="7689666" y="6485775"/>
            <a:ext cx="3926461"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rPr>
              <a:t>XYPPT.YANJ.CN  </a:t>
            </a:r>
            <a:r>
              <a:rPr lang="zh-CN" altLang="en-US" sz="1800" dirty="0" smtClean="0">
                <a:solidFill>
                  <a:schemeClr val="bg1"/>
                </a:solidFill>
              </a:rPr>
              <a:t>新浪微博</a:t>
            </a:r>
            <a:r>
              <a:rPr lang="en-US" altLang="zh-CN" sz="1800" dirty="0" smtClean="0">
                <a:solidFill>
                  <a:schemeClr val="bg1"/>
                </a:solidFill>
              </a:rPr>
              <a:t>@</a:t>
            </a:r>
            <a:r>
              <a:rPr lang="zh-CN" altLang="en-US" sz="1800" dirty="0" smtClean="0">
                <a:solidFill>
                  <a:schemeClr val="bg1"/>
                </a:solidFill>
              </a:rPr>
              <a:t>六月雪</a:t>
            </a:r>
            <a:r>
              <a:rPr lang="en-US" altLang="zh-CN" sz="1800" dirty="0" smtClean="0">
                <a:solidFill>
                  <a:schemeClr val="bg1"/>
                </a:solidFill>
              </a:rPr>
              <a:t>_1    </a:t>
            </a:r>
            <a:endParaRPr lang="zh-CN" altLang="en-US" sz="1800" dirty="0" smtClean="0">
              <a:solidFill>
                <a:schemeClr val="bg1"/>
              </a:solidFill>
            </a:endParaRPr>
          </a:p>
          <a:p>
            <a:endParaRPr lang="zh-CN" altLang="en-US" dirty="0"/>
          </a:p>
        </p:txBody>
      </p:sp>
    </p:spTree>
    <p:extLst>
      <p:ext uri="{BB962C8B-B14F-4D97-AF65-F5344CB8AC3E}">
        <p14:creationId xmlns:p14="http://schemas.microsoft.com/office/powerpoint/2010/main" val="2925671726"/>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5391061"/>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userDrawn="1">
  <p:cSld name="1_空白">
    <p:spTree>
      <p:nvGrpSpPr>
        <p:cNvPr id="1" name=""/>
        <p:cNvGrpSpPr/>
        <p:nvPr/>
      </p:nvGrpSpPr>
      <p:grpSpPr>
        <a:xfrm>
          <a:off x="0" y="0"/>
          <a:ext cx="0" cy="0"/>
          <a:chOff x="0" y="0"/>
          <a:chExt cx="0" cy="0"/>
        </a:xfrm>
      </p:grpSpPr>
      <p:cxnSp>
        <p:nvCxnSpPr>
          <p:cNvPr id="24" name="直接连接符 23"/>
          <p:cNvCxnSpPr/>
          <p:nvPr userDrawn="1"/>
        </p:nvCxnSpPr>
        <p:spPr>
          <a:xfrm flipV="1">
            <a:off x="3025297" y="479824"/>
            <a:ext cx="8366603"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 name="日期占位符 1"/>
          <p:cNvSpPr>
            <a:spLocks noGrp="1"/>
          </p:cNvSpPr>
          <p:nvPr>
            <p:ph type="dt" sz="half" idx="10"/>
          </p:nvPr>
        </p:nvSpPr>
        <p:spPr/>
        <p:txBody>
          <a:bodyPr/>
          <a:lstStyle/>
          <a:p>
            <a:fld id="{8188B4EC-7CCE-4981-BEAD-3D2B29EC2B99}" type="datetimeFigureOut">
              <a:rPr lang="zh-CN" altLang="en-US" smtClean="0">
                <a:solidFill>
                  <a:prstClr val="black">
                    <a:tint val="75000"/>
                  </a:prstClr>
                </a:solidFill>
              </a:rPr>
              <a:pPr/>
              <a:t>2017/8/8</a:t>
            </a:fld>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15CA7E42-5C45-401B-9CF6-FFDBF3682BD8}" type="slidenum">
              <a:rPr lang="zh-CN" altLang="en-US" smtClean="0">
                <a:solidFill>
                  <a:prstClr val="black">
                    <a:tint val="75000"/>
                  </a:prstClr>
                </a:solidFill>
              </a:rPr>
              <a:pPr/>
              <a:t>‹#›</a:t>
            </a:fld>
            <a:endParaRPr lang="zh-CN" altLang="en-US">
              <a:solidFill>
                <a:prstClr val="black">
                  <a:tint val="75000"/>
                </a:prstClr>
              </a:solidFill>
            </a:endParaRPr>
          </a:p>
        </p:txBody>
      </p:sp>
      <p:grpSp>
        <p:nvGrpSpPr>
          <p:cNvPr id="6" name="组合 5"/>
          <p:cNvGrpSpPr/>
          <p:nvPr userDrawn="1"/>
        </p:nvGrpSpPr>
        <p:grpSpPr>
          <a:xfrm>
            <a:off x="1" y="195106"/>
            <a:ext cx="3126179" cy="569433"/>
            <a:chOff x="0" y="194743"/>
            <a:chExt cx="3126179" cy="569433"/>
          </a:xfrm>
        </p:grpSpPr>
        <p:sp>
          <p:nvSpPr>
            <p:cNvPr id="7" name="圆角矩形 6"/>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0" y="290669"/>
              <a:ext cx="424561" cy="355906"/>
              <a:chOff x="469900" y="728859"/>
              <a:chExt cx="424561" cy="355906"/>
            </a:xfrm>
          </p:grpSpPr>
          <p:sp>
            <p:nvSpPr>
              <p:cNvPr id="10" name="椭圆 9"/>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3" name="椭圆 12"/>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4" name="圆角矩形 13"/>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5" name="圆角矩形 14"/>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6" name="圆角矩形 15"/>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7" name="圆角矩形 16"/>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sp>
        <p:nvSpPr>
          <p:cNvPr id="25" name="标题占位符 1"/>
          <p:cNvSpPr>
            <a:spLocks noGrp="1"/>
          </p:cNvSpPr>
          <p:nvPr>
            <p:ph type="title"/>
          </p:nvPr>
        </p:nvSpPr>
        <p:spPr>
          <a:xfrm>
            <a:off x="268367" y="206334"/>
            <a:ext cx="3050788" cy="546975"/>
          </a:xfrm>
          <a:prstGeom prst="rect">
            <a:avLst/>
          </a:prstGeom>
        </p:spPr>
        <p:txBody>
          <a:bodyPr vert="horz" lIns="68580" tIns="34290" rIns="68580" bIns="34290" rtlCol="0" anchor="ctr">
            <a:normAutofit/>
          </a:bodyPr>
          <a:lstStyle>
            <a:lvl1pPr>
              <a:defRPr sz="16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
        <p:nvSpPr>
          <p:cNvPr id="3" name="TextBox 2"/>
          <p:cNvSpPr txBox="1"/>
          <p:nvPr userDrawn="1"/>
        </p:nvSpPr>
        <p:spPr>
          <a:xfrm>
            <a:off x="11299875" y="233505"/>
            <a:ext cx="829458" cy="420564"/>
          </a:xfrm>
          <a:prstGeom prst="rect">
            <a:avLst/>
          </a:prstGeom>
          <a:noFill/>
        </p:spPr>
        <p:txBody>
          <a:bodyPr wrap="none" rtlCol="0">
            <a:spAutoFit/>
          </a:bodyPr>
          <a:lstStyle/>
          <a:p>
            <a:r>
              <a:rPr lang="en-US" altLang="zh-CN" sz="2133" dirty="0" smtClean="0"/>
              <a:t>LOGO</a:t>
            </a:r>
            <a:endParaRPr lang="zh-CN" altLang="en-US" sz="2133" dirty="0"/>
          </a:p>
        </p:txBody>
      </p:sp>
    </p:spTree>
    <p:extLst>
      <p:ext uri="{BB962C8B-B14F-4D97-AF65-F5344CB8AC3E}">
        <p14:creationId xmlns:p14="http://schemas.microsoft.com/office/powerpoint/2010/main" val="3462664106"/>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left)">
                                      <p:cBhvr>
                                        <p:cTn id="11" dur="500"/>
                                        <p:tgtEl>
                                          <p:spTgt spid="2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wipe(left)">
                                      <p:cBhvr>
                                        <p:cTn id="15" dur="500"/>
                                        <p:tgtEl>
                                          <p:spTgt spid="2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 grpId="0"/>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userDrawn="1">
  <p:cSld name="2_空白">
    <p:spTree>
      <p:nvGrpSpPr>
        <p:cNvPr id="1" name=""/>
        <p:cNvGrpSpPr/>
        <p:nvPr/>
      </p:nvGrpSpPr>
      <p:grpSpPr>
        <a:xfrm>
          <a:off x="0" y="0"/>
          <a:ext cx="0" cy="0"/>
          <a:chOff x="0" y="0"/>
          <a:chExt cx="0" cy="0"/>
        </a:xfrm>
      </p:grpSpPr>
      <p:cxnSp>
        <p:nvCxnSpPr>
          <p:cNvPr id="24" name="直接连接符 23"/>
          <p:cNvCxnSpPr/>
          <p:nvPr userDrawn="1"/>
        </p:nvCxnSpPr>
        <p:spPr>
          <a:xfrm flipV="1">
            <a:off x="3025297" y="479824"/>
            <a:ext cx="8366603"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 name="组合 5"/>
          <p:cNvGrpSpPr/>
          <p:nvPr userDrawn="1"/>
        </p:nvGrpSpPr>
        <p:grpSpPr>
          <a:xfrm>
            <a:off x="1" y="195106"/>
            <a:ext cx="3126179" cy="569433"/>
            <a:chOff x="0" y="194743"/>
            <a:chExt cx="3126179" cy="569433"/>
          </a:xfrm>
        </p:grpSpPr>
        <p:sp>
          <p:nvSpPr>
            <p:cNvPr id="7" name="圆角矩形 6"/>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0" y="290669"/>
              <a:ext cx="424561" cy="355906"/>
              <a:chOff x="469900" y="728859"/>
              <a:chExt cx="424561" cy="355906"/>
            </a:xfrm>
          </p:grpSpPr>
          <p:sp>
            <p:nvSpPr>
              <p:cNvPr id="10" name="椭圆 9"/>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3" name="椭圆 12"/>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4" name="圆角矩形 13"/>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5" name="圆角矩形 14"/>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6" name="圆角矩形 15"/>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7" name="圆角矩形 16"/>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sp>
        <p:nvSpPr>
          <p:cNvPr id="25" name="标题占位符 1"/>
          <p:cNvSpPr>
            <a:spLocks noGrp="1"/>
          </p:cNvSpPr>
          <p:nvPr>
            <p:ph type="title"/>
          </p:nvPr>
        </p:nvSpPr>
        <p:spPr>
          <a:xfrm>
            <a:off x="416313" y="206334"/>
            <a:ext cx="3050788" cy="546975"/>
          </a:xfrm>
          <a:prstGeom prst="rect">
            <a:avLst/>
          </a:prstGeom>
        </p:spPr>
        <p:txBody>
          <a:bodyPr vert="horz" lIns="68580" tIns="34290" rIns="68580" bIns="34290" rtlCol="0" anchor="ctr">
            <a:normAutofit/>
          </a:bodyPr>
          <a:lstStyle>
            <a:lvl1pPr>
              <a:defRPr sz="1600">
                <a:solidFill>
                  <a:schemeClr val="bg1"/>
                </a:solidFill>
                <a:latin typeface="迷你简汉真广标" panose="02010609000101010101" pitchFamily="49" charset="-122"/>
                <a:ea typeface="迷你简汉真广标" panose="02010609000101010101" pitchFamily="49" charset="-122"/>
              </a:defRPr>
            </a:lvl1pPr>
          </a:lstStyle>
          <a:p>
            <a:r>
              <a:rPr lang="zh-CN" altLang="en-US" smtClean="0"/>
              <a:t>单击此处编辑母版标题样式</a:t>
            </a:r>
            <a:endParaRPr lang="zh-CN" altLang="en-US"/>
          </a:p>
        </p:txBody>
      </p:sp>
      <p:sp>
        <p:nvSpPr>
          <p:cNvPr id="23" name="TextBox 22"/>
          <p:cNvSpPr txBox="1"/>
          <p:nvPr userDrawn="1"/>
        </p:nvSpPr>
        <p:spPr>
          <a:xfrm>
            <a:off x="11299875" y="233505"/>
            <a:ext cx="829458" cy="420564"/>
          </a:xfrm>
          <a:prstGeom prst="rect">
            <a:avLst/>
          </a:prstGeom>
          <a:noFill/>
        </p:spPr>
        <p:txBody>
          <a:bodyPr wrap="none" rtlCol="0">
            <a:spAutoFit/>
          </a:bodyPr>
          <a:lstStyle/>
          <a:p>
            <a:r>
              <a:rPr lang="en-US" altLang="zh-CN" sz="2133" dirty="0" smtClean="0"/>
              <a:t>LOGO</a:t>
            </a:r>
            <a:endParaRPr lang="zh-CN" altLang="en-US" sz="2133" dirty="0"/>
          </a:p>
        </p:txBody>
      </p:sp>
    </p:spTree>
    <p:extLst>
      <p:ext uri="{BB962C8B-B14F-4D97-AF65-F5344CB8AC3E}">
        <p14:creationId xmlns:p14="http://schemas.microsoft.com/office/powerpoint/2010/main" val="898817279"/>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left)">
                                      <p:cBhvr>
                                        <p:cTn id="11" dur="500"/>
                                        <p:tgtEl>
                                          <p:spTgt spid="2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D700D8B-904F-4979-B003-823CB0687652}" type="datetimeFigureOut">
              <a:rPr lang="zh-CN" altLang="en-US" smtClean="0"/>
              <a:pPr/>
              <a:t>2017/8/8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3620345533"/>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userDrawn="1">
  <p:cSld name="4_空白">
    <p:spTree>
      <p:nvGrpSpPr>
        <p:cNvPr id="1" name=""/>
        <p:cNvGrpSpPr/>
        <p:nvPr/>
      </p:nvGrpSpPr>
      <p:grpSpPr>
        <a:xfrm>
          <a:off x="0" y="0"/>
          <a:ext cx="0" cy="0"/>
          <a:chOff x="0" y="0"/>
          <a:chExt cx="0" cy="0"/>
        </a:xfrm>
      </p:grpSpPr>
      <p:cxnSp>
        <p:nvCxnSpPr>
          <p:cNvPr id="24" name="直接连接符 23"/>
          <p:cNvCxnSpPr/>
          <p:nvPr userDrawn="1"/>
        </p:nvCxnSpPr>
        <p:spPr>
          <a:xfrm flipV="1">
            <a:off x="3025297" y="479824"/>
            <a:ext cx="8366603"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 name="日期占位符 1"/>
          <p:cNvSpPr>
            <a:spLocks noGrp="1"/>
          </p:cNvSpPr>
          <p:nvPr>
            <p:ph type="dt" sz="half" idx="10"/>
          </p:nvPr>
        </p:nvSpPr>
        <p:spPr/>
        <p:txBody>
          <a:bodyPr/>
          <a:lstStyle/>
          <a:p>
            <a:fld id="{8188B4EC-7CCE-4981-BEAD-3D2B29EC2B99}" type="datetimeFigureOut">
              <a:rPr lang="zh-CN" altLang="en-US" smtClean="0">
                <a:solidFill>
                  <a:prstClr val="black">
                    <a:tint val="75000"/>
                  </a:prstClr>
                </a:solidFill>
              </a:rPr>
              <a:pPr/>
              <a:t>2017/8/8</a:t>
            </a:fld>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15CA7E42-5C45-401B-9CF6-FFDBF3682BD8}" type="slidenum">
              <a:rPr lang="zh-CN" altLang="en-US" smtClean="0">
                <a:solidFill>
                  <a:prstClr val="black">
                    <a:tint val="75000"/>
                  </a:prstClr>
                </a:solidFill>
              </a:rPr>
              <a:pPr/>
              <a:t>‹#›</a:t>
            </a:fld>
            <a:endParaRPr lang="zh-CN" altLang="en-US">
              <a:solidFill>
                <a:prstClr val="black">
                  <a:tint val="75000"/>
                </a:prstClr>
              </a:solidFill>
            </a:endParaRPr>
          </a:p>
        </p:txBody>
      </p:sp>
      <p:grpSp>
        <p:nvGrpSpPr>
          <p:cNvPr id="6" name="组合 5"/>
          <p:cNvGrpSpPr/>
          <p:nvPr userDrawn="1"/>
        </p:nvGrpSpPr>
        <p:grpSpPr>
          <a:xfrm>
            <a:off x="1" y="195106"/>
            <a:ext cx="3126179" cy="569433"/>
            <a:chOff x="0" y="194743"/>
            <a:chExt cx="3126179" cy="569433"/>
          </a:xfrm>
        </p:grpSpPr>
        <p:sp>
          <p:nvSpPr>
            <p:cNvPr id="7" name="圆角矩形 6"/>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0" y="290669"/>
              <a:ext cx="424561" cy="355906"/>
              <a:chOff x="469900" y="728859"/>
              <a:chExt cx="424561" cy="355906"/>
            </a:xfrm>
          </p:grpSpPr>
          <p:sp>
            <p:nvSpPr>
              <p:cNvPr id="10" name="椭圆 9"/>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3" name="椭圆 12"/>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4" name="圆角矩形 13"/>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5" name="圆角矩形 14"/>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6" name="圆角矩形 15"/>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7" name="圆角矩形 16"/>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sp>
        <p:nvSpPr>
          <p:cNvPr id="25" name="标题占位符 1"/>
          <p:cNvSpPr>
            <a:spLocks noGrp="1"/>
          </p:cNvSpPr>
          <p:nvPr>
            <p:ph type="title"/>
          </p:nvPr>
        </p:nvSpPr>
        <p:spPr>
          <a:xfrm>
            <a:off x="416313" y="206334"/>
            <a:ext cx="3050788" cy="546975"/>
          </a:xfrm>
          <a:prstGeom prst="rect">
            <a:avLst/>
          </a:prstGeom>
        </p:spPr>
        <p:txBody>
          <a:bodyPr vert="horz" lIns="68580" tIns="34290" rIns="68580" bIns="34290" rtlCol="0" anchor="ctr">
            <a:normAutofit/>
          </a:bodyPr>
          <a:lstStyle>
            <a:lvl1pPr>
              <a:defRPr sz="1600">
                <a:solidFill>
                  <a:schemeClr val="bg1"/>
                </a:solidFill>
                <a:latin typeface="迷你简汉真广标" panose="02010609000101010101" pitchFamily="49" charset="-122"/>
                <a:ea typeface="迷你简汉真广标" panose="02010609000101010101" pitchFamily="49" charset="-122"/>
              </a:defRPr>
            </a:lvl1pPr>
          </a:lstStyle>
          <a:p>
            <a:r>
              <a:rPr lang="zh-CN" altLang="en-US" smtClean="0"/>
              <a:t>单击此处编辑母版标题样式</a:t>
            </a:r>
            <a:endParaRPr lang="zh-CN" altLang="en-US"/>
          </a:p>
        </p:txBody>
      </p:sp>
      <p:sp>
        <p:nvSpPr>
          <p:cNvPr id="23" name="TextBox 22"/>
          <p:cNvSpPr txBox="1"/>
          <p:nvPr userDrawn="1"/>
        </p:nvSpPr>
        <p:spPr>
          <a:xfrm>
            <a:off x="11299875" y="233505"/>
            <a:ext cx="829458" cy="420564"/>
          </a:xfrm>
          <a:prstGeom prst="rect">
            <a:avLst/>
          </a:prstGeom>
          <a:noFill/>
        </p:spPr>
        <p:txBody>
          <a:bodyPr wrap="none" rtlCol="0">
            <a:spAutoFit/>
          </a:bodyPr>
          <a:lstStyle/>
          <a:p>
            <a:r>
              <a:rPr lang="en-US" altLang="zh-CN" sz="2133" dirty="0" smtClean="0"/>
              <a:t>LOGO</a:t>
            </a:r>
            <a:endParaRPr lang="zh-CN" altLang="en-US" sz="2133" dirty="0"/>
          </a:p>
        </p:txBody>
      </p:sp>
    </p:spTree>
    <p:extLst>
      <p:ext uri="{BB962C8B-B14F-4D97-AF65-F5344CB8AC3E}">
        <p14:creationId xmlns:p14="http://schemas.microsoft.com/office/powerpoint/2010/main" val="1121694322"/>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left)">
                                      <p:cBhvr>
                                        <p:cTn id="11" dur="500"/>
                                        <p:tgtEl>
                                          <p:spTgt spid="2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userDrawn="1">
  <p:cSld name="6_空白">
    <p:spTree>
      <p:nvGrpSpPr>
        <p:cNvPr id="1" name=""/>
        <p:cNvGrpSpPr/>
        <p:nvPr/>
      </p:nvGrpSpPr>
      <p:grpSpPr>
        <a:xfrm>
          <a:off x="0" y="0"/>
          <a:ext cx="0" cy="0"/>
          <a:chOff x="0" y="0"/>
          <a:chExt cx="0" cy="0"/>
        </a:xfrm>
      </p:grpSpPr>
      <p:cxnSp>
        <p:nvCxnSpPr>
          <p:cNvPr id="24" name="直接连接符 23"/>
          <p:cNvCxnSpPr/>
          <p:nvPr userDrawn="1"/>
        </p:nvCxnSpPr>
        <p:spPr>
          <a:xfrm flipV="1">
            <a:off x="3025297" y="479824"/>
            <a:ext cx="8366603"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 name="日期占位符 1"/>
          <p:cNvSpPr>
            <a:spLocks noGrp="1"/>
          </p:cNvSpPr>
          <p:nvPr>
            <p:ph type="dt" sz="half" idx="10"/>
          </p:nvPr>
        </p:nvSpPr>
        <p:spPr/>
        <p:txBody>
          <a:bodyPr/>
          <a:lstStyle/>
          <a:p>
            <a:fld id="{8188B4EC-7CCE-4981-BEAD-3D2B29EC2B99}" type="datetimeFigureOut">
              <a:rPr lang="zh-CN" altLang="en-US" smtClean="0">
                <a:solidFill>
                  <a:prstClr val="black">
                    <a:tint val="75000"/>
                  </a:prstClr>
                </a:solidFill>
              </a:rPr>
              <a:pPr/>
              <a:t>2017/8/8</a:t>
            </a:fld>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15CA7E42-5C45-401B-9CF6-FFDBF3682BD8}" type="slidenum">
              <a:rPr lang="zh-CN" altLang="en-US" smtClean="0">
                <a:solidFill>
                  <a:prstClr val="black">
                    <a:tint val="75000"/>
                  </a:prstClr>
                </a:solidFill>
              </a:rPr>
              <a:pPr/>
              <a:t>‹#›</a:t>
            </a:fld>
            <a:endParaRPr lang="zh-CN" altLang="en-US">
              <a:solidFill>
                <a:prstClr val="black">
                  <a:tint val="75000"/>
                </a:prstClr>
              </a:solidFill>
            </a:endParaRPr>
          </a:p>
        </p:txBody>
      </p:sp>
      <p:grpSp>
        <p:nvGrpSpPr>
          <p:cNvPr id="6" name="组合 5"/>
          <p:cNvGrpSpPr/>
          <p:nvPr userDrawn="1"/>
        </p:nvGrpSpPr>
        <p:grpSpPr>
          <a:xfrm>
            <a:off x="1" y="195106"/>
            <a:ext cx="3126179" cy="569433"/>
            <a:chOff x="0" y="194743"/>
            <a:chExt cx="3126179" cy="569433"/>
          </a:xfrm>
        </p:grpSpPr>
        <p:sp>
          <p:nvSpPr>
            <p:cNvPr id="7" name="圆角矩形 6"/>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0" y="290669"/>
              <a:ext cx="424561" cy="355906"/>
              <a:chOff x="469900" y="728859"/>
              <a:chExt cx="424561" cy="355906"/>
            </a:xfrm>
          </p:grpSpPr>
          <p:sp>
            <p:nvSpPr>
              <p:cNvPr id="10" name="椭圆 9"/>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3" name="椭圆 12"/>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4" name="圆角矩形 13"/>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5" name="圆角矩形 14"/>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6" name="圆角矩形 15"/>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7" name="圆角矩形 16"/>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sp>
        <p:nvSpPr>
          <p:cNvPr id="25" name="标题占位符 1"/>
          <p:cNvSpPr>
            <a:spLocks noGrp="1"/>
          </p:cNvSpPr>
          <p:nvPr>
            <p:ph type="title"/>
          </p:nvPr>
        </p:nvSpPr>
        <p:spPr>
          <a:xfrm>
            <a:off x="416313" y="206334"/>
            <a:ext cx="3050788" cy="546975"/>
          </a:xfrm>
          <a:prstGeom prst="rect">
            <a:avLst/>
          </a:prstGeom>
        </p:spPr>
        <p:txBody>
          <a:bodyPr vert="horz" lIns="68580" tIns="34290" rIns="68580" bIns="34290" rtlCol="0" anchor="ctr">
            <a:normAutofit/>
          </a:bodyPr>
          <a:lstStyle>
            <a:lvl1pPr>
              <a:defRPr sz="1600">
                <a:solidFill>
                  <a:schemeClr val="bg1"/>
                </a:solidFill>
                <a:latin typeface="迷你简汉真广标" panose="02010609000101010101" pitchFamily="49" charset="-122"/>
                <a:ea typeface="迷你简汉真广标" panose="02010609000101010101" pitchFamily="49" charset="-122"/>
              </a:defRPr>
            </a:lvl1pPr>
          </a:lstStyle>
          <a:p>
            <a:r>
              <a:rPr lang="zh-CN" altLang="en-US" smtClean="0"/>
              <a:t>单击此处编辑母版标题样式</a:t>
            </a:r>
            <a:endParaRPr lang="zh-CN" altLang="en-US"/>
          </a:p>
        </p:txBody>
      </p:sp>
      <p:sp>
        <p:nvSpPr>
          <p:cNvPr id="23" name="TextBox 22"/>
          <p:cNvSpPr txBox="1"/>
          <p:nvPr userDrawn="1"/>
        </p:nvSpPr>
        <p:spPr>
          <a:xfrm>
            <a:off x="11299875" y="233505"/>
            <a:ext cx="829458" cy="420564"/>
          </a:xfrm>
          <a:prstGeom prst="rect">
            <a:avLst/>
          </a:prstGeom>
          <a:noFill/>
        </p:spPr>
        <p:txBody>
          <a:bodyPr wrap="none" rtlCol="0">
            <a:spAutoFit/>
          </a:bodyPr>
          <a:lstStyle/>
          <a:p>
            <a:r>
              <a:rPr lang="en-US" altLang="zh-CN" sz="2133" dirty="0" smtClean="0"/>
              <a:t>LOGO</a:t>
            </a:r>
            <a:endParaRPr lang="zh-CN" altLang="en-US" sz="2133" dirty="0"/>
          </a:p>
        </p:txBody>
      </p:sp>
    </p:spTree>
    <p:extLst>
      <p:ext uri="{BB962C8B-B14F-4D97-AF65-F5344CB8AC3E}">
        <p14:creationId xmlns:p14="http://schemas.microsoft.com/office/powerpoint/2010/main" val="452624069"/>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left)">
                                      <p:cBhvr>
                                        <p:cTn id="11" dur="500"/>
                                        <p:tgtEl>
                                          <p:spTgt spid="2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userDrawn="1">
  <p:cSld name="7_空白">
    <p:spTree>
      <p:nvGrpSpPr>
        <p:cNvPr id="1" name=""/>
        <p:cNvGrpSpPr/>
        <p:nvPr/>
      </p:nvGrpSpPr>
      <p:grpSpPr>
        <a:xfrm>
          <a:off x="0" y="0"/>
          <a:ext cx="0" cy="0"/>
          <a:chOff x="0" y="0"/>
          <a:chExt cx="0" cy="0"/>
        </a:xfrm>
      </p:grpSpPr>
      <p:cxnSp>
        <p:nvCxnSpPr>
          <p:cNvPr id="24" name="直接连接符 23"/>
          <p:cNvCxnSpPr/>
          <p:nvPr userDrawn="1"/>
        </p:nvCxnSpPr>
        <p:spPr>
          <a:xfrm flipV="1">
            <a:off x="3025297" y="479824"/>
            <a:ext cx="8366603"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 name="日期占位符 1"/>
          <p:cNvSpPr>
            <a:spLocks noGrp="1"/>
          </p:cNvSpPr>
          <p:nvPr>
            <p:ph type="dt" sz="half" idx="10"/>
          </p:nvPr>
        </p:nvSpPr>
        <p:spPr/>
        <p:txBody>
          <a:bodyPr/>
          <a:lstStyle/>
          <a:p>
            <a:fld id="{8188B4EC-7CCE-4981-BEAD-3D2B29EC2B99}" type="datetimeFigureOut">
              <a:rPr lang="zh-CN" altLang="en-US" smtClean="0">
                <a:solidFill>
                  <a:prstClr val="black">
                    <a:tint val="75000"/>
                  </a:prstClr>
                </a:solidFill>
              </a:rPr>
              <a:pPr/>
              <a:t>2017/8/8</a:t>
            </a:fld>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15CA7E42-5C45-401B-9CF6-FFDBF3682BD8}" type="slidenum">
              <a:rPr lang="zh-CN" altLang="en-US" smtClean="0">
                <a:solidFill>
                  <a:prstClr val="black">
                    <a:tint val="75000"/>
                  </a:prstClr>
                </a:solidFill>
              </a:rPr>
              <a:pPr/>
              <a:t>‹#›</a:t>
            </a:fld>
            <a:endParaRPr lang="zh-CN" altLang="en-US">
              <a:solidFill>
                <a:prstClr val="black">
                  <a:tint val="75000"/>
                </a:prstClr>
              </a:solidFill>
            </a:endParaRPr>
          </a:p>
        </p:txBody>
      </p:sp>
      <p:grpSp>
        <p:nvGrpSpPr>
          <p:cNvPr id="6" name="组合 5"/>
          <p:cNvGrpSpPr/>
          <p:nvPr userDrawn="1"/>
        </p:nvGrpSpPr>
        <p:grpSpPr>
          <a:xfrm>
            <a:off x="1" y="195106"/>
            <a:ext cx="3126179" cy="569433"/>
            <a:chOff x="0" y="194743"/>
            <a:chExt cx="3126179" cy="569433"/>
          </a:xfrm>
        </p:grpSpPr>
        <p:sp>
          <p:nvSpPr>
            <p:cNvPr id="7" name="圆角矩形 6"/>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0" y="290669"/>
              <a:ext cx="424561" cy="355906"/>
              <a:chOff x="469900" y="728859"/>
              <a:chExt cx="424561" cy="355906"/>
            </a:xfrm>
          </p:grpSpPr>
          <p:sp>
            <p:nvSpPr>
              <p:cNvPr id="10" name="椭圆 9"/>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3" name="椭圆 12"/>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4" name="圆角矩形 13"/>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5" name="圆角矩形 14"/>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6" name="圆角矩形 15"/>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7" name="圆角矩形 16"/>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sp>
        <p:nvSpPr>
          <p:cNvPr id="25" name="标题占位符 1"/>
          <p:cNvSpPr>
            <a:spLocks noGrp="1"/>
          </p:cNvSpPr>
          <p:nvPr>
            <p:ph type="title"/>
          </p:nvPr>
        </p:nvSpPr>
        <p:spPr>
          <a:xfrm>
            <a:off x="416313" y="206334"/>
            <a:ext cx="3050788" cy="546975"/>
          </a:xfrm>
          <a:prstGeom prst="rect">
            <a:avLst/>
          </a:prstGeom>
        </p:spPr>
        <p:txBody>
          <a:bodyPr vert="horz" lIns="68580" tIns="34290" rIns="68580" bIns="34290" rtlCol="0" anchor="ctr">
            <a:normAutofit/>
          </a:bodyPr>
          <a:lstStyle>
            <a:lvl1pPr>
              <a:defRPr sz="1600">
                <a:solidFill>
                  <a:schemeClr val="bg1"/>
                </a:solidFill>
                <a:latin typeface="迷你简汉真广标" panose="02010609000101010101" pitchFamily="49" charset="-122"/>
                <a:ea typeface="迷你简汉真广标" panose="02010609000101010101" pitchFamily="49" charset="-122"/>
              </a:defRPr>
            </a:lvl1pPr>
          </a:lstStyle>
          <a:p>
            <a:r>
              <a:rPr lang="zh-CN" altLang="en-US" smtClean="0"/>
              <a:t>单击此处编辑母版标题样式</a:t>
            </a:r>
            <a:endParaRPr lang="zh-CN" altLang="en-US"/>
          </a:p>
        </p:txBody>
      </p:sp>
      <p:sp>
        <p:nvSpPr>
          <p:cNvPr id="23" name="TextBox 22"/>
          <p:cNvSpPr txBox="1"/>
          <p:nvPr userDrawn="1"/>
        </p:nvSpPr>
        <p:spPr>
          <a:xfrm>
            <a:off x="11299875" y="233505"/>
            <a:ext cx="829458" cy="420564"/>
          </a:xfrm>
          <a:prstGeom prst="rect">
            <a:avLst/>
          </a:prstGeom>
          <a:noFill/>
        </p:spPr>
        <p:txBody>
          <a:bodyPr wrap="none" rtlCol="0">
            <a:spAutoFit/>
          </a:bodyPr>
          <a:lstStyle/>
          <a:p>
            <a:r>
              <a:rPr lang="en-US" altLang="zh-CN" sz="2133" dirty="0" smtClean="0"/>
              <a:t>LOGO</a:t>
            </a:r>
            <a:endParaRPr lang="zh-CN" altLang="en-US" sz="2133" dirty="0"/>
          </a:p>
        </p:txBody>
      </p:sp>
    </p:spTree>
    <p:extLst>
      <p:ext uri="{BB962C8B-B14F-4D97-AF65-F5344CB8AC3E}">
        <p14:creationId xmlns:p14="http://schemas.microsoft.com/office/powerpoint/2010/main" val="3561241609"/>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left)">
                                      <p:cBhvr>
                                        <p:cTn id="11" dur="500"/>
                                        <p:tgtEl>
                                          <p:spTgt spid="2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userDrawn="1">
  <p:cSld name="8_空白">
    <p:spTree>
      <p:nvGrpSpPr>
        <p:cNvPr id="1" name=""/>
        <p:cNvGrpSpPr/>
        <p:nvPr/>
      </p:nvGrpSpPr>
      <p:grpSpPr>
        <a:xfrm>
          <a:off x="0" y="0"/>
          <a:ext cx="0" cy="0"/>
          <a:chOff x="0" y="0"/>
          <a:chExt cx="0" cy="0"/>
        </a:xfrm>
      </p:grpSpPr>
      <p:cxnSp>
        <p:nvCxnSpPr>
          <p:cNvPr id="24" name="直接连接符 23"/>
          <p:cNvCxnSpPr/>
          <p:nvPr userDrawn="1"/>
        </p:nvCxnSpPr>
        <p:spPr>
          <a:xfrm flipV="1">
            <a:off x="3025297" y="479824"/>
            <a:ext cx="8366603"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 name="日期占位符 1"/>
          <p:cNvSpPr>
            <a:spLocks noGrp="1"/>
          </p:cNvSpPr>
          <p:nvPr>
            <p:ph type="dt" sz="half" idx="10"/>
          </p:nvPr>
        </p:nvSpPr>
        <p:spPr/>
        <p:txBody>
          <a:bodyPr/>
          <a:lstStyle/>
          <a:p>
            <a:fld id="{8188B4EC-7CCE-4981-BEAD-3D2B29EC2B99}" type="datetimeFigureOut">
              <a:rPr lang="zh-CN" altLang="en-US" smtClean="0">
                <a:solidFill>
                  <a:prstClr val="black">
                    <a:tint val="75000"/>
                  </a:prstClr>
                </a:solidFill>
              </a:rPr>
              <a:pPr/>
              <a:t>2017/8/8</a:t>
            </a:fld>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15CA7E42-5C45-401B-9CF6-FFDBF3682BD8}" type="slidenum">
              <a:rPr lang="zh-CN" altLang="en-US" smtClean="0">
                <a:solidFill>
                  <a:prstClr val="black">
                    <a:tint val="75000"/>
                  </a:prstClr>
                </a:solidFill>
              </a:rPr>
              <a:pPr/>
              <a:t>‹#›</a:t>
            </a:fld>
            <a:endParaRPr lang="zh-CN" altLang="en-US">
              <a:solidFill>
                <a:prstClr val="black">
                  <a:tint val="75000"/>
                </a:prstClr>
              </a:solidFill>
            </a:endParaRPr>
          </a:p>
        </p:txBody>
      </p:sp>
      <p:grpSp>
        <p:nvGrpSpPr>
          <p:cNvPr id="6" name="组合 5"/>
          <p:cNvGrpSpPr/>
          <p:nvPr userDrawn="1"/>
        </p:nvGrpSpPr>
        <p:grpSpPr>
          <a:xfrm>
            <a:off x="1" y="195106"/>
            <a:ext cx="3126179" cy="569433"/>
            <a:chOff x="0" y="194743"/>
            <a:chExt cx="3126179" cy="569433"/>
          </a:xfrm>
        </p:grpSpPr>
        <p:sp>
          <p:nvSpPr>
            <p:cNvPr id="7" name="圆角矩形 6"/>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0" y="290669"/>
              <a:ext cx="424561" cy="355906"/>
              <a:chOff x="469900" y="728859"/>
              <a:chExt cx="424561" cy="355906"/>
            </a:xfrm>
          </p:grpSpPr>
          <p:sp>
            <p:nvSpPr>
              <p:cNvPr id="10" name="椭圆 9"/>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3" name="椭圆 12"/>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4" name="圆角矩形 13"/>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5" name="圆角矩形 14"/>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6" name="圆角矩形 15"/>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7" name="圆角矩形 16"/>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sp>
        <p:nvSpPr>
          <p:cNvPr id="25" name="标题占位符 1"/>
          <p:cNvSpPr>
            <a:spLocks noGrp="1"/>
          </p:cNvSpPr>
          <p:nvPr>
            <p:ph type="title"/>
          </p:nvPr>
        </p:nvSpPr>
        <p:spPr>
          <a:xfrm>
            <a:off x="416313" y="206334"/>
            <a:ext cx="3050788" cy="546975"/>
          </a:xfrm>
          <a:prstGeom prst="rect">
            <a:avLst/>
          </a:prstGeom>
        </p:spPr>
        <p:txBody>
          <a:bodyPr vert="horz" lIns="68580" tIns="34290" rIns="68580" bIns="34290" rtlCol="0" anchor="ctr">
            <a:normAutofit/>
          </a:bodyPr>
          <a:lstStyle>
            <a:lvl1pPr>
              <a:defRPr sz="1600">
                <a:solidFill>
                  <a:schemeClr val="bg1"/>
                </a:solidFill>
                <a:latin typeface="迷你简汉真广标" panose="02010609000101010101" pitchFamily="49" charset="-122"/>
                <a:ea typeface="迷你简汉真广标" panose="02010609000101010101" pitchFamily="49" charset="-122"/>
              </a:defRPr>
            </a:lvl1pPr>
          </a:lstStyle>
          <a:p>
            <a:r>
              <a:rPr lang="zh-CN" altLang="en-US" smtClean="0"/>
              <a:t>单击此处编辑母版标题样式</a:t>
            </a:r>
            <a:endParaRPr lang="zh-CN" altLang="en-US"/>
          </a:p>
        </p:txBody>
      </p:sp>
      <p:sp>
        <p:nvSpPr>
          <p:cNvPr id="23" name="TextBox 22"/>
          <p:cNvSpPr txBox="1"/>
          <p:nvPr userDrawn="1"/>
        </p:nvSpPr>
        <p:spPr>
          <a:xfrm>
            <a:off x="11299875" y="233505"/>
            <a:ext cx="829458" cy="420564"/>
          </a:xfrm>
          <a:prstGeom prst="rect">
            <a:avLst/>
          </a:prstGeom>
          <a:noFill/>
        </p:spPr>
        <p:txBody>
          <a:bodyPr wrap="none" rtlCol="0">
            <a:spAutoFit/>
          </a:bodyPr>
          <a:lstStyle/>
          <a:p>
            <a:r>
              <a:rPr lang="en-US" altLang="zh-CN" sz="2133" dirty="0" smtClean="0"/>
              <a:t>LOGO</a:t>
            </a:r>
            <a:endParaRPr lang="zh-CN" altLang="en-US" sz="2133" dirty="0"/>
          </a:p>
        </p:txBody>
      </p:sp>
    </p:spTree>
    <p:extLst>
      <p:ext uri="{BB962C8B-B14F-4D97-AF65-F5344CB8AC3E}">
        <p14:creationId xmlns:p14="http://schemas.microsoft.com/office/powerpoint/2010/main" val="2224962529"/>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down)">
                                      <p:cBhvr>
                                        <p:cTn id="7" dur="500"/>
                                        <p:tgtEl>
                                          <p:spTgt spid="2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wipe(left)">
                                      <p:cBhvr>
                                        <p:cTn id="1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1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20798"/>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2" name="Picture 7" descr="hexa.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Date Placeholder 3"/>
          <p:cNvSpPr>
            <a:spLocks noGrp="1"/>
          </p:cNvSpPr>
          <p:nvPr>
            <p:ph type="dt" sz="half" idx="10"/>
          </p:nvPr>
        </p:nvSpPr>
        <p:spPr/>
        <p:txBody>
          <a:bodyPr/>
          <a:lstStyle>
            <a:lvl1pPr fontAlgn="base">
              <a:spcBef>
                <a:spcPct val="0"/>
              </a:spcBef>
              <a:spcAft>
                <a:spcPct val="0"/>
              </a:spcAft>
              <a:defRPr>
                <a:latin typeface="Arial" panose="020B0604020202020204" pitchFamily="34" charset="0"/>
              </a:defRPr>
            </a:lvl1pPr>
          </a:lstStyle>
          <a:p>
            <a:pPr>
              <a:defRPr/>
            </a:pPr>
            <a:fld id="{CCFBB56E-1587-4105-A03B-B1B12D1D3AB4}" type="datetime1">
              <a:rPr lang="en-JM"/>
              <a:pPr>
                <a:defRPr/>
              </a:pPr>
              <a:t>08/08/2017</a:t>
            </a:fld>
            <a:endParaRPr lang="en-JM"/>
          </a:p>
        </p:txBody>
      </p:sp>
      <p:sp>
        <p:nvSpPr>
          <p:cNvPr id="4" name="Footer Placeholder 4"/>
          <p:cNvSpPr>
            <a:spLocks noGrp="1"/>
          </p:cNvSpPr>
          <p:nvPr>
            <p:ph type="ftr" sz="quarter" idx="11"/>
          </p:nvPr>
        </p:nvSpPr>
        <p:spPr>
          <a:xfrm>
            <a:off x="4165600" y="6332538"/>
            <a:ext cx="3860800" cy="365125"/>
          </a:xfrm>
          <a:prstGeom prst="rect">
            <a:avLst/>
          </a:prstGeom>
        </p:spPr>
        <p:txBody>
          <a:bodyPr/>
          <a:lstStyle>
            <a:lvl1pPr fontAlgn="base">
              <a:spcBef>
                <a:spcPct val="0"/>
              </a:spcBef>
              <a:spcAft>
                <a:spcPct val="0"/>
              </a:spcAft>
              <a:defRPr dirty="0">
                <a:latin typeface="Arial" panose="020B0604020202020204" pitchFamily="34" charset="0"/>
              </a:defRPr>
            </a:lvl1pPr>
          </a:lstStyle>
          <a:p>
            <a:pPr eaLnBrk="0" hangingPunct="0">
              <a:defRPr/>
            </a:pPr>
            <a:r>
              <a:rPr lang="en-JM">
                <a:solidFill>
                  <a:prstClr val="black"/>
                </a:solidFill>
                <a:ea typeface="宋体" panose="02010600030101010101" pitchFamily="2" charset="-122"/>
              </a:rPr>
              <a:t>WWW.DESIGNERSPARADISE.COM</a:t>
            </a:r>
          </a:p>
        </p:txBody>
      </p:sp>
    </p:spTree>
    <p:extLst>
      <p:ext uri="{BB962C8B-B14F-4D97-AF65-F5344CB8AC3E}">
        <p14:creationId xmlns:p14="http://schemas.microsoft.com/office/powerpoint/2010/main" val="563071150"/>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cxnSp>
        <p:nvCxnSpPr>
          <p:cNvPr id="3" name="直接连接符 2"/>
          <p:cNvCxnSpPr/>
          <p:nvPr userDrawn="1"/>
        </p:nvCxnSpPr>
        <p:spPr>
          <a:xfrm flipV="1">
            <a:off x="3025775" y="479425"/>
            <a:ext cx="7558088" cy="0"/>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4" name="组合 12"/>
          <p:cNvGrpSpPr>
            <a:grpSpLocks/>
          </p:cNvGrpSpPr>
          <p:nvPr userDrawn="1"/>
        </p:nvGrpSpPr>
        <p:grpSpPr bwMode="auto">
          <a:xfrm>
            <a:off x="0" y="195263"/>
            <a:ext cx="3125788" cy="569912"/>
            <a:chOff x="0" y="194743"/>
            <a:chExt cx="3126179" cy="569433"/>
          </a:xfrm>
        </p:grpSpPr>
        <p:sp>
          <p:nvSpPr>
            <p:cNvPr id="5" name="圆角矩形 4"/>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grpSp>
          <p:nvGrpSpPr>
            <p:cNvPr id="6" name="组合 14"/>
            <p:cNvGrpSpPr>
              <a:grpSpLocks/>
            </p:cNvGrpSpPr>
            <p:nvPr/>
          </p:nvGrpSpPr>
          <p:grpSpPr bwMode="auto">
            <a:xfrm>
              <a:off x="0" y="290669"/>
              <a:ext cx="424561" cy="355906"/>
              <a:chOff x="469900" y="728859"/>
              <a:chExt cx="424561" cy="355906"/>
            </a:xfrm>
          </p:grpSpPr>
          <p:sp>
            <p:nvSpPr>
              <p:cNvPr id="7" name="椭圆 6"/>
              <p:cNvSpPr/>
              <p:nvPr/>
            </p:nvSpPr>
            <p:spPr>
              <a:xfrm rot="16200000">
                <a:off x="737504" y="928677"/>
                <a:ext cx="157030" cy="155594"/>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8" name="椭圆 7"/>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9" name="椭圆 8"/>
              <p:cNvSpPr/>
              <p:nvPr/>
            </p:nvSpPr>
            <p:spPr>
              <a:xfrm rot="16200000">
                <a:off x="737504" y="728820"/>
                <a:ext cx="157030" cy="155594"/>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10" name="椭圆 9"/>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11" name="圆角矩形 10"/>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12" name="圆角矩形 11"/>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13" name="圆角矩形 12"/>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14" name="圆角矩形 13"/>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grpSp>
      </p:grpSp>
      <p:grpSp>
        <p:nvGrpSpPr>
          <p:cNvPr id="15" name="组合 23"/>
          <p:cNvGrpSpPr>
            <a:grpSpLocks/>
          </p:cNvGrpSpPr>
          <p:nvPr userDrawn="1"/>
        </p:nvGrpSpPr>
        <p:grpSpPr bwMode="auto">
          <a:xfrm>
            <a:off x="10707688" y="174625"/>
            <a:ext cx="1265237" cy="793750"/>
            <a:chOff x="10708281" y="175129"/>
            <a:chExt cx="1264903" cy="793623"/>
          </a:xfrm>
        </p:grpSpPr>
        <p:grpSp>
          <p:nvGrpSpPr>
            <p:cNvPr id="16" name="组合 24"/>
            <p:cNvGrpSpPr>
              <a:grpSpLocks/>
            </p:cNvGrpSpPr>
            <p:nvPr userDrawn="1"/>
          </p:nvGrpSpPr>
          <p:grpSpPr bwMode="auto">
            <a:xfrm>
              <a:off x="11335541" y="175628"/>
              <a:ext cx="637643" cy="567980"/>
              <a:chOff x="265701" y="226342"/>
              <a:chExt cx="532466" cy="474292"/>
            </a:xfrm>
          </p:grpSpPr>
          <p:pic>
            <p:nvPicPr>
              <p:cNvPr id="21" name="图片 2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06913" y="226342"/>
                <a:ext cx="472826" cy="47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图片 30"/>
              <p:cNvPicPr>
                <a:picLocks noChangeAspect="1"/>
              </p:cNvPicPr>
              <p:nvPr userDrawn="1"/>
            </p:nvPicPr>
            <p:blipFill>
              <a:blip r:embed="rId3" cstate="print">
                <a:grayscl/>
                <a:extLst>
                  <a:ext uri="{28A0092B-C50C-407E-A947-70E740481C1C}">
                    <a14:useLocalDpi xmlns:a14="http://schemas.microsoft.com/office/drawing/2010/main" val="0"/>
                  </a:ext>
                </a:extLst>
              </a:blip>
              <a:srcRect b="72279"/>
              <a:stretch>
                <a:fillRect/>
              </a:stretch>
            </p:blipFill>
            <p:spPr bwMode="auto">
              <a:xfrm flipH="1">
                <a:off x="265701" y="654915"/>
                <a:ext cx="532466" cy="45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7" name="文本框 25"/>
            <p:cNvSpPr txBox="1">
              <a:spLocks noChangeArrowheads="1"/>
            </p:cNvSpPr>
            <p:nvPr userDrawn="1"/>
          </p:nvSpPr>
          <p:spPr bwMode="auto">
            <a:xfrm>
              <a:off x="10718198" y="753308"/>
              <a:ext cx="123291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fontAlgn="base">
                <a:spcBef>
                  <a:spcPct val="0"/>
                </a:spcBef>
                <a:spcAft>
                  <a:spcPct val="0"/>
                </a:spcAft>
              </a:pPr>
              <a:r>
                <a:rPr lang="zh-CN" altLang="en-US" sz="800" smtClean="0">
                  <a:solidFill>
                    <a:srgbClr val="595959"/>
                  </a:solidFill>
                  <a:latin typeface="迷你简汉真广标" panose="02010609000101010101" pitchFamily="49" charset="-122"/>
                  <a:ea typeface="迷你简汉真广标" panose="02010609000101010101" pitchFamily="49" charset="-122"/>
                </a:rPr>
                <a:t>杜小二  </a:t>
              </a:r>
              <a:r>
                <a:rPr lang="en-US" altLang="zh-CN" sz="800" smtClean="0">
                  <a:solidFill>
                    <a:srgbClr val="595959"/>
                  </a:solidFill>
                  <a:latin typeface="迷你简汉真广标" panose="02010609000101010101" pitchFamily="49" charset="-122"/>
                  <a:ea typeface="迷你简汉真广标" panose="02010609000101010101" pitchFamily="49" charset="-122"/>
                </a:rPr>
                <a:t>&amp;  </a:t>
              </a:r>
              <a:r>
                <a:rPr lang="zh-CN" altLang="en-US" sz="800" smtClean="0">
                  <a:solidFill>
                    <a:srgbClr val="595959"/>
                  </a:solidFill>
                  <a:latin typeface="迷你简汉真广标" panose="02010609000101010101" pitchFamily="49" charset="-122"/>
                  <a:ea typeface="迷你简汉真广标" panose="02010609000101010101" pitchFamily="49" charset="-122"/>
                </a:rPr>
                <a:t>一宏</a:t>
              </a:r>
            </a:p>
          </p:txBody>
        </p:sp>
        <p:grpSp>
          <p:nvGrpSpPr>
            <p:cNvPr id="18" name="组合 26"/>
            <p:cNvGrpSpPr>
              <a:grpSpLocks/>
            </p:cNvGrpSpPr>
            <p:nvPr userDrawn="1"/>
          </p:nvGrpSpPr>
          <p:grpSpPr bwMode="auto">
            <a:xfrm>
              <a:off x="10708281" y="175129"/>
              <a:ext cx="647560" cy="567980"/>
              <a:chOff x="257420" y="226342"/>
              <a:chExt cx="540747" cy="474292"/>
            </a:xfrm>
          </p:grpSpPr>
          <p:pic>
            <p:nvPicPr>
              <p:cNvPr id="19" name="图片 27"/>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57420" y="226342"/>
                <a:ext cx="472830" cy="47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图片 28"/>
              <p:cNvPicPr>
                <a:picLocks noChangeAspect="1"/>
              </p:cNvPicPr>
              <p:nvPr userDrawn="1"/>
            </p:nvPicPr>
            <p:blipFill>
              <a:blip r:embed="rId3" cstate="print">
                <a:grayscl/>
                <a:extLst>
                  <a:ext uri="{28A0092B-C50C-407E-A947-70E740481C1C}">
                    <a14:useLocalDpi xmlns:a14="http://schemas.microsoft.com/office/drawing/2010/main" val="0"/>
                  </a:ext>
                </a:extLst>
              </a:blip>
              <a:srcRect b="72279"/>
              <a:stretch>
                <a:fillRect/>
              </a:stretch>
            </p:blipFill>
            <p:spPr bwMode="auto">
              <a:xfrm flipH="1">
                <a:off x="265701" y="654915"/>
                <a:ext cx="532466" cy="45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
        <p:nvSpPr>
          <p:cNvPr id="24" name="标题占位符 1"/>
          <p:cNvSpPr>
            <a:spLocks noGrp="1"/>
          </p:cNvSpPr>
          <p:nvPr>
            <p:ph type="title"/>
          </p:nvPr>
        </p:nvSpPr>
        <p:spPr>
          <a:xfrm>
            <a:off x="416312" y="206333"/>
            <a:ext cx="3050788" cy="546975"/>
          </a:xfrm>
          <a:prstGeom prst="rect">
            <a:avLst/>
          </a:prstGeom>
        </p:spPr>
        <p:txBody>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
        <p:nvSpPr>
          <p:cNvPr id="23" name="Date Placeholder 3"/>
          <p:cNvSpPr>
            <a:spLocks noGrp="1"/>
          </p:cNvSpPr>
          <p:nvPr>
            <p:ph type="dt" sz="half" idx="10"/>
          </p:nvPr>
        </p:nvSpPr>
        <p:spPr/>
        <p:txBody>
          <a:bodyPr/>
          <a:lstStyle>
            <a:lvl1pPr fontAlgn="base">
              <a:spcBef>
                <a:spcPct val="0"/>
              </a:spcBef>
              <a:spcAft>
                <a:spcPct val="0"/>
              </a:spcAft>
              <a:defRPr>
                <a:latin typeface="Arial" panose="020B0604020202020204" pitchFamily="34" charset="0"/>
              </a:defRPr>
            </a:lvl1pPr>
          </a:lstStyle>
          <a:p>
            <a:pPr>
              <a:defRPr/>
            </a:pPr>
            <a:fld id="{524348CB-3466-48A0-828F-F7643997B208}" type="datetime1">
              <a:rPr lang="en-JM"/>
              <a:pPr>
                <a:defRPr/>
              </a:pPr>
              <a:t>08/08/2017</a:t>
            </a:fld>
            <a:endParaRPr lang="en-JM"/>
          </a:p>
        </p:txBody>
      </p:sp>
      <p:sp>
        <p:nvSpPr>
          <p:cNvPr id="25" name="Footer Placeholder 4"/>
          <p:cNvSpPr>
            <a:spLocks noGrp="1"/>
          </p:cNvSpPr>
          <p:nvPr>
            <p:ph type="ftr" sz="quarter" idx="11"/>
          </p:nvPr>
        </p:nvSpPr>
        <p:spPr>
          <a:xfrm>
            <a:off x="4165600" y="6332538"/>
            <a:ext cx="3860800" cy="365125"/>
          </a:xfrm>
          <a:prstGeom prst="rect">
            <a:avLst/>
          </a:prstGeom>
        </p:spPr>
        <p:txBody>
          <a:bodyPr/>
          <a:lstStyle>
            <a:lvl1pPr fontAlgn="base">
              <a:spcBef>
                <a:spcPct val="0"/>
              </a:spcBef>
              <a:spcAft>
                <a:spcPct val="0"/>
              </a:spcAft>
              <a:defRPr smtClean="0">
                <a:latin typeface="LiHei Pro" panose="020B0500000000000000" pitchFamily="34" charset="-122"/>
                <a:ea typeface="LiHei Pro" panose="020B0500000000000000" pitchFamily="34" charset="-122"/>
              </a:defRPr>
            </a:lvl1pPr>
          </a:lstStyle>
          <a:p>
            <a:pPr eaLnBrk="0" hangingPunct="0">
              <a:defRPr/>
            </a:pPr>
            <a:r>
              <a:rPr lang="en-JM">
                <a:solidFill>
                  <a:prstClr val="black"/>
                </a:solidFill>
              </a:rPr>
              <a:t>xiaoer.yanj.cn</a:t>
            </a:r>
            <a:endParaRPr lang="en-JM" dirty="0">
              <a:solidFill>
                <a:prstClr val="black"/>
              </a:solidFill>
            </a:endParaRPr>
          </a:p>
        </p:txBody>
      </p:sp>
      <p:sp>
        <p:nvSpPr>
          <p:cNvPr id="26" name="Slide Number Placeholder 5"/>
          <p:cNvSpPr>
            <a:spLocks noGrp="1"/>
          </p:cNvSpPr>
          <p:nvPr>
            <p:ph type="sldNum" sz="quarter" idx="12"/>
          </p:nvPr>
        </p:nvSpPr>
        <p:spPr>
          <a:xfrm>
            <a:off x="11282363" y="6143625"/>
            <a:ext cx="481012" cy="304800"/>
          </a:xfrm>
          <a:prstGeom prst="rect">
            <a:avLst/>
          </a:prstGeom>
        </p:spPr>
        <p:txBody>
          <a:bodyPr/>
          <a:lstStyle>
            <a:lvl1pPr>
              <a:defRPr sz="1400"/>
            </a:lvl1pPr>
          </a:lstStyle>
          <a:p>
            <a:pPr eaLnBrk="0" fontAlgn="base" hangingPunct="0">
              <a:spcBef>
                <a:spcPct val="0"/>
              </a:spcBef>
              <a:spcAft>
                <a:spcPct val="0"/>
              </a:spcAft>
            </a:pPr>
            <a:fld id="{52F24919-3CC1-4C91-9C28-3D72EDAAFBF4}" type="slidenum">
              <a:rPr lang="en-JM" altLang="zh-CN" smtClean="0">
                <a:solidFill>
                  <a:prstClr val="black"/>
                </a:solidFill>
                <a:latin typeface="Arial" panose="020B0604020202020204" pitchFamily="34" charset="0"/>
              </a:rPr>
              <a:pPr eaLnBrk="0" fontAlgn="base" hangingPunct="0">
                <a:spcBef>
                  <a:spcPct val="0"/>
                </a:spcBef>
                <a:spcAft>
                  <a:spcPct val="0"/>
                </a:spcAft>
              </a:pPr>
              <a:t>‹#›</a:t>
            </a:fld>
            <a:endParaRPr lang="en-JM" altLang="zh-CN" smtClean="0">
              <a:solidFill>
                <a:prstClr val="black"/>
              </a:solidFill>
              <a:latin typeface="Arial" panose="020B0604020202020204" pitchFamily="34" charset="0"/>
            </a:endParaRPr>
          </a:p>
        </p:txBody>
      </p:sp>
    </p:spTree>
    <p:extLst>
      <p:ext uri="{BB962C8B-B14F-4D97-AF65-F5344CB8AC3E}">
        <p14:creationId xmlns:p14="http://schemas.microsoft.com/office/powerpoint/2010/main" val="942450462"/>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2" name="Rectangle 13"/>
          <p:cNvSpPr/>
          <p:nvPr userDrawn="1"/>
        </p:nvSpPr>
        <p:spPr>
          <a:xfrm>
            <a:off x="-9525" y="0"/>
            <a:ext cx="12204700" cy="6858000"/>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JM" dirty="0">
              <a:solidFill>
                <a:srgbClr val="F34F57"/>
              </a:solidFill>
            </a:endParaRPr>
          </a:p>
        </p:txBody>
      </p:sp>
      <p:sp>
        <p:nvSpPr>
          <p:cNvPr id="3" name="日期占位符 2"/>
          <p:cNvSpPr>
            <a:spLocks noGrp="1"/>
          </p:cNvSpPr>
          <p:nvPr>
            <p:ph type="dt" sz="half" idx="10"/>
          </p:nvPr>
        </p:nvSpPr>
        <p:spPr/>
        <p:txBody>
          <a:bodyPr/>
          <a:lstStyle>
            <a:lvl1pPr fontAlgn="base">
              <a:spcBef>
                <a:spcPct val="0"/>
              </a:spcBef>
              <a:spcAft>
                <a:spcPct val="0"/>
              </a:spcAft>
              <a:defRPr>
                <a:latin typeface="Arial" panose="020B0604020202020204" pitchFamily="34" charset="0"/>
              </a:defRPr>
            </a:lvl1pPr>
          </a:lstStyle>
          <a:p>
            <a:pPr>
              <a:defRPr/>
            </a:pPr>
            <a:fld id="{EBADA536-A2D7-45CB-96DD-E3EACCA465A9}" type="datetime1">
              <a:rPr lang="en-JM"/>
              <a:pPr>
                <a:defRPr/>
              </a:pPr>
              <a:t>08/08/2017</a:t>
            </a:fld>
            <a:endParaRPr lang="en-JM"/>
          </a:p>
        </p:txBody>
      </p:sp>
    </p:spTree>
    <p:extLst>
      <p:ext uri="{BB962C8B-B14F-4D97-AF65-F5344CB8AC3E}">
        <p14:creationId xmlns:p14="http://schemas.microsoft.com/office/powerpoint/2010/main" val="3784939932"/>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fontAlgn="base">
              <a:spcBef>
                <a:spcPct val="0"/>
              </a:spcBef>
              <a:spcAft>
                <a:spcPct val="0"/>
              </a:spcAft>
              <a:defRPr>
                <a:latin typeface="Arial" panose="020B0604020202020204" pitchFamily="34" charset="0"/>
              </a:defRPr>
            </a:lvl1pPr>
          </a:lstStyle>
          <a:p>
            <a:pPr>
              <a:defRPr/>
            </a:pPr>
            <a:fld id="{2402BE1D-96C6-4BC2-88BE-90C50E4D035D}" type="datetime1">
              <a:rPr lang="en-JM"/>
              <a:pPr>
                <a:defRPr/>
              </a:pPr>
              <a:t>08/08/2017</a:t>
            </a:fld>
            <a:endParaRPr lang="en-JM"/>
          </a:p>
        </p:txBody>
      </p:sp>
      <p:sp>
        <p:nvSpPr>
          <p:cNvPr id="3" name="页脚占位符 2"/>
          <p:cNvSpPr>
            <a:spLocks noGrp="1"/>
          </p:cNvSpPr>
          <p:nvPr>
            <p:ph type="ftr" sz="quarter" idx="11"/>
          </p:nvPr>
        </p:nvSpPr>
        <p:spPr>
          <a:xfrm>
            <a:off x="4165600" y="6332538"/>
            <a:ext cx="3860800" cy="365125"/>
          </a:xfrm>
          <a:prstGeom prst="rect">
            <a:avLst/>
          </a:prstGeom>
        </p:spPr>
        <p:txBody>
          <a:bodyPr/>
          <a:lstStyle>
            <a:lvl1pPr fontAlgn="base">
              <a:spcBef>
                <a:spcPct val="0"/>
              </a:spcBef>
              <a:spcAft>
                <a:spcPct val="0"/>
              </a:spcAft>
              <a:defRPr>
                <a:latin typeface="Arial" panose="020B0604020202020204" pitchFamily="34" charset="0"/>
              </a:defRPr>
            </a:lvl1pPr>
          </a:lstStyle>
          <a:p>
            <a:pPr eaLnBrk="0" hangingPunct="0">
              <a:defRPr/>
            </a:pPr>
            <a:r>
              <a:rPr lang="en-JM">
                <a:solidFill>
                  <a:prstClr val="black"/>
                </a:solidFill>
                <a:ea typeface="宋体" panose="02010600030101010101" pitchFamily="2" charset="-122"/>
              </a:rPr>
              <a:t>WWW.DESIGNERSPARADISE.COM</a:t>
            </a:r>
          </a:p>
        </p:txBody>
      </p:sp>
      <p:sp>
        <p:nvSpPr>
          <p:cNvPr id="4" name="灯片编号占位符 3"/>
          <p:cNvSpPr>
            <a:spLocks noGrp="1"/>
          </p:cNvSpPr>
          <p:nvPr>
            <p:ph type="sldNum" sz="quarter" idx="12"/>
          </p:nvPr>
        </p:nvSpPr>
        <p:spPr>
          <a:xfrm>
            <a:off x="11282363" y="6143625"/>
            <a:ext cx="481012" cy="304800"/>
          </a:xfrm>
          <a:prstGeom prst="rect">
            <a:avLst/>
          </a:prstGeom>
        </p:spPr>
        <p:txBody>
          <a:bodyPr/>
          <a:lstStyle>
            <a:lvl1pPr>
              <a:defRPr/>
            </a:lvl1pPr>
          </a:lstStyle>
          <a:p>
            <a:pPr eaLnBrk="0" fontAlgn="base" hangingPunct="0">
              <a:spcBef>
                <a:spcPct val="0"/>
              </a:spcBef>
              <a:spcAft>
                <a:spcPct val="0"/>
              </a:spcAft>
            </a:pPr>
            <a:fld id="{46645FBF-153F-4DDA-AB26-9FBEBF6A3D45}" type="slidenum">
              <a:rPr lang="en-JM" altLang="zh-CN" smtClean="0">
                <a:solidFill>
                  <a:prstClr val="black"/>
                </a:solidFill>
                <a:latin typeface="Arial" panose="020B0604020202020204" pitchFamily="34" charset="0"/>
              </a:rPr>
              <a:pPr eaLnBrk="0" fontAlgn="base" hangingPunct="0">
                <a:spcBef>
                  <a:spcPct val="0"/>
                </a:spcBef>
                <a:spcAft>
                  <a:spcPct val="0"/>
                </a:spcAft>
              </a:pPr>
              <a:t>‹#›</a:t>
            </a:fld>
            <a:endParaRPr lang="en-JM" altLang="zh-CN" smtClean="0">
              <a:solidFill>
                <a:prstClr val="black"/>
              </a:solidFill>
              <a:latin typeface="Arial" panose="020B0604020202020204" pitchFamily="34" charset="0"/>
            </a:endParaRPr>
          </a:p>
        </p:txBody>
      </p:sp>
    </p:spTree>
    <p:extLst>
      <p:ext uri="{BB962C8B-B14F-4D97-AF65-F5344CB8AC3E}">
        <p14:creationId xmlns:p14="http://schemas.microsoft.com/office/powerpoint/2010/main" val="1383469515"/>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D700D8B-904F-4979-B003-823CB0687652}" type="datetimeFigureOut">
              <a:rPr lang="zh-CN" altLang="en-US" smtClean="0"/>
              <a:pPr/>
              <a:t>2017/8/8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911612057"/>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D700D8B-904F-4979-B003-823CB0687652}" type="datetimeFigureOut">
              <a:rPr lang="zh-CN" altLang="en-US" smtClean="0"/>
              <a:pPr/>
              <a:t>2017/8/8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1393309818"/>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D700D8B-904F-4979-B003-823CB0687652}" type="datetimeFigureOut">
              <a:rPr lang="zh-CN" altLang="en-US" smtClean="0"/>
              <a:pPr/>
              <a:t>2017/8/8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826038244"/>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D700D8B-904F-4979-B003-823CB0687652}" type="datetimeFigureOut">
              <a:rPr lang="zh-CN" altLang="en-US" smtClean="0"/>
              <a:pPr/>
              <a:t>2017/8/8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3027378187"/>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D700D8B-904F-4979-B003-823CB0687652}" type="datetimeFigureOut">
              <a:rPr lang="zh-CN" altLang="en-US" smtClean="0"/>
              <a:pPr/>
              <a:t>2017/8/8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1726302441"/>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D700D8B-904F-4979-B003-823CB0687652}" type="datetimeFigureOut">
              <a:rPr lang="zh-CN" altLang="en-US" smtClean="0"/>
              <a:pPr/>
              <a:t>2017/8/8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4042386187"/>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image" Target="../media/image1.jpeg"/><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theme" Target="../theme/theme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slideLayout" Target="../slideLayouts/slideLayout36.xml"/><Relationship Id="rId1" Type="http://schemas.openxmlformats.org/officeDocument/2006/relationships/slideLayout" Target="../slideLayouts/slideLayout35.xml"/><Relationship Id="rId5" Type="http://schemas.openxmlformats.org/officeDocument/2006/relationships/theme" Target="../theme/theme3.xml"/><Relationship Id="rId4"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700D8B-904F-4979-B003-823CB0687652}" type="datetimeFigureOut">
              <a:rPr lang="zh-CN" altLang="en-US" smtClean="0"/>
              <a:pPr/>
              <a:t>2017/8/8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55A1F2-C402-4024-AF63-A5570BCC2464}" type="slidenum">
              <a:rPr lang="zh-CN" altLang="en-US" smtClean="0"/>
              <a:pPr/>
              <a:t>‹#›</a:t>
            </a:fld>
            <a:endParaRPr lang="zh-CN" altLang="en-US"/>
          </a:p>
        </p:txBody>
      </p:sp>
    </p:spTree>
    <p:extLst>
      <p:ext uri="{BB962C8B-B14F-4D97-AF65-F5344CB8AC3E}">
        <p14:creationId xmlns:p14="http://schemas.microsoft.com/office/powerpoint/2010/main" val="978817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25">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C34E402B-9921-40FA-8360-131077676729}" type="datetimeFigureOut">
              <a:rPr lang="en-US" smtClean="0">
                <a:solidFill>
                  <a:prstClr val="black">
                    <a:tint val="75000"/>
                  </a:prstClr>
                </a:solidFill>
              </a:rPr>
              <a:pPr/>
              <a:t>8/8/2017</a:t>
            </a:fld>
            <a:endParaRPr lang="en-US">
              <a:solidFill>
                <a:prstClr val="black">
                  <a:tint val="75000"/>
                </a:prstClr>
              </a:solidFill>
            </a:endParaRPr>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601EE9E8-4134-49B0-9AA7-3089E652162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939968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7" r:id="rId12"/>
    <p:sldLayoutId id="2147483678" r:id="rId13"/>
    <p:sldLayoutId id="2147483679" r:id="rId14"/>
    <p:sldLayoutId id="2147483680" r:id="rId15"/>
    <p:sldLayoutId id="2147483682" r:id="rId16"/>
    <p:sldLayoutId id="2147483683" r:id="rId17"/>
    <p:sldLayoutId id="2147483684" r:id="rId18"/>
    <p:sldLayoutId id="2147483686" r:id="rId19"/>
    <p:sldLayoutId id="2147483688" r:id="rId20"/>
    <p:sldLayoutId id="2147483689" r:id="rId21"/>
    <p:sldLayoutId id="2147483690" r:id="rId22"/>
    <p:sldLayoutId id="2147483694" r:id="rId23"/>
  </p:sldLayoutIdLst>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par>
    </p:tnLst>
  </p:timing>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55600"/>
            <a:ext cx="10972800" cy="1143000"/>
          </a:xfrm>
          <a:prstGeom prst="rect">
            <a:avLst/>
          </a:prstGeom>
        </p:spPr>
        <p:txBody>
          <a:bodyPr vert="horz" lIns="91440" tIns="45720" rIns="91440" bIns="45720" rtlCol="0" anchor="ctr">
            <a:normAutofit/>
          </a:bodyPr>
          <a:lstStyle/>
          <a:p>
            <a:r>
              <a:rPr lang="en-US" dirty="0" smtClean="0"/>
              <a:t>Click to edit Master title style</a:t>
            </a:r>
            <a:endParaRPr lang="en-JM" dirty="0"/>
          </a:p>
        </p:txBody>
      </p:sp>
      <p:sp>
        <p:nvSpPr>
          <p:cNvPr id="3" name="Text Placeholder 2"/>
          <p:cNvSpPr>
            <a:spLocks noGrp="1"/>
          </p:cNvSpPr>
          <p:nvPr>
            <p:ph type="body" idx="1"/>
          </p:nvPr>
        </p:nvSpPr>
        <p:spPr>
          <a:xfrm>
            <a:off x="609600" y="1600200"/>
            <a:ext cx="10972800" cy="41656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JM" dirty="0"/>
          </a:p>
        </p:txBody>
      </p:sp>
      <p:sp>
        <p:nvSpPr>
          <p:cNvPr id="4" name="Date Placeholder 3"/>
          <p:cNvSpPr>
            <a:spLocks noGrp="1"/>
          </p:cNvSpPr>
          <p:nvPr>
            <p:ph type="dt" sz="half" idx="2"/>
          </p:nvPr>
        </p:nvSpPr>
        <p:spPr>
          <a:xfrm>
            <a:off x="8940800" y="177800"/>
            <a:ext cx="2844800" cy="365125"/>
          </a:xfrm>
          <a:prstGeom prst="rect">
            <a:avLst/>
          </a:prstGeom>
        </p:spPr>
        <p:txBody>
          <a:bodyPr vert="horz" lIns="91440" tIns="45720" rIns="91440" bIns="45720" rtlCol="0" anchor="ctr"/>
          <a:lstStyle>
            <a:lvl1pPr algn="l" eaLnBrk="1" fontAlgn="auto" hangingPunct="1">
              <a:spcBef>
                <a:spcPts val="0"/>
              </a:spcBef>
              <a:spcAft>
                <a:spcPts val="0"/>
              </a:spcAft>
              <a:defRPr sz="1600" smtClean="0">
                <a:solidFill>
                  <a:prstClr val="black">
                    <a:tint val="75000"/>
                  </a:prstClr>
                </a:solidFill>
                <a:latin typeface="Calibri"/>
              </a:defRPr>
            </a:lvl1pPr>
          </a:lstStyle>
          <a:p>
            <a:pPr>
              <a:defRPr/>
            </a:pPr>
            <a:fld id="{495A1AC9-FFA5-4F47-BBF6-33846168803C}" type="datetime1">
              <a:rPr lang="en-JM">
                <a:ea typeface="宋体" panose="02010600030101010101" pitchFamily="2" charset="-122"/>
              </a:rPr>
              <a:pPr>
                <a:defRPr/>
              </a:pPr>
              <a:t>08/08/2017</a:t>
            </a:fld>
            <a:endParaRPr lang="en-JM">
              <a:ea typeface="宋体" panose="02010600030101010101" pitchFamily="2" charset="-122"/>
            </a:endParaRPr>
          </a:p>
        </p:txBody>
      </p:sp>
    </p:spTree>
    <p:extLst>
      <p:ext uri="{BB962C8B-B14F-4D97-AF65-F5344CB8AC3E}">
        <p14:creationId xmlns:p14="http://schemas.microsoft.com/office/powerpoint/2010/main" val="9977171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par>
    </p:tnLst>
  </p:timing>
  <p:hf hdr="0" ftr="0" dt="0"/>
  <p:txStyles>
    <p:titleStyle>
      <a:lvl1pPr algn="l" defTabSz="1217613" rtl="0" fontAlgn="base">
        <a:spcBef>
          <a:spcPct val="0"/>
        </a:spcBef>
        <a:spcAft>
          <a:spcPct val="0"/>
        </a:spcAft>
        <a:defRPr sz="4500" kern="1200">
          <a:solidFill>
            <a:srgbClr val="17375E"/>
          </a:solidFill>
          <a:latin typeface="Signika"/>
          <a:ea typeface="Open Sans Extrabold" pitchFamily="34" charset="0"/>
          <a:cs typeface="Signika"/>
        </a:defRPr>
      </a:lvl1pPr>
      <a:lvl2pPr algn="l" defTabSz="1217613" rtl="0" fontAlgn="base">
        <a:spcBef>
          <a:spcPct val="0"/>
        </a:spcBef>
        <a:spcAft>
          <a:spcPct val="0"/>
        </a:spcAft>
        <a:defRPr sz="4500">
          <a:solidFill>
            <a:srgbClr val="17375E"/>
          </a:solidFill>
          <a:latin typeface="Signika"/>
          <a:ea typeface="Open Sans Extrabold"/>
          <a:cs typeface="Signika"/>
        </a:defRPr>
      </a:lvl2pPr>
      <a:lvl3pPr algn="l" defTabSz="1217613" rtl="0" fontAlgn="base">
        <a:spcBef>
          <a:spcPct val="0"/>
        </a:spcBef>
        <a:spcAft>
          <a:spcPct val="0"/>
        </a:spcAft>
        <a:defRPr sz="4500">
          <a:solidFill>
            <a:srgbClr val="17375E"/>
          </a:solidFill>
          <a:latin typeface="Signika"/>
          <a:ea typeface="Open Sans Extrabold"/>
          <a:cs typeface="Signika"/>
        </a:defRPr>
      </a:lvl3pPr>
      <a:lvl4pPr algn="l" defTabSz="1217613" rtl="0" fontAlgn="base">
        <a:spcBef>
          <a:spcPct val="0"/>
        </a:spcBef>
        <a:spcAft>
          <a:spcPct val="0"/>
        </a:spcAft>
        <a:defRPr sz="4500">
          <a:solidFill>
            <a:srgbClr val="17375E"/>
          </a:solidFill>
          <a:latin typeface="Signika"/>
          <a:ea typeface="Open Sans Extrabold"/>
          <a:cs typeface="Signika"/>
        </a:defRPr>
      </a:lvl4pPr>
      <a:lvl5pPr algn="l" defTabSz="1217613" rtl="0" fontAlgn="base">
        <a:spcBef>
          <a:spcPct val="0"/>
        </a:spcBef>
        <a:spcAft>
          <a:spcPct val="0"/>
        </a:spcAft>
        <a:defRPr sz="4500">
          <a:solidFill>
            <a:srgbClr val="17375E"/>
          </a:solidFill>
          <a:latin typeface="Signika"/>
          <a:ea typeface="Open Sans Extrabold"/>
          <a:cs typeface="Signika"/>
        </a:defRPr>
      </a:lvl5pPr>
      <a:lvl6pPr marL="457200" algn="l" defTabSz="1217613" rtl="0" fontAlgn="base">
        <a:spcBef>
          <a:spcPct val="0"/>
        </a:spcBef>
        <a:spcAft>
          <a:spcPct val="0"/>
        </a:spcAft>
        <a:defRPr sz="4500">
          <a:solidFill>
            <a:srgbClr val="17375E"/>
          </a:solidFill>
          <a:latin typeface="Signika"/>
          <a:ea typeface="Open Sans Extrabold"/>
          <a:cs typeface="Signika"/>
        </a:defRPr>
      </a:lvl6pPr>
      <a:lvl7pPr marL="914400" algn="l" defTabSz="1217613" rtl="0" fontAlgn="base">
        <a:spcBef>
          <a:spcPct val="0"/>
        </a:spcBef>
        <a:spcAft>
          <a:spcPct val="0"/>
        </a:spcAft>
        <a:defRPr sz="4500">
          <a:solidFill>
            <a:srgbClr val="17375E"/>
          </a:solidFill>
          <a:latin typeface="Signika"/>
          <a:ea typeface="Open Sans Extrabold"/>
          <a:cs typeface="Signika"/>
        </a:defRPr>
      </a:lvl7pPr>
      <a:lvl8pPr marL="1371600" algn="l" defTabSz="1217613" rtl="0" fontAlgn="base">
        <a:spcBef>
          <a:spcPct val="0"/>
        </a:spcBef>
        <a:spcAft>
          <a:spcPct val="0"/>
        </a:spcAft>
        <a:defRPr sz="4500">
          <a:solidFill>
            <a:srgbClr val="17375E"/>
          </a:solidFill>
          <a:latin typeface="Signika"/>
          <a:ea typeface="Open Sans Extrabold"/>
          <a:cs typeface="Signika"/>
        </a:defRPr>
      </a:lvl8pPr>
      <a:lvl9pPr marL="1828800" algn="l" defTabSz="1217613" rtl="0" fontAlgn="base">
        <a:spcBef>
          <a:spcPct val="0"/>
        </a:spcBef>
        <a:spcAft>
          <a:spcPct val="0"/>
        </a:spcAft>
        <a:defRPr sz="4500">
          <a:solidFill>
            <a:srgbClr val="17375E"/>
          </a:solidFill>
          <a:latin typeface="Signika"/>
          <a:ea typeface="Open Sans Extrabold"/>
          <a:cs typeface="Signika"/>
        </a:defRPr>
      </a:lvl9pPr>
    </p:titleStyle>
    <p:bodyStyle>
      <a:lvl1pPr marL="455613" indent="-455613" algn="l" defTabSz="1217613" rtl="0" fontAlgn="base">
        <a:spcBef>
          <a:spcPct val="20000"/>
        </a:spcBef>
        <a:spcAft>
          <a:spcPct val="0"/>
        </a:spcAft>
        <a:buFont typeface="Arial" panose="020B0604020202020204" pitchFamily="34" charset="0"/>
        <a:buChar char="•"/>
        <a:defRPr sz="2600" kern="1200">
          <a:solidFill>
            <a:srgbClr val="17375E"/>
          </a:solidFill>
          <a:latin typeface="+mn-lt"/>
          <a:ea typeface="+mn-ea"/>
          <a:cs typeface="+mn-cs"/>
        </a:defRPr>
      </a:lvl1pPr>
      <a:lvl2pPr marL="989013" indent="-379413" algn="l" defTabSz="1217613" rtl="0" fontAlgn="base">
        <a:spcBef>
          <a:spcPct val="20000"/>
        </a:spcBef>
        <a:spcAft>
          <a:spcPct val="0"/>
        </a:spcAft>
        <a:buFont typeface="Arial" panose="020B0604020202020204" pitchFamily="34" charset="0"/>
        <a:buChar char="–"/>
        <a:defRPr sz="2400" kern="1200">
          <a:solidFill>
            <a:srgbClr val="17375E"/>
          </a:solidFill>
          <a:latin typeface="+mn-lt"/>
          <a:ea typeface="+mn-ea"/>
          <a:cs typeface="+mn-cs"/>
        </a:defRPr>
      </a:lvl2pPr>
      <a:lvl3pPr marL="1522413" indent="-303213" algn="l" defTabSz="1217613" rtl="0" fontAlgn="base">
        <a:spcBef>
          <a:spcPct val="20000"/>
        </a:spcBef>
        <a:spcAft>
          <a:spcPct val="0"/>
        </a:spcAft>
        <a:buFont typeface="Arial" panose="020B0604020202020204" pitchFamily="34" charset="0"/>
        <a:buChar char="•"/>
        <a:defRPr sz="2100" kern="1200">
          <a:solidFill>
            <a:srgbClr val="17375E"/>
          </a:solidFill>
          <a:latin typeface="+mn-lt"/>
          <a:ea typeface="+mn-ea"/>
          <a:cs typeface="+mn-cs"/>
        </a:defRPr>
      </a:lvl3pPr>
      <a:lvl4pPr marL="2132013" indent="-303213" algn="l" defTabSz="1217613" rtl="0" fontAlgn="base">
        <a:spcBef>
          <a:spcPct val="20000"/>
        </a:spcBef>
        <a:spcAft>
          <a:spcPct val="0"/>
        </a:spcAft>
        <a:buFont typeface="Arial" panose="020B0604020202020204" pitchFamily="34" charset="0"/>
        <a:buChar char="–"/>
        <a:defRPr kern="1200">
          <a:solidFill>
            <a:srgbClr val="17375E"/>
          </a:solidFill>
          <a:latin typeface="+mn-lt"/>
          <a:ea typeface="+mn-ea"/>
          <a:cs typeface="+mn-cs"/>
        </a:defRPr>
      </a:lvl4pPr>
      <a:lvl5pPr marL="2741613" indent="-303213" algn="l" defTabSz="1217613" rtl="0" fontAlgn="base">
        <a:spcBef>
          <a:spcPct val="20000"/>
        </a:spcBef>
        <a:spcAft>
          <a:spcPct val="0"/>
        </a:spcAft>
        <a:buFont typeface="Arial" panose="020B0604020202020204" pitchFamily="34" charset="0"/>
        <a:buChar char="»"/>
        <a:defRPr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8.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1.xml"/><Relationship Id="rId1" Type="http://schemas.openxmlformats.org/officeDocument/2006/relationships/slideLayout" Target="../slideLayouts/slideLayout25.xml"/><Relationship Id="rId4" Type="http://schemas.openxmlformats.org/officeDocument/2006/relationships/chart" Target="../charts/char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4.xml"/><Relationship Id="rId1" Type="http://schemas.openxmlformats.org/officeDocument/2006/relationships/slideLayout" Target="../slideLayouts/slideLayout18.xml"/><Relationship Id="rId5" Type="http://schemas.openxmlformats.org/officeDocument/2006/relationships/chart" Target="../charts/chart6.xml"/><Relationship Id="rId4" Type="http://schemas.openxmlformats.org/officeDocument/2006/relationships/chart" Target="../charts/chart5.xml"/></Relationships>
</file>

<file path=ppt/slides/_rels/slide2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5.xml"/><Relationship Id="rId1" Type="http://schemas.openxmlformats.org/officeDocument/2006/relationships/slideLayout" Target="../slideLayouts/slideLayout31.xml"/><Relationship Id="rId6" Type="http://schemas.openxmlformats.org/officeDocument/2006/relationships/chart" Target="../charts/chart10.xml"/><Relationship Id="rId5" Type="http://schemas.openxmlformats.org/officeDocument/2006/relationships/chart" Target="../charts/chart9.xml"/><Relationship Id="rId4" Type="http://schemas.openxmlformats.org/officeDocument/2006/relationships/chart" Target="../charts/char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1.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Freeform 7"/>
          <p:cNvSpPr>
            <a:spLocks/>
          </p:cNvSpPr>
          <p:nvPr/>
        </p:nvSpPr>
        <p:spPr bwMode="auto">
          <a:xfrm>
            <a:off x="3770765" y="1216680"/>
            <a:ext cx="911562" cy="2454275"/>
          </a:xfrm>
          <a:custGeom>
            <a:avLst/>
            <a:gdLst>
              <a:gd name="T0" fmla="*/ 362 w 365"/>
              <a:gd name="T1" fmla="*/ 955 h 955"/>
              <a:gd name="T2" fmla="*/ 235 w 365"/>
              <a:gd name="T3" fmla="*/ 417 h 955"/>
              <a:gd name="T4" fmla="*/ 0 w 365"/>
              <a:gd name="T5" fmla="*/ 0 h 955"/>
              <a:gd name="T6" fmla="*/ 1 w 365"/>
              <a:gd name="T7" fmla="*/ 0 h 955"/>
              <a:gd name="T8" fmla="*/ 236 w 365"/>
              <a:gd name="T9" fmla="*/ 416 h 955"/>
              <a:gd name="T10" fmla="*/ 328 w 365"/>
              <a:gd name="T11" fmla="*/ 671 h 955"/>
              <a:gd name="T12" fmla="*/ 363 w 365"/>
              <a:gd name="T13" fmla="*/ 955 h 955"/>
              <a:gd name="T14" fmla="*/ 362 w 365"/>
              <a:gd name="T15" fmla="*/ 955 h 9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5" h="955">
                <a:moveTo>
                  <a:pt x="362" y="955"/>
                </a:moveTo>
                <a:cubicBezTo>
                  <a:pt x="365" y="787"/>
                  <a:pt x="325" y="616"/>
                  <a:pt x="235" y="417"/>
                </a:cubicBezTo>
                <a:cubicBezTo>
                  <a:pt x="176" y="286"/>
                  <a:pt x="104" y="158"/>
                  <a:pt x="0" y="0"/>
                </a:cubicBezTo>
                <a:cubicBezTo>
                  <a:pt x="1" y="0"/>
                  <a:pt x="1" y="0"/>
                  <a:pt x="1" y="0"/>
                </a:cubicBezTo>
                <a:cubicBezTo>
                  <a:pt x="105" y="157"/>
                  <a:pt x="177" y="286"/>
                  <a:pt x="236" y="416"/>
                </a:cubicBezTo>
                <a:cubicBezTo>
                  <a:pt x="277" y="507"/>
                  <a:pt x="307" y="591"/>
                  <a:pt x="328" y="671"/>
                </a:cubicBezTo>
                <a:cubicBezTo>
                  <a:pt x="353" y="770"/>
                  <a:pt x="364" y="863"/>
                  <a:pt x="363" y="955"/>
                </a:cubicBezTo>
                <a:lnTo>
                  <a:pt x="362" y="955"/>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7" name="Freeform 8"/>
          <p:cNvSpPr>
            <a:spLocks/>
          </p:cNvSpPr>
          <p:nvPr/>
        </p:nvSpPr>
        <p:spPr bwMode="auto">
          <a:xfrm>
            <a:off x="4090041" y="1361143"/>
            <a:ext cx="587657" cy="2309813"/>
          </a:xfrm>
          <a:custGeom>
            <a:avLst/>
            <a:gdLst>
              <a:gd name="T0" fmla="*/ 234 w 235"/>
              <a:gd name="T1" fmla="*/ 899 h 899"/>
              <a:gd name="T2" fmla="*/ 54 w 235"/>
              <a:gd name="T3" fmla="*/ 544 h 899"/>
              <a:gd name="T4" fmla="*/ 18 w 235"/>
              <a:gd name="T5" fmla="*/ 0 h 899"/>
              <a:gd name="T6" fmla="*/ 19 w 235"/>
              <a:gd name="T7" fmla="*/ 0 h 899"/>
              <a:gd name="T8" fmla="*/ 55 w 235"/>
              <a:gd name="T9" fmla="*/ 544 h 899"/>
              <a:gd name="T10" fmla="*/ 235 w 235"/>
              <a:gd name="T11" fmla="*/ 899 h 899"/>
              <a:gd name="T12" fmla="*/ 234 w 235"/>
              <a:gd name="T13" fmla="*/ 899 h 899"/>
            </a:gdLst>
            <a:ahLst/>
            <a:cxnLst>
              <a:cxn ang="0">
                <a:pos x="T0" y="T1"/>
              </a:cxn>
              <a:cxn ang="0">
                <a:pos x="T2" y="T3"/>
              </a:cxn>
              <a:cxn ang="0">
                <a:pos x="T4" y="T5"/>
              </a:cxn>
              <a:cxn ang="0">
                <a:pos x="T6" y="T7"/>
              </a:cxn>
              <a:cxn ang="0">
                <a:pos x="T8" y="T9"/>
              </a:cxn>
              <a:cxn ang="0">
                <a:pos x="T10" y="T11"/>
              </a:cxn>
              <a:cxn ang="0">
                <a:pos x="T12" y="T13"/>
              </a:cxn>
            </a:cxnLst>
            <a:rect l="0" t="0" r="r" b="b"/>
            <a:pathLst>
              <a:path w="235" h="899">
                <a:moveTo>
                  <a:pt x="234" y="899"/>
                </a:moveTo>
                <a:cubicBezTo>
                  <a:pt x="153" y="802"/>
                  <a:pt x="91" y="679"/>
                  <a:pt x="54" y="544"/>
                </a:cubicBezTo>
                <a:cubicBezTo>
                  <a:pt x="13" y="389"/>
                  <a:pt x="0" y="206"/>
                  <a:pt x="18" y="0"/>
                </a:cubicBezTo>
                <a:cubicBezTo>
                  <a:pt x="19" y="0"/>
                  <a:pt x="19" y="0"/>
                  <a:pt x="19" y="0"/>
                </a:cubicBezTo>
                <a:cubicBezTo>
                  <a:pt x="1" y="206"/>
                  <a:pt x="14" y="389"/>
                  <a:pt x="55" y="544"/>
                </a:cubicBezTo>
                <a:cubicBezTo>
                  <a:pt x="92" y="679"/>
                  <a:pt x="154" y="801"/>
                  <a:pt x="235" y="899"/>
                </a:cubicBezTo>
                <a:lnTo>
                  <a:pt x="234" y="899"/>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9" name="Freeform 10"/>
          <p:cNvSpPr>
            <a:spLocks/>
          </p:cNvSpPr>
          <p:nvPr/>
        </p:nvSpPr>
        <p:spPr bwMode="auto">
          <a:xfrm>
            <a:off x="4649935" y="353080"/>
            <a:ext cx="499739" cy="3317875"/>
          </a:xfrm>
          <a:custGeom>
            <a:avLst/>
            <a:gdLst>
              <a:gd name="T0" fmla="*/ 11 w 200"/>
              <a:gd name="T1" fmla="*/ 1291 h 1291"/>
              <a:gd name="T2" fmla="*/ 10 w 200"/>
              <a:gd name="T3" fmla="*/ 1291 h 1291"/>
              <a:gd name="T4" fmla="*/ 189 w 200"/>
              <a:gd name="T5" fmla="*/ 603 h 1291"/>
              <a:gd name="T6" fmla="*/ 0 w 200"/>
              <a:gd name="T7" fmla="*/ 0 h 1291"/>
              <a:gd name="T8" fmla="*/ 1 w 200"/>
              <a:gd name="T9" fmla="*/ 0 h 1291"/>
              <a:gd name="T10" fmla="*/ 132 w 200"/>
              <a:gd name="T11" fmla="*/ 280 h 1291"/>
              <a:gd name="T12" fmla="*/ 189 w 200"/>
              <a:gd name="T13" fmla="*/ 603 h 1291"/>
              <a:gd name="T14" fmla="*/ 11 w 200"/>
              <a:gd name="T15" fmla="*/ 1291 h 12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0" h="1291">
                <a:moveTo>
                  <a:pt x="11" y="1291"/>
                </a:moveTo>
                <a:cubicBezTo>
                  <a:pt x="10" y="1291"/>
                  <a:pt x="10" y="1291"/>
                  <a:pt x="10" y="1291"/>
                </a:cubicBezTo>
                <a:cubicBezTo>
                  <a:pt x="136" y="1091"/>
                  <a:pt x="199" y="846"/>
                  <a:pt x="189" y="603"/>
                </a:cubicBezTo>
                <a:cubicBezTo>
                  <a:pt x="179" y="388"/>
                  <a:pt x="114" y="179"/>
                  <a:pt x="0" y="0"/>
                </a:cubicBezTo>
                <a:cubicBezTo>
                  <a:pt x="1" y="0"/>
                  <a:pt x="1" y="0"/>
                  <a:pt x="1" y="0"/>
                </a:cubicBezTo>
                <a:cubicBezTo>
                  <a:pt x="56" y="86"/>
                  <a:pt x="100" y="180"/>
                  <a:pt x="132" y="280"/>
                </a:cubicBezTo>
                <a:cubicBezTo>
                  <a:pt x="165" y="385"/>
                  <a:pt x="185" y="493"/>
                  <a:pt x="189" y="603"/>
                </a:cubicBezTo>
                <a:cubicBezTo>
                  <a:pt x="200" y="846"/>
                  <a:pt x="137" y="1091"/>
                  <a:pt x="11" y="1291"/>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 name="Freeform 11"/>
          <p:cNvSpPr>
            <a:spLocks/>
          </p:cNvSpPr>
          <p:nvPr/>
        </p:nvSpPr>
        <p:spPr bwMode="auto">
          <a:xfrm>
            <a:off x="4060736" y="3670956"/>
            <a:ext cx="613878" cy="1398588"/>
          </a:xfrm>
          <a:custGeom>
            <a:avLst/>
            <a:gdLst>
              <a:gd name="T0" fmla="*/ 0 w 246"/>
              <a:gd name="T1" fmla="*/ 544 h 544"/>
              <a:gd name="T2" fmla="*/ 0 w 246"/>
              <a:gd name="T3" fmla="*/ 544 h 544"/>
              <a:gd name="T4" fmla="*/ 180 w 246"/>
              <a:gd name="T5" fmla="*/ 267 h 544"/>
              <a:gd name="T6" fmla="*/ 246 w 246"/>
              <a:gd name="T7" fmla="*/ 0 h 544"/>
              <a:gd name="T8" fmla="*/ 246 w 246"/>
              <a:gd name="T9" fmla="*/ 0 h 544"/>
              <a:gd name="T10" fmla="*/ 181 w 246"/>
              <a:gd name="T11" fmla="*/ 267 h 544"/>
              <a:gd name="T12" fmla="*/ 106 w 246"/>
              <a:gd name="T13" fmla="*/ 409 h 544"/>
              <a:gd name="T14" fmla="*/ 0 w 246"/>
              <a:gd name="T15" fmla="*/ 544 h 5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544">
                <a:moveTo>
                  <a:pt x="0" y="544"/>
                </a:moveTo>
                <a:cubicBezTo>
                  <a:pt x="0" y="544"/>
                  <a:pt x="0" y="544"/>
                  <a:pt x="0" y="544"/>
                </a:cubicBezTo>
                <a:cubicBezTo>
                  <a:pt x="78" y="460"/>
                  <a:pt x="138" y="366"/>
                  <a:pt x="180" y="267"/>
                </a:cubicBezTo>
                <a:cubicBezTo>
                  <a:pt x="216" y="182"/>
                  <a:pt x="238" y="92"/>
                  <a:pt x="246" y="0"/>
                </a:cubicBezTo>
                <a:cubicBezTo>
                  <a:pt x="246" y="0"/>
                  <a:pt x="246" y="0"/>
                  <a:pt x="246" y="0"/>
                </a:cubicBezTo>
                <a:cubicBezTo>
                  <a:pt x="239" y="92"/>
                  <a:pt x="216" y="182"/>
                  <a:pt x="181" y="267"/>
                </a:cubicBezTo>
                <a:cubicBezTo>
                  <a:pt x="160" y="315"/>
                  <a:pt x="135" y="363"/>
                  <a:pt x="106" y="409"/>
                </a:cubicBezTo>
                <a:cubicBezTo>
                  <a:pt x="75" y="456"/>
                  <a:pt x="39" y="502"/>
                  <a:pt x="0" y="544"/>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1" name="Freeform 12"/>
          <p:cNvSpPr>
            <a:spLocks/>
          </p:cNvSpPr>
          <p:nvPr/>
        </p:nvSpPr>
        <p:spPr bwMode="auto">
          <a:xfrm>
            <a:off x="4060736" y="4002742"/>
            <a:ext cx="871460" cy="1066800"/>
          </a:xfrm>
          <a:custGeom>
            <a:avLst/>
            <a:gdLst>
              <a:gd name="T0" fmla="*/ 0 w 349"/>
              <a:gd name="T1" fmla="*/ 415 h 415"/>
              <a:gd name="T2" fmla="*/ 0 w 349"/>
              <a:gd name="T3" fmla="*/ 415 h 415"/>
              <a:gd name="T4" fmla="*/ 349 w 349"/>
              <a:gd name="T5" fmla="*/ 0 h 415"/>
              <a:gd name="T6" fmla="*/ 349 w 349"/>
              <a:gd name="T7" fmla="*/ 0 h 415"/>
              <a:gd name="T8" fmla="*/ 197 w 349"/>
              <a:gd name="T9" fmla="*/ 219 h 415"/>
              <a:gd name="T10" fmla="*/ 0 w 349"/>
              <a:gd name="T11" fmla="*/ 415 h 415"/>
            </a:gdLst>
            <a:ahLst/>
            <a:cxnLst>
              <a:cxn ang="0">
                <a:pos x="T0" y="T1"/>
              </a:cxn>
              <a:cxn ang="0">
                <a:pos x="T2" y="T3"/>
              </a:cxn>
              <a:cxn ang="0">
                <a:pos x="T4" y="T5"/>
              </a:cxn>
              <a:cxn ang="0">
                <a:pos x="T6" y="T7"/>
              </a:cxn>
              <a:cxn ang="0">
                <a:pos x="T8" y="T9"/>
              </a:cxn>
              <a:cxn ang="0">
                <a:pos x="T10" y="T11"/>
              </a:cxn>
            </a:cxnLst>
            <a:rect l="0" t="0" r="r" b="b"/>
            <a:pathLst>
              <a:path w="349" h="415">
                <a:moveTo>
                  <a:pt x="0" y="415"/>
                </a:moveTo>
                <a:cubicBezTo>
                  <a:pt x="0" y="415"/>
                  <a:pt x="0" y="415"/>
                  <a:pt x="0" y="415"/>
                </a:cubicBezTo>
                <a:cubicBezTo>
                  <a:pt x="142" y="297"/>
                  <a:pt x="263" y="153"/>
                  <a:pt x="349" y="0"/>
                </a:cubicBezTo>
                <a:cubicBezTo>
                  <a:pt x="349" y="0"/>
                  <a:pt x="349" y="0"/>
                  <a:pt x="349" y="0"/>
                </a:cubicBezTo>
                <a:cubicBezTo>
                  <a:pt x="306" y="76"/>
                  <a:pt x="256" y="150"/>
                  <a:pt x="197" y="219"/>
                </a:cubicBezTo>
                <a:cubicBezTo>
                  <a:pt x="138" y="290"/>
                  <a:pt x="72" y="355"/>
                  <a:pt x="0" y="415"/>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5" name="Freeform 16"/>
          <p:cNvSpPr>
            <a:spLocks/>
          </p:cNvSpPr>
          <p:nvPr/>
        </p:nvSpPr>
        <p:spPr bwMode="auto">
          <a:xfrm>
            <a:off x="2106507" y="2651780"/>
            <a:ext cx="564521" cy="3446463"/>
          </a:xfrm>
          <a:custGeom>
            <a:avLst/>
            <a:gdLst>
              <a:gd name="T0" fmla="*/ 0 w 226"/>
              <a:gd name="T1" fmla="*/ 1341 h 1341"/>
              <a:gd name="T2" fmla="*/ 0 w 226"/>
              <a:gd name="T3" fmla="*/ 1341 h 1341"/>
              <a:gd name="T4" fmla="*/ 76 w 226"/>
              <a:gd name="T5" fmla="*/ 1177 h 1341"/>
              <a:gd name="T6" fmla="*/ 144 w 226"/>
              <a:gd name="T7" fmla="*/ 754 h 1341"/>
              <a:gd name="T8" fmla="*/ 182 w 226"/>
              <a:gd name="T9" fmla="*/ 361 h 1341"/>
              <a:gd name="T10" fmla="*/ 192 w 226"/>
              <a:gd name="T11" fmla="*/ 251 h 1341"/>
              <a:gd name="T12" fmla="*/ 209 w 226"/>
              <a:gd name="T13" fmla="*/ 84 h 1341"/>
              <a:gd name="T14" fmla="*/ 226 w 226"/>
              <a:gd name="T15" fmla="*/ 0 h 1341"/>
              <a:gd name="T16" fmla="*/ 226 w 226"/>
              <a:gd name="T17" fmla="*/ 0 h 1341"/>
              <a:gd name="T18" fmla="*/ 210 w 226"/>
              <a:gd name="T19" fmla="*/ 84 h 1341"/>
              <a:gd name="T20" fmla="*/ 193 w 226"/>
              <a:gd name="T21" fmla="*/ 251 h 1341"/>
              <a:gd name="T22" fmla="*/ 183 w 226"/>
              <a:gd name="T23" fmla="*/ 361 h 1341"/>
              <a:gd name="T24" fmla="*/ 145 w 226"/>
              <a:gd name="T25" fmla="*/ 754 h 1341"/>
              <a:gd name="T26" fmla="*/ 77 w 226"/>
              <a:gd name="T27" fmla="*/ 1178 h 1341"/>
              <a:gd name="T28" fmla="*/ 0 w 226"/>
              <a:gd name="T29" fmla="*/ 1341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6" h="1341">
                <a:moveTo>
                  <a:pt x="0" y="1341"/>
                </a:moveTo>
                <a:cubicBezTo>
                  <a:pt x="0" y="1341"/>
                  <a:pt x="0" y="1341"/>
                  <a:pt x="0" y="1341"/>
                </a:cubicBezTo>
                <a:cubicBezTo>
                  <a:pt x="28" y="1322"/>
                  <a:pt x="52" y="1272"/>
                  <a:pt x="76" y="1177"/>
                </a:cubicBezTo>
                <a:cubicBezTo>
                  <a:pt x="101" y="1077"/>
                  <a:pt x="122" y="947"/>
                  <a:pt x="144" y="754"/>
                </a:cubicBezTo>
                <a:cubicBezTo>
                  <a:pt x="160" y="618"/>
                  <a:pt x="171" y="487"/>
                  <a:pt x="182" y="361"/>
                </a:cubicBezTo>
                <a:cubicBezTo>
                  <a:pt x="186" y="323"/>
                  <a:pt x="189" y="287"/>
                  <a:pt x="192" y="251"/>
                </a:cubicBezTo>
                <a:cubicBezTo>
                  <a:pt x="198" y="189"/>
                  <a:pt x="203" y="131"/>
                  <a:pt x="209" y="84"/>
                </a:cubicBezTo>
                <a:cubicBezTo>
                  <a:pt x="214" y="45"/>
                  <a:pt x="219" y="18"/>
                  <a:pt x="226" y="0"/>
                </a:cubicBezTo>
                <a:cubicBezTo>
                  <a:pt x="226" y="0"/>
                  <a:pt x="226" y="0"/>
                  <a:pt x="226" y="0"/>
                </a:cubicBezTo>
                <a:cubicBezTo>
                  <a:pt x="219" y="18"/>
                  <a:pt x="215" y="46"/>
                  <a:pt x="210" y="84"/>
                </a:cubicBezTo>
                <a:cubicBezTo>
                  <a:pt x="204" y="131"/>
                  <a:pt x="198" y="189"/>
                  <a:pt x="193" y="251"/>
                </a:cubicBezTo>
                <a:cubicBezTo>
                  <a:pt x="190" y="287"/>
                  <a:pt x="186" y="323"/>
                  <a:pt x="183" y="361"/>
                </a:cubicBezTo>
                <a:cubicBezTo>
                  <a:pt x="172" y="487"/>
                  <a:pt x="161" y="618"/>
                  <a:pt x="145" y="754"/>
                </a:cubicBezTo>
                <a:cubicBezTo>
                  <a:pt x="123" y="947"/>
                  <a:pt x="102" y="1077"/>
                  <a:pt x="77" y="1178"/>
                </a:cubicBezTo>
                <a:cubicBezTo>
                  <a:pt x="53" y="1273"/>
                  <a:pt x="29" y="1323"/>
                  <a:pt x="0" y="1341"/>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9" name="Freeform 21"/>
          <p:cNvSpPr>
            <a:spLocks/>
          </p:cNvSpPr>
          <p:nvPr/>
        </p:nvSpPr>
        <p:spPr bwMode="auto">
          <a:xfrm>
            <a:off x="366673" y="2651780"/>
            <a:ext cx="2304355" cy="3471863"/>
          </a:xfrm>
          <a:custGeom>
            <a:avLst/>
            <a:gdLst>
              <a:gd name="T0" fmla="*/ 0 w 923"/>
              <a:gd name="T1" fmla="*/ 1351 h 1351"/>
              <a:gd name="T2" fmla="*/ 0 w 923"/>
              <a:gd name="T3" fmla="*/ 1350 h 1351"/>
              <a:gd name="T4" fmla="*/ 51 w 923"/>
              <a:gd name="T5" fmla="*/ 1299 h 1351"/>
              <a:gd name="T6" fmla="*/ 128 w 923"/>
              <a:gd name="T7" fmla="*/ 1187 h 1351"/>
              <a:gd name="T8" fmla="*/ 235 w 923"/>
              <a:gd name="T9" fmla="*/ 1009 h 1351"/>
              <a:gd name="T10" fmla="*/ 303 w 923"/>
              <a:gd name="T11" fmla="*/ 892 h 1351"/>
              <a:gd name="T12" fmla="*/ 370 w 923"/>
              <a:gd name="T13" fmla="*/ 778 h 1351"/>
              <a:gd name="T14" fmla="*/ 674 w 923"/>
              <a:gd name="T15" fmla="*/ 291 h 1351"/>
              <a:gd name="T16" fmla="*/ 810 w 923"/>
              <a:gd name="T17" fmla="*/ 112 h 1351"/>
              <a:gd name="T18" fmla="*/ 923 w 923"/>
              <a:gd name="T19" fmla="*/ 0 h 1351"/>
              <a:gd name="T20" fmla="*/ 923 w 923"/>
              <a:gd name="T21" fmla="*/ 1 h 1351"/>
              <a:gd name="T22" fmla="*/ 811 w 923"/>
              <a:gd name="T23" fmla="*/ 113 h 1351"/>
              <a:gd name="T24" fmla="*/ 675 w 923"/>
              <a:gd name="T25" fmla="*/ 292 h 1351"/>
              <a:gd name="T26" fmla="*/ 370 w 923"/>
              <a:gd name="T27" fmla="*/ 778 h 1351"/>
              <a:gd name="T28" fmla="*/ 304 w 923"/>
              <a:gd name="T29" fmla="*/ 893 h 1351"/>
              <a:gd name="T30" fmla="*/ 235 w 923"/>
              <a:gd name="T31" fmla="*/ 1010 h 1351"/>
              <a:gd name="T32" fmla="*/ 129 w 923"/>
              <a:gd name="T33" fmla="*/ 1188 h 1351"/>
              <a:gd name="T34" fmla="*/ 52 w 923"/>
              <a:gd name="T35" fmla="*/ 1300 h 1351"/>
              <a:gd name="T36" fmla="*/ 0 w 923"/>
              <a:gd name="T37" fmla="*/ 1351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23" h="1351">
                <a:moveTo>
                  <a:pt x="0" y="1351"/>
                </a:moveTo>
                <a:cubicBezTo>
                  <a:pt x="0" y="1350"/>
                  <a:pt x="0" y="1350"/>
                  <a:pt x="0" y="1350"/>
                </a:cubicBezTo>
                <a:cubicBezTo>
                  <a:pt x="14" y="1341"/>
                  <a:pt x="31" y="1325"/>
                  <a:pt x="51" y="1299"/>
                </a:cubicBezTo>
                <a:cubicBezTo>
                  <a:pt x="73" y="1272"/>
                  <a:pt x="97" y="1236"/>
                  <a:pt x="128" y="1187"/>
                </a:cubicBezTo>
                <a:cubicBezTo>
                  <a:pt x="157" y="1141"/>
                  <a:pt x="191" y="1084"/>
                  <a:pt x="235" y="1009"/>
                </a:cubicBezTo>
                <a:cubicBezTo>
                  <a:pt x="257" y="972"/>
                  <a:pt x="279" y="933"/>
                  <a:pt x="303" y="892"/>
                </a:cubicBezTo>
                <a:cubicBezTo>
                  <a:pt x="324" y="855"/>
                  <a:pt x="347" y="817"/>
                  <a:pt x="370" y="778"/>
                </a:cubicBezTo>
                <a:cubicBezTo>
                  <a:pt x="465" y="615"/>
                  <a:pt x="568" y="444"/>
                  <a:pt x="674" y="291"/>
                </a:cubicBezTo>
                <a:cubicBezTo>
                  <a:pt x="724" y="219"/>
                  <a:pt x="769" y="160"/>
                  <a:pt x="810" y="112"/>
                </a:cubicBezTo>
                <a:cubicBezTo>
                  <a:pt x="851" y="64"/>
                  <a:pt x="888" y="27"/>
                  <a:pt x="923" y="0"/>
                </a:cubicBezTo>
                <a:cubicBezTo>
                  <a:pt x="923" y="1"/>
                  <a:pt x="923" y="1"/>
                  <a:pt x="923" y="1"/>
                </a:cubicBezTo>
                <a:cubicBezTo>
                  <a:pt x="889" y="28"/>
                  <a:pt x="852" y="65"/>
                  <a:pt x="811" y="113"/>
                </a:cubicBezTo>
                <a:cubicBezTo>
                  <a:pt x="770" y="161"/>
                  <a:pt x="725" y="219"/>
                  <a:pt x="675" y="292"/>
                </a:cubicBezTo>
                <a:cubicBezTo>
                  <a:pt x="569" y="444"/>
                  <a:pt x="466" y="616"/>
                  <a:pt x="370" y="778"/>
                </a:cubicBezTo>
                <a:cubicBezTo>
                  <a:pt x="348" y="817"/>
                  <a:pt x="325" y="856"/>
                  <a:pt x="304" y="893"/>
                </a:cubicBezTo>
                <a:cubicBezTo>
                  <a:pt x="280" y="934"/>
                  <a:pt x="258" y="972"/>
                  <a:pt x="235" y="1010"/>
                </a:cubicBezTo>
                <a:cubicBezTo>
                  <a:pt x="192" y="1085"/>
                  <a:pt x="158" y="1141"/>
                  <a:pt x="129" y="1188"/>
                </a:cubicBezTo>
                <a:cubicBezTo>
                  <a:pt x="98" y="1237"/>
                  <a:pt x="73" y="1272"/>
                  <a:pt x="52" y="1300"/>
                </a:cubicBezTo>
                <a:cubicBezTo>
                  <a:pt x="31" y="1326"/>
                  <a:pt x="15" y="1342"/>
                  <a:pt x="0" y="1351"/>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30" name="Freeform 22"/>
          <p:cNvSpPr>
            <a:spLocks/>
          </p:cNvSpPr>
          <p:nvPr/>
        </p:nvSpPr>
        <p:spPr bwMode="auto">
          <a:xfrm>
            <a:off x="366672" y="1837393"/>
            <a:ext cx="3566043" cy="4286251"/>
          </a:xfrm>
          <a:custGeom>
            <a:avLst/>
            <a:gdLst>
              <a:gd name="T0" fmla="*/ 0 w 1428"/>
              <a:gd name="T1" fmla="*/ 1668 h 1668"/>
              <a:gd name="T2" fmla="*/ 0 w 1428"/>
              <a:gd name="T3" fmla="*/ 1667 h 1668"/>
              <a:gd name="T4" fmla="*/ 138 w 1428"/>
              <a:gd name="T5" fmla="*/ 1610 h 1668"/>
              <a:gd name="T6" fmla="*/ 328 w 1428"/>
              <a:gd name="T7" fmla="*/ 1463 h 1668"/>
              <a:gd name="T8" fmla="*/ 563 w 1428"/>
              <a:gd name="T9" fmla="*/ 1219 h 1668"/>
              <a:gd name="T10" fmla="*/ 818 w 1428"/>
              <a:gd name="T11" fmla="*/ 903 h 1668"/>
              <a:gd name="T12" fmla="*/ 1055 w 1428"/>
              <a:gd name="T13" fmla="*/ 573 h 1668"/>
              <a:gd name="T14" fmla="*/ 1239 w 1428"/>
              <a:gd name="T15" fmla="*/ 295 h 1668"/>
              <a:gd name="T16" fmla="*/ 1338 w 1428"/>
              <a:gd name="T17" fmla="*/ 139 h 1668"/>
              <a:gd name="T18" fmla="*/ 1360 w 1428"/>
              <a:gd name="T19" fmla="*/ 104 h 1668"/>
              <a:gd name="T20" fmla="*/ 1427 w 1428"/>
              <a:gd name="T21" fmla="*/ 0 h 1668"/>
              <a:gd name="T22" fmla="*/ 1428 w 1428"/>
              <a:gd name="T23" fmla="*/ 1 h 1668"/>
              <a:gd name="T24" fmla="*/ 1361 w 1428"/>
              <a:gd name="T25" fmla="*/ 104 h 1668"/>
              <a:gd name="T26" fmla="*/ 1339 w 1428"/>
              <a:gd name="T27" fmla="*/ 140 h 1668"/>
              <a:gd name="T28" fmla="*/ 1240 w 1428"/>
              <a:gd name="T29" fmla="*/ 296 h 1668"/>
              <a:gd name="T30" fmla="*/ 1056 w 1428"/>
              <a:gd name="T31" fmla="*/ 574 h 1668"/>
              <a:gd name="T32" fmla="*/ 819 w 1428"/>
              <a:gd name="T33" fmla="*/ 903 h 1668"/>
              <a:gd name="T34" fmla="*/ 564 w 1428"/>
              <a:gd name="T35" fmla="*/ 1220 h 1668"/>
              <a:gd name="T36" fmla="*/ 328 w 1428"/>
              <a:gd name="T37" fmla="*/ 1464 h 1668"/>
              <a:gd name="T38" fmla="*/ 139 w 1428"/>
              <a:gd name="T39" fmla="*/ 1611 h 1668"/>
              <a:gd name="T40" fmla="*/ 0 w 1428"/>
              <a:gd name="T41" fmla="*/ 166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28" h="1668">
                <a:moveTo>
                  <a:pt x="0" y="1668"/>
                </a:moveTo>
                <a:cubicBezTo>
                  <a:pt x="0" y="1667"/>
                  <a:pt x="0" y="1667"/>
                  <a:pt x="0" y="1667"/>
                </a:cubicBezTo>
                <a:cubicBezTo>
                  <a:pt x="40" y="1661"/>
                  <a:pt x="86" y="1642"/>
                  <a:pt x="138" y="1610"/>
                </a:cubicBezTo>
                <a:cubicBezTo>
                  <a:pt x="196" y="1576"/>
                  <a:pt x="259" y="1526"/>
                  <a:pt x="328" y="1463"/>
                </a:cubicBezTo>
                <a:cubicBezTo>
                  <a:pt x="398" y="1399"/>
                  <a:pt x="475" y="1319"/>
                  <a:pt x="563" y="1219"/>
                </a:cubicBezTo>
                <a:cubicBezTo>
                  <a:pt x="645" y="1124"/>
                  <a:pt x="731" y="1018"/>
                  <a:pt x="818" y="903"/>
                </a:cubicBezTo>
                <a:cubicBezTo>
                  <a:pt x="899" y="796"/>
                  <a:pt x="978" y="685"/>
                  <a:pt x="1055" y="573"/>
                </a:cubicBezTo>
                <a:cubicBezTo>
                  <a:pt x="1122" y="475"/>
                  <a:pt x="1184" y="382"/>
                  <a:pt x="1239" y="295"/>
                </a:cubicBezTo>
                <a:cubicBezTo>
                  <a:pt x="1277" y="237"/>
                  <a:pt x="1309" y="185"/>
                  <a:pt x="1338" y="139"/>
                </a:cubicBezTo>
                <a:cubicBezTo>
                  <a:pt x="1346" y="127"/>
                  <a:pt x="1353" y="115"/>
                  <a:pt x="1360" y="104"/>
                </a:cubicBezTo>
                <a:cubicBezTo>
                  <a:pt x="1389" y="57"/>
                  <a:pt x="1410" y="25"/>
                  <a:pt x="1427" y="0"/>
                </a:cubicBezTo>
                <a:cubicBezTo>
                  <a:pt x="1428" y="1"/>
                  <a:pt x="1428" y="1"/>
                  <a:pt x="1428" y="1"/>
                </a:cubicBezTo>
                <a:cubicBezTo>
                  <a:pt x="1411" y="26"/>
                  <a:pt x="1390" y="58"/>
                  <a:pt x="1361" y="104"/>
                </a:cubicBezTo>
                <a:cubicBezTo>
                  <a:pt x="1354" y="116"/>
                  <a:pt x="1346" y="127"/>
                  <a:pt x="1339" y="140"/>
                </a:cubicBezTo>
                <a:cubicBezTo>
                  <a:pt x="1310" y="185"/>
                  <a:pt x="1277" y="237"/>
                  <a:pt x="1240" y="296"/>
                </a:cubicBezTo>
                <a:cubicBezTo>
                  <a:pt x="1185" y="382"/>
                  <a:pt x="1123" y="476"/>
                  <a:pt x="1056" y="574"/>
                </a:cubicBezTo>
                <a:cubicBezTo>
                  <a:pt x="979" y="686"/>
                  <a:pt x="900" y="797"/>
                  <a:pt x="819" y="903"/>
                </a:cubicBezTo>
                <a:cubicBezTo>
                  <a:pt x="732" y="1019"/>
                  <a:pt x="646" y="1125"/>
                  <a:pt x="564" y="1220"/>
                </a:cubicBezTo>
                <a:cubicBezTo>
                  <a:pt x="476" y="1320"/>
                  <a:pt x="399" y="1400"/>
                  <a:pt x="328" y="1464"/>
                </a:cubicBezTo>
                <a:cubicBezTo>
                  <a:pt x="260" y="1527"/>
                  <a:pt x="196" y="1576"/>
                  <a:pt x="139" y="1611"/>
                </a:cubicBezTo>
                <a:cubicBezTo>
                  <a:pt x="87" y="1643"/>
                  <a:pt x="40" y="1662"/>
                  <a:pt x="0" y="1668"/>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49" name="Freeform 25"/>
          <p:cNvSpPr>
            <a:spLocks/>
          </p:cNvSpPr>
          <p:nvPr/>
        </p:nvSpPr>
        <p:spPr bwMode="auto">
          <a:xfrm>
            <a:off x="-1227025" y="4995637"/>
            <a:ext cx="5490966" cy="1219200"/>
          </a:xfrm>
          <a:custGeom>
            <a:avLst/>
            <a:gdLst>
              <a:gd name="T0" fmla="*/ 517 w 2198"/>
              <a:gd name="T1" fmla="*/ 376 h 474"/>
              <a:gd name="T2" fmla="*/ 0 w 2198"/>
              <a:gd name="T3" fmla="*/ 170 h 474"/>
              <a:gd name="T4" fmla="*/ 1 w 2198"/>
              <a:gd name="T5" fmla="*/ 169 h 474"/>
              <a:gd name="T6" fmla="*/ 1259 w 2198"/>
              <a:gd name="T7" fmla="*/ 426 h 474"/>
              <a:gd name="T8" fmla="*/ 1819 w 2198"/>
              <a:gd name="T9" fmla="*/ 271 h 474"/>
              <a:gd name="T10" fmla="*/ 2197 w 2198"/>
              <a:gd name="T11" fmla="*/ 0 h 474"/>
              <a:gd name="T12" fmla="*/ 2198 w 2198"/>
              <a:gd name="T13" fmla="*/ 0 h 474"/>
              <a:gd name="T14" fmla="*/ 2029 w 2198"/>
              <a:gd name="T15" fmla="*/ 147 h 474"/>
              <a:gd name="T16" fmla="*/ 1819 w 2198"/>
              <a:gd name="T17" fmla="*/ 271 h 474"/>
              <a:gd name="T18" fmla="*/ 1554 w 2198"/>
              <a:gd name="T19" fmla="*/ 370 h 474"/>
              <a:gd name="T20" fmla="*/ 1259 w 2198"/>
              <a:gd name="T21" fmla="*/ 427 h 474"/>
              <a:gd name="T22" fmla="*/ 517 w 2198"/>
              <a:gd name="T23" fmla="*/ 37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98" h="474">
                <a:moveTo>
                  <a:pt x="517" y="376"/>
                </a:moveTo>
                <a:cubicBezTo>
                  <a:pt x="334" y="330"/>
                  <a:pt x="159" y="261"/>
                  <a:pt x="0" y="170"/>
                </a:cubicBezTo>
                <a:cubicBezTo>
                  <a:pt x="1" y="169"/>
                  <a:pt x="1" y="169"/>
                  <a:pt x="1" y="169"/>
                </a:cubicBezTo>
                <a:cubicBezTo>
                  <a:pt x="368" y="381"/>
                  <a:pt x="826" y="474"/>
                  <a:pt x="1259" y="426"/>
                </a:cubicBezTo>
                <a:cubicBezTo>
                  <a:pt x="1460" y="404"/>
                  <a:pt x="1653" y="350"/>
                  <a:pt x="1819" y="271"/>
                </a:cubicBezTo>
                <a:cubicBezTo>
                  <a:pt x="1966" y="200"/>
                  <a:pt x="2097" y="107"/>
                  <a:pt x="2197" y="0"/>
                </a:cubicBezTo>
                <a:cubicBezTo>
                  <a:pt x="2198" y="0"/>
                  <a:pt x="2198" y="0"/>
                  <a:pt x="2198" y="0"/>
                </a:cubicBezTo>
                <a:cubicBezTo>
                  <a:pt x="2148" y="53"/>
                  <a:pt x="2091" y="102"/>
                  <a:pt x="2029" y="147"/>
                </a:cubicBezTo>
                <a:cubicBezTo>
                  <a:pt x="1965" y="194"/>
                  <a:pt x="1894" y="236"/>
                  <a:pt x="1819" y="271"/>
                </a:cubicBezTo>
                <a:cubicBezTo>
                  <a:pt x="1737" y="311"/>
                  <a:pt x="1648" y="344"/>
                  <a:pt x="1554" y="370"/>
                </a:cubicBezTo>
                <a:cubicBezTo>
                  <a:pt x="1460" y="397"/>
                  <a:pt x="1360" y="416"/>
                  <a:pt x="1259" y="427"/>
                </a:cubicBezTo>
                <a:cubicBezTo>
                  <a:pt x="1013" y="455"/>
                  <a:pt x="758" y="436"/>
                  <a:pt x="517" y="37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52" name="Freeform 26"/>
          <p:cNvSpPr>
            <a:spLocks/>
          </p:cNvSpPr>
          <p:nvPr/>
        </p:nvSpPr>
        <p:spPr bwMode="auto">
          <a:xfrm>
            <a:off x="-1227025" y="3928837"/>
            <a:ext cx="6362426" cy="2216150"/>
          </a:xfrm>
          <a:custGeom>
            <a:avLst/>
            <a:gdLst>
              <a:gd name="T0" fmla="*/ 490 w 2547"/>
              <a:gd name="T1" fmla="*/ 780 h 862"/>
              <a:gd name="T2" fmla="*/ 0 w 2547"/>
              <a:gd name="T3" fmla="*/ 585 h 862"/>
              <a:gd name="T4" fmla="*/ 1 w 2547"/>
              <a:gd name="T5" fmla="*/ 584 h 862"/>
              <a:gd name="T6" fmla="*/ 766 w 2547"/>
              <a:gd name="T7" fmla="*/ 829 h 862"/>
              <a:gd name="T8" fmla="*/ 1615 w 2547"/>
              <a:gd name="T9" fmla="*/ 758 h 862"/>
              <a:gd name="T10" fmla="*/ 1971 w 2547"/>
              <a:gd name="T11" fmla="*/ 613 h 862"/>
              <a:gd name="T12" fmla="*/ 2246 w 2547"/>
              <a:gd name="T13" fmla="*/ 423 h 862"/>
              <a:gd name="T14" fmla="*/ 2546 w 2547"/>
              <a:gd name="T15" fmla="*/ 0 h 862"/>
              <a:gd name="T16" fmla="*/ 2547 w 2547"/>
              <a:gd name="T17" fmla="*/ 0 h 862"/>
              <a:gd name="T18" fmla="*/ 2247 w 2547"/>
              <a:gd name="T19" fmla="*/ 424 h 862"/>
              <a:gd name="T20" fmla="*/ 1972 w 2547"/>
              <a:gd name="T21" fmla="*/ 614 h 862"/>
              <a:gd name="T22" fmla="*/ 1616 w 2547"/>
              <a:gd name="T23" fmla="*/ 759 h 862"/>
              <a:gd name="T24" fmla="*/ 766 w 2547"/>
              <a:gd name="T25" fmla="*/ 830 h 862"/>
              <a:gd name="T26" fmla="*/ 490 w 2547"/>
              <a:gd name="T27" fmla="*/ 78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7" h="862">
                <a:moveTo>
                  <a:pt x="490" y="780"/>
                </a:moveTo>
                <a:cubicBezTo>
                  <a:pt x="314" y="736"/>
                  <a:pt x="147" y="670"/>
                  <a:pt x="0" y="585"/>
                </a:cubicBezTo>
                <a:cubicBezTo>
                  <a:pt x="1" y="584"/>
                  <a:pt x="1" y="584"/>
                  <a:pt x="1" y="584"/>
                </a:cubicBezTo>
                <a:cubicBezTo>
                  <a:pt x="222" y="713"/>
                  <a:pt x="487" y="797"/>
                  <a:pt x="766" y="829"/>
                </a:cubicBezTo>
                <a:cubicBezTo>
                  <a:pt x="1052" y="861"/>
                  <a:pt x="1346" y="837"/>
                  <a:pt x="1615" y="758"/>
                </a:cubicBezTo>
                <a:cubicBezTo>
                  <a:pt x="1743" y="721"/>
                  <a:pt x="1863" y="672"/>
                  <a:pt x="1971" y="613"/>
                </a:cubicBezTo>
                <a:cubicBezTo>
                  <a:pt x="2074" y="558"/>
                  <a:pt x="2166" y="494"/>
                  <a:pt x="2246" y="423"/>
                </a:cubicBezTo>
                <a:cubicBezTo>
                  <a:pt x="2385" y="300"/>
                  <a:pt x="2489" y="154"/>
                  <a:pt x="2546" y="0"/>
                </a:cubicBezTo>
                <a:cubicBezTo>
                  <a:pt x="2547" y="0"/>
                  <a:pt x="2547" y="0"/>
                  <a:pt x="2547" y="0"/>
                </a:cubicBezTo>
                <a:cubicBezTo>
                  <a:pt x="2490" y="154"/>
                  <a:pt x="2386" y="301"/>
                  <a:pt x="2247" y="424"/>
                </a:cubicBezTo>
                <a:cubicBezTo>
                  <a:pt x="2167" y="494"/>
                  <a:pt x="2074" y="558"/>
                  <a:pt x="1972" y="614"/>
                </a:cubicBezTo>
                <a:cubicBezTo>
                  <a:pt x="1863" y="673"/>
                  <a:pt x="1744" y="722"/>
                  <a:pt x="1616" y="759"/>
                </a:cubicBezTo>
                <a:cubicBezTo>
                  <a:pt x="1346" y="838"/>
                  <a:pt x="1052" y="862"/>
                  <a:pt x="766" y="830"/>
                </a:cubicBezTo>
                <a:cubicBezTo>
                  <a:pt x="672" y="819"/>
                  <a:pt x="580" y="803"/>
                  <a:pt x="490" y="780"/>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53" name="Freeform 27"/>
          <p:cNvSpPr>
            <a:spLocks/>
          </p:cNvSpPr>
          <p:nvPr/>
        </p:nvSpPr>
        <p:spPr bwMode="auto">
          <a:xfrm>
            <a:off x="-1227024" y="2577874"/>
            <a:ext cx="4101258" cy="2873375"/>
          </a:xfrm>
          <a:custGeom>
            <a:avLst/>
            <a:gdLst>
              <a:gd name="T0" fmla="*/ 11 w 1642"/>
              <a:gd name="T1" fmla="*/ 1116 h 1118"/>
              <a:gd name="T2" fmla="*/ 0 w 1642"/>
              <a:gd name="T3" fmla="*/ 1111 h 1118"/>
              <a:gd name="T4" fmla="*/ 1 w 1642"/>
              <a:gd name="T5" fmla="*/ 1110 h 1118"/>
              <a:gd name="T6" fmla="*/ 50 w 1642"/>
              <a:gd name="T7" fmla="*/ 1112 h 1118"/>
              <a:gd name="T8" fmla="*/ 154 w 1642"/>
              <a:gd name="T9" fmla="*/ 1062 h 1118"/>
              <a:gd name="T10" fmla="*/ 326 w 1642"/>
              <a:gd name="T11" fmla="*/ 949 h 1118"/>
              <a:gd name="T12" fmla="*/ 565 w 1642"/>
              <a:gd name="T13" fmla="*/ 776 h 1118"/>
              <a:gd name="T14" fmla="*/ 790 w 1642"/>
              <a:gd name="T15" fmla="*/ 607 h 1118"/>
              <a:gd name="T16" fmla="*/ 1148 w 1642"/>
              <a:gd name="T17" fmla="*/ 341 h 1118"/>
              <a:gd name="T18" fmla="*/ 1419 w 1642"/>
              <a:gd name="T19" fmla="*/ 147 h 1118"/>
              <a:gd name="T20" fmla="*/ 1642 w 1642"/>
              <a:gd name="T21" fmla="*/ 0 h 1118"/>
              <a:gd name="T22" fmla="*/ 1642 w 1642"/>
              <a:gd name="T23" fmla="*/ 1 h 1118"/>
              <a:gd name="T24" fmla="*/ 1419 w 1642"/>
              <a:gd name="T25" fmla="*/ 147 h 1118"/>
              <a:gd name="T26" fmla="*/ 1148 w 1642"/>
              <a:gd name="T27" fmla="*/ 341 h 1118"/>
              <a:gd name="T28" fmla="*/ 791 w 1642"/>
              <a:gd name="T29" fmla="*/ 608 h 1118"/>
              <a:gd name="T30" fmla="*/ 565 w 1642"/>
              <a:gd name="T31" fmla="*/ 776 h 1118"/>
              <a:gd name="T32" fmla="*/ 326 w 1642"/>
              <a:gd name="T33" fmla="*/ 950 h 1118"/>
              <a:gd name="T34" fmla="*/ 154 w 1642"/>
              <a:gd name="T35" fmla="*/ 1062 h 1118"/>
              <a:gd name="T36" fmla="*/ 50 w 1642"/>
              <a:gd name="T37" fmla="*/ 1113 h 1118"/>
              <a:gd name="T38" fmla="*/ 11 w 1642"/>
              <a:gd name="T39" fmla="*/ 1116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2" h="1118">
                <a:moveTo>
                  <a:pt x="11" y="1116"/>
                </a:moveTo>
                <a:cubicBezTo>
                  <a:pt x="6" y="1115"/>
                  <a:pt x="3" y="1113"/>
                  <a:pt x="0" y="1111"/>
                </a:cubicBezTo>
                <a:cubicBezTo>
                  <a:pt x="1" y="1110"/>
                  <a:pt x="1" y="1110"/>
                  <a:pt x="1" y="1110"/>
                </a:cubicBezTo>
                <a:cubicBezTo>
                  <a:pt x="10" y="1118"/>
                  <a:pt x="27" y="1118"/>
                  <a:pt x="50" y="1112"/>
                </a:cubicBezTo>
                <a:cubicBezTo>
                  <a:pt x="75" y="1104"/>
                  <a:pt x="108" y="1088"/>
                  <a:pt x="154" y="1062"/>
                </a:cubicBezTo>
                <a:cubicBezTo>
                  <a:pt x="200" y="1034"/>
                  <a:pt x="257" y="997"/>
                  <a:pt x="326" y="949"/>
                </a:cubicBezTo>
                <a:cubicBezTo>
                  <a:pt x="395" y="901"/>
                  <a:pt x="469" y="847"/>
                  <a:pt x="565" y="776"/>
                </a:cubicBezTo>
                <a:cubicBezTo>
                  <a:pt x="638" y="721"/>
                  <a:pt x="712" y="666"/>
                  <a:pt x="790" y="607"/>
                </a:cubicBezTo>
                <a:cubicBezTo>
                  <a:pt x="907" y="519"/>
                  <a:pt x="1027" y="429"/>
                  <a:pt x="1148" y="341"/>
                </a:cubicBezTo>
                <a:cubicBezTo>
                  <a:pt x="1248" y="267"/>
                  <a:pt x="1337" y="204"/>
                  <a:pt x="1419" y="147"/>
                </a:cubicBezTo>
                <a:cubicBezTo>
                  <a:pt x="1502" y="89"/>
                  <a:pt x="1575" y="41"/>
                  <a:pt x="1642" y="0"/>
                </a:cubicBezTo>
                <a:cubicBezTo>
                  <a:pt x="1642" y="1"/>
                  <a:pt x="1642" y="1"/>
                  <a:pt x="1642" y="1"/>
                </a:cubicBezTo>
                <a:cubicBezTo>
                  <a:pt x="1576" y="42"/>
                  <a:pt x="1503" y="90"/>
                  <a:pt x="1419" y="147"/>
                </a:cubicBezTo>
                <a:cubicBezTo>
                  <a:pt x="1337" y="204"/>
                  <a:pt x="1249" y="268"/>
                  <a:pt x="1148" y="341"/>
                </a:cubicBezTo>
                <a:cubicBezTo>
                  <a:pt x="1028" y="429"/>
                  <a:pt x="907" y="520"/>
                  <a:pt x="791" y="608"/>
                </a:cubicBezTo>
                <a:cubicBezTo>
                  <a:pt x="713" y="666"/>
                  <a:pt x="639" y="722"/>
                  <a:pt x="565" y="776"/>
                </a:cubicBezTo>
                <a:cubicBezTo>
                  <a:pt x="469" y="848"/>
                  <a:pt x="396" y="901"/>
                  <a:pt x="326" y="950"/>
                </a:cubicBezTo>
                <a:cubicBezTo>
                  <a:pt x="257" y="998"/>
                  <a:pt x="201" y="1035"/>
                  <a:pt x="154" y="1062"/>
                </a:cubicBezTo>
                <a:cubicBezTo>
                  <a:pt x="108" y="1089"/>
                  <a:pt x="76" y="1105"/>
                  <a:pt x="50" y="1113"/>
                </a:cubicBezTo>
                <a:cubicBezTo>
                  <a:pt x="34" y="1117"/>
                  <a:pt x="20" y="1118"/>
                  <a:pt x="11" y="111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57" name="Freeform 31"/>
          <p:cNvSpPr>
            <a:spLocks/>
          </p:cNvSpPr>
          <p:nvPr/>
        </p:nvSpPr>
        <p:spPr bwMode="auto">
          <a:xfrm>
            <a:off x="4557391" y="-933"/>
            <a:ext cx="771203" cy="344488"/>
          </a:xfrm>
          <a:custGeom>
            <a:avLst/>
            <a:gdLst>
              <a:gd name="T0" fmla="*/ 1 w 309"/>
              <a:gd name="T1" fmla="*/ 134 h 134"/>
              <a:gd name="T2" fmla="*/ 0 w 309"/>
              <a:gd name="T3" fmla="*/ 134 h 134"/>
              <a:gd name="T4" fmla="*/ 145 w 309"/>
              <a:gd name="T5" fmla="*/ 43 h 134"/>
              <a:gd name="T6" fmla="*/ 309 w 309"/>
              <a:gd name="T7" fmla="*/ 22 h 134"/>
              <a:gd name="T8" fmla="*/ 309 w 309"/>
              <a:gd name="T9" fmla="*/ 23 h 134"/>
              <a:gd name="T10" fmla="*/ 1 w 309"/>
              <a:gd name="T11" fmla="*/ 134 h 134"/>
            </a:gdLst>
            <a:ahLst/>
            <a:cxnLst>
              <a:cxn ang="0">
                <a:pos x="T0" y="T1"/>
              </a:cxn>
              <a:cxn ang="0">
                <a:pos x="T2" y="T3"/>
              </a:cxn>
              <a:cxn ang="0">
                <a:pos x="T4" y="T5"/>
              </a:cxn>
              <a:cxn ang="0">
                <a:pos x="T6" y="T7"/>
              </a:cxn>
              <a:cxn ang="0">
                <a:pos x="T8" y="T9"/>
              </a:cxn>
              <a:cxn ang="0">
                <a:pos x="T10" y="T11"/>
              </a:cxn>
            </a:cxnLst>
            <a:rect l="0" t="0" r="r" b="b"/>
            <a:pathLst>
              <a:path w="309" h="134">
                <a:moveTo>
                  <a:pt x="1" y="134"/>
                </a:moveTo>
                <a:cubicBezTo>
                  <a:pt x="0" y="134"/>
                  <a:pt x="0" y="134"/>
                  <a:pt x="0" y="134"/>
                </a:cubicBezTo>
                <a:cubicBezTo>
                  <a:pt x="46" y="94"/>
                  <a:pt x="96" y="63"/>
                  <a:pt x="145" y="43"/>
                </a:cubicBezTo>
                <a:cubicBezTo>
                  <a:pt x="202" y="20"/>
                  <a:pt x="257" y="13"/>
                  <a:pt x="309" y="22"/>
                </a:cubicBezTo>
                <a:cubicBezTo>
                  <a:pt x="309" y="23"/>
                  <a:pt x="309" y="23"/>
                  <a:pt x="309" y="23"/>
                </a:cubicBezTo>
                <a:cubicBezTo>
                  <a:pt x="179" y="0"/>
                  <a:pt x="60" y="83"/>
                  <a:pt x="1" y="134"/>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58" name="Freeform 32"/>
          <p:cNvSpPr>
            <a:spLocks/>
          </p:cNvSpPr>
          <p:nvPr/>
        </p:nvSpPr>
        <p:spPr bwMode="auto">
          <a:xfrm>
            <a:off x="4387727" y="-29507"/>
            <a:ext cx="940867" cy="509588"/>
          </a:xfrm>
          <a:custGeom>
            <a:avLst/>
            <a:gdLst>
              <a:gd name="T0" fmla="*/ 1 w 377"/>
              <a:gd name="T1" fmla="*/ 198 h 198"/>
              <a:gd name="T2" fmla="*/ 0 w 377"/>
              <a:gd name="T3" fmla="*/ 198 h 198"/>
              <a:gd name="T4" fmla="*/ 171 w 377"/>
              <a:gd name="T5" fmla="*/ 67 h 198"/>
              <a:gd name="T6" fmla="*/ 377 w 377"/>
              <a:gd name="T7" fmla="*/ 33 h 198"/>
              <a:gd name="T8" fmla="*/ 377 w 377"/>
              <a:gd name="T9" fmla="*/ 34 h 198"/>
              <a:gd name="T10" fmla="*/ 1 w 377"/>
              <a:gd name="T11" fmla="*/ 198 h 198"/>
            </a:gdLst>
            <a:ahLst/>
            <a:cxnLst>
              <a:cxn ang="0">
                <a:pos x="T0" y="T1"/>
              </a:cxn>
              <a:cxn ang="0">
                <a:pos x="T2" y="T3"/>
              </a:cxn>
              <a:cxn ang="0">
                <a:pos x="T4" y="T5"/>
              </a:cxn>
              <a:cxn ang="0">
                <a:pos x="T6" y="T7"/>
              </a:cxn>
              <a:cxn ang="0">
                <a:pos x="T8" y="T9"/>
              </a:cxn>
              <a:cxn ang="0">
                <a:pos x="T10" y="T11"/>
              </a:cxn>
            </a:cxnLst>
            <a:rect l="0" t="0" r="r" b="b"/>
            <a:pathLst>
              <a:path w="377" h="198">
                <a:moveTo>
                  <a:pt x="1" y="198"/>
                </a:moveTo>
                <a:cubicBezTo>
                  <a:pt x="0" y="198"/>
                  <a:pt x="0" y="198"/>
                  <a:pt x="0" y="198"/>
                </a:cubicBezTo>
                <a:cubicBezTo>
                  <a:pt x="38" y="159"/>
                  <a:pt x="98" y="104"/>
                  <a:pt x="171" y="67"/>
                </a:cubicBezTo>
                <a:cubicBezTo>
                  <a:pt x="243" y="31"/>
                  <a:pt x="312" y="20"/>
                  <a:pt x="377" y="33"/>
                </a:cubicBezTo>
                <a:cubicBezTo>
                  <a:pt x="377" y="34"/>
                  <a:pt x="377" y="34"/>
                  <a:pt x="377" y="34"/>
                </a:cubicBezTo>
                <a:cubicBezTo>
                  <a:pt x="211" y="0"/>
                  <a:pt x="59" y="138"/>
                  <a:pt x="1" y="198"/>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61" name="Freeform 35"/>
          <p:cNvSpPr>
            <a:spLocks/>
          </p:cNvSpPr>
          <p:nvPr/>
        </p:nvSpPr>
        <p:spPr bwMode="auto">
          <a:xfrm>
            <a:off x="4046854" y="14943"/>
            <a:ext cx="1281740" cy="1046163"/>
          </a:xfrm>
          <a:custGeom>
            <a:avLst/>
            <a:gdLst>
              <a:gd name="T0" fmla="*/ 1 w 513"/>
              <a:gd name="T1" fmla="*/ 407 h 407"/>
              <a:gd name="T2" fmla="*/ 0 w 513"/>
              <a:gd name="T3" fmla="*/ 406 h 407"/>
              <a:gd name="T4" fmla="*/ 177 w 513"/>
              <a:gd name="T5" fmla="*/ 157 h 407"/>
              <a:gd name="T6" fmla="*/ 332 w 513"/>
              <a:gd name="T7" fmla="*/ 46 h 407"/>
              <a:gd name="T8" fmla="*/ 513 w 513"/>
              <a:gd name="T9" fmla="*/ 16 h 407"/>
              <a:gd name="T10" fmla="*/ 513 w 513"/>
              <a:gd name="T11" fmla="*/ 17 h 407"/>
              <a:gd name="T12" fmla="*/ 178 w 513"/>
              <a:gd name="T13" fmla="*/ 157 h 407"/>
              <a:gd name="T14" fmla="*/ 1 w 513"/>
              <a:gd name="T15" fmla="*/ 407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3" h="407">
                <a:moveTo>
                  <a:pt x="1" y="407"/>
                </a:moveTo>
                <a:cubicBezTo>
                  <a:pt x="0" y="406"/>
                  <a:pt x="0" y="406"/>
                  <a:pt x="0" y="406"/>
                </a:cubicBezTo>
                <a:cubicBezTo>
                  <a:pt x="49" y="307"/>
                  <a:pt x="107" y="225"/>
                  <a:pt x="177" y="157"/>
                </a:cubicBezTo>
                <a:cubicBezTo>
                  <a:pt x="226" y="109"/>
                  <a:pt x="279" y="71"/>
                  <a:pt x="332" y="46"/>
                </a:cubicBezTo>
                <a:cubicBezTo>
                  <a:pt x="395" y="17"/>
                  <a:pt x="455" y="7"/>
                  <a:pt x="513" y="16"/>
                </a:cubicBezTo>
                <a:cubicBezTo>
                  <a:pt x="513" y="17"/>
                  <a:pt x="513" y="17"/>
                  <a:pt x="513" y="17"/>
                </a:cubicBezTo>
                <a:cubicBezTo>
                  <a:pt x="408" y="0"/>
                  <a:pt x="286" y="51"/>
                  <a:pt x="178" y="157"/>
                </a:cubicBezTo>
                <a:cubicBezTo>
                  <a:pt x="108" y="226"/>
                  <a:pt x="50" y="307"/>
                  <a:pt x="1" y="407"/>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63" name="Freeform 37"/>
          <p:cNvSpPr>
            <a:spLocks/>
          </p:cNvSpPr>
          <p:nvPr/>
        </p:nvSpPr>
        <p:spPr bwMode="auto">
          <a:xfrm>
            <a:off x="2671028" y="56218"/>
            <a:ext cx="2657566" cy="2595563"/>
          </a:xfrm>
          <a:custGeom>
            <a:avLst/>
            <a:gdLst>
              <a:gd name="T0" fmla="*/ 0 w 1064"/>
              <a:gd name="T1" fmla="*/ 1010 h 1010"/>
              <a:gd name="T2" fmla="*/ 0 w 1064"/>
              <a:gd name="T3" fmla="*/ 1010 h 1010"/>
              <a:gd name="T4" fmla="*/ 479 w 1064"/>
              <a:gd name="T5" fmla="*/ 742 h 1010"/>
              <a:gd name="T6" fmla="*/ 821 w 1064"/>
              <a:gd name="T7" fmla="*/ 460 h 1010"/>
              <a:gd name="T8" fmla="*/ 1009 w 1064"/>
              <a:gd name="T9" fmla="*/ 205 h 1010"/>
              <a:gd name="T10" fmla="*/ 1063 w 1064"/>
              <a:gd name="T11" fmla="*/ 0 h 1010"/>
              <a:gd name="T12" fmla="*/ 1064 w 1064"/>
              <a:gd name="T13" fmla="*/ 0 h 1010"/>
              <a:gd name="T14" fmla="*/ 1009 w 1064"/>
              <a:gd name="T15" fmla="*/ 206 h 1010"/>
              <a:gd name="T16" fmla="*/ 822 w 1064"/>
              <a:gd name="T17" fmla="*/ 460 h 1010"/>
              <a:gd name="T18" fmla="*/ 479 w 1064"/>
              <a:gd name="T19" fmla="*/ 743 h 1010"/>
              <a:gd name="T20" fmla="*/ 0 w 1064"/>
              <a:gd name="T21" fmla="*/ 1010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4" h="1010">
                <a:moveTo>
                  <a:pt x="0" y="1010"/>
                </a:moveTo>
                <a:cubicBezTo>
                  <a:pt x="0" y="1010"/>
                  <a:pt x="0" y="1010"/>
                  <a:pt x="0" y="1010"/>
                </a:cubicBezTo>
                <a:cubicBezTo>
                  <a:pt x="175" y="929"/>
                  <a:pt x="336" y="839"/>
                  <a:pt x="479" y="742"/>
                </a:cubicBezTo>
                <a:cubicBezTo>
                  <a:pt x="613" y="651"/>
                  <a:pt x="728" y="556"/>
                  <a:pt x="821" y="460"/>
                </a:cubicBezTo>
                <a:cubicBezTo>
                  <a:pt x="905" y="373"/>
                  <a:pt x="968" y="287"/>
                  <a:pt x="1009" y="205"/>
                </a:cubicBezTo>
                <a:cubicBezTo>
                  <a:pt x="1044" y="133"/>
                  <a:pt x="1063" y="63"/>
                  <a:pt x="1063" y="0"/>
                </a:cubicBezTo>
                <a:cubicBezTo>
                  <a:pt x="1064" y="0"/>
                  <a:pt x="1064" y="0"/>
                  <a:pt x="1064" y="0"/>
                </a:cubicBezTo>
                <a:cubicBezTo>
                  <a:pt x="1064" y="63"/>
                  <a:pt x="1045" y="134"/>
                  <a:pt x="1009" y="206"/>
                </a:cubicBezTo>
                <a:cubicBezTo>
                  <a:pt x="969" y="288"/>
                  <a:pt x="905" y="373"/>
                  <a:pt x="822" y="460"/>
                </a:cubicBezTo>
                <a:cubicBezTo>
                  <a:pt x="728" y="557"/>
                  <a:pt x="613" y="652"/>
                  <a:pt x="479" y="743"/>
                </a:cubicBezTo>
                <a:cubicBezTo>
                  <a:pt x="336" y="840"/>
                  <a:pt x="175" y="930"/>
                  <a:pt x="0" y="1010"/>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64" name="Freeform 38"/>
          <p:cNvSpPr>
            <a:spLocks/>
          </p:cNvSpPr>
          <p:nvPr/>
        </p:nvSpPr>
        <p:spPr bwMode="auto">
          <a:xfrm>
            <a:off x="3932715" y="56218"/>
            <a:ext cx="1395878" cy="1782763"/>
          </a:xfrm>
          <a:custGeom>
            <a:avLst/>
            <a:gdLst>
              <a:gd name="T0" fmla="*/ 0 w 559"/>
              <a:gd name="T1" fmla="*/ 694 h 694"/>
              <a:gd name="T2" fmla="*/ 0 w 559"/>
              <a:gd name="T3" fmla="*/ 693 h 694"/>
              <a:gd name="T4" fmla="*/ 234 w 559"/>
              <a:gd name="T5" fmla="*/ 497 h 694"/>
              <a:gd name="T6" fmla="*/ 405 w 559"/>
              <a:gd name="T7" fmla="*/ 310 h 694"/>
              <a:gd name="T8" fmla="*/ 558 w 559"/>
              <a:gd name="T9" fmla="*/ 0 h 694"/>
              <a:gd name="T10" fmla="*/ 559 w 559"/>
              <a:gd name="T11" fmla="*/ 0 h 694"/>
              <a:gd name="T12" fmla="*/ 508 w 559"/>
              <a:gd name="T13" fmla="*/ 150 h 694"/>
              <a:gd name="T14" fmla="*/ 406 w 559"/>
              <a:gd name="T15" fmla="*/ 310 h 694"/>
              <a:gd name="T16" fmla="*/ 234 w 559"/>
              <a:gd name="T17" fmla="*/ 498 h 694"/>
              <a:gd name="T18" fmla="*/ 0 w 559"/>
              <a:gd name="T19"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9" h="694">
                <a:moveTo>
                  <a:pt x="0" y="694"/>
                </a:moveTo>
                <a:cubicBezTo>
                  <a:pt x="0" y="693"/>
                  <a:pt x="0" y="693"/>
                  <a:pt x="0" y="693"/>
                </a:cubicBezTo>
                <a:cubicBezTo>
                  <a:pt x="87" y="629"/>
                  <a:pt x="165" y="563"/>
                  <a:pt x="234" y="497"/>
                </a:cubicBezTo>
                <a:cubicBezTo>
                  <a:pt x="301" y="434"/>
                  <a:pt x="358" y="371"/>
                  <a:pt x="405" y="310"/>
                </a:cubicBezTo>
                <a:cubicBezTo>
                  <a:pt x="491" y="200"/>
                  <a:pt x="544" y="93"/>
                  <a:pt x="558" y="0"/>
                </a:cubicBezTo>
                <a:cubicBezTo>
                  <a:pt x="559" y="0"/>
                  <a:pt x="559" y="0"/>
                  <a:pt x="559" y="0"/>
                </a:cubicBezTo>
                <a:cubicBezTo>
                  <a:pt x="552" y="47"/>
                  <a:pt x="535" y="97"/>
                  <a:pt x="508" y="150"/>
                </a:cubicBezTo>
                <a:cubicBezTo>
                  <a:pt x="483" y="202"/>
                  <a:pt x="448" y="256"/>
                  <a:pt x="406" y="310"/>
                </a:cubicBezTo>
                <a:cubicBezTo>
                  <a:pt x="359" y="371"/>
                  <a:pt x="301" y="434"/>
                  <a:pt x="234" y="498"/>
                </a:cubicBezTo>
                <a:cubicBezTo>
                  <a:pt x="166" y="563"/>
                  <a:pt x="87" y="629"/>
                  <a:pt x="0" y="694"/>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65" name="Freeform 39"/>
          <p:cNvSpPr>
            <a:spLocks/>
          </p:cNvSpPr>
          <p:nvPr/>
        </p:nvSpPr>
        <p:spPr bwMode="auto">
          <a:xfrm>
            <a:off x="4764073" y="56219"/>
            <a:ext cx="564521" cy="549275"/>
          </a:xfrm>
          <a:custGeom>
            <a:avLst/>
            <a:gdLst>
              <a:gd name="T0" fmla="*/ 0 w 226"/>
              <a:gd name="T1" fmla="*/ 214 h 214"/>
              <a:gd name="T2" fmla="*/ 0 w 226"/>
              <a:gd name="T3" fmla="*/ 214 h 214"/>
              <a:gd name="T4" fmla="*/ 226 w 226"/>
              <a:gd name="T5" fmla="*/ 0 h 214"/>
              <a:gd name="T6" fmla="*/ 226 w 226"/>
              <a:gd name="T7" fmla="*/ 1 h 214"/>
              <a:gd name="T8" fmla="*/ 0 w 226"/>
              <a:gd name="T9" fmla="*/ 214 h 214"/>
            </a:gdLst>
            <a:ahLst/>
            <a:cxnLst>
              <a:cxn ang="0">
                <a:pos x="T0" y="T1"/>
              </a:cxn>
              <a:cxn ang="0">
                <a:pos x="T2" y="T3"/>
              </a:cxn>
              <a:cxn ang="0">
                <a:pos x="T4" y="T5"/>
              </a:cxn>
              <a:cxn ang="0">
                <a:pos x="T6" y="T7"/>
              </a:cxn>
              <a:cxn ang="0">
                <a:pos x="T8" y="T9"/>
              </a:cxn>
            </a:cxnLst>
            <a:rect l="0" t="0" r="r" b="b"/>
            <a:pathLst>
              <a:path w="226" h="214">
                <a:moveTo>
                  <a:pt x="0" y="214"/>
                </a:moveTo>
                <a:cubicBezTo>
                  <a:pt x="0" y="214"/>
                  <a:pt x="0" y="214"/>
                  <a:pt x="0" y="214"/>
                </a:cubicBezTo>
                <a:cubicBezTo>
                  <a:pt x="76" y="117"/>
                  <a:pt x="153" y="45"/>
                  <a:pt x="226" y="0"/>
                </a:cubicBezTo>
                <a:cubicBezTo>
                  <a:pt x="226" y="1"/>
                  <a:pt x="226" y="1"/>
                  <a:pt x="226" y="1"/>
                </a:cubicBezTo>
                <a:cubicBezTo>
                  <a:pt x="153" y="45"/>
                  <a:pt x="77" y="117"/>
                  <a:pt x="0" y="214"/>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0" name="Freeform 44"/>
          <p:cNvSpPr>
            <a:spLocks/>
          </p:cNvSpPr>
          <p:nvPr/>
        </p:nvSpPr>
        <p:spPr bwMode="auto">
          <a:xfrm>
            <a:off x="5328593" y="56218"/>
            <a:ext cx="555266" cy="346075"/>
          </a:xfrm>
          <a:custGeom>
            <a:avLst/>
            <a:gdLst>
              <a:gd name="T0" fmla="*/ 222 w 222"/>
              <a:gd name="T1" fmla="*/ 135 h 135"/>
              <a:gd name="T2" fmla="*/ 0 w 222"/>
              <a:gd name="T3" fmla="*/ 1 h 135"/>
              <a:gd name="T4" fmla="*/ 0 w 222"/>
              <a:gd name="T5" fmla="*/ 0 h 135"/>
              <a:gd name="T6" fmla="*/ 122 w 222"/>
              <a:gd name="T7" fmla="*/ 35 h 135"/>
              <a:gd name="T8" fmla="*/ 222 w 222"/>
              <a:gd name="T9" fmla="*/ 135 h 135"/>
            </a:gdLst>
            <a:ahLst/>
            <a:cxnLst>
              <a:cxn ang="0">
                <a:pos x="T0" y="T1"/>
              </a:cxn>
              <a:cxn ang="0">
                <a:pos x="T2" y="T3"/>
              </a:cxn>
              <a:cxn ang="0">
                <a:pos x="T4" y="T5"/>
              </a:cxn>
              <a:cxn ang="0">
                <a:pos x="T6" y="T7"/>
              </a:cxn>
              <a:cxn ang="0">
                <a:pos x="T8" y="T9"/>
              </a:cxn>
            </a:cxnLst>
            <a:rect l="0" t="0" r="r" b="b"/>
            <a:pathLst>
              <a:path w="222" h="135">
                <a:moveTo>
                  <a:pt x="222" y="135"/>
                </a:moveTo>
                <a:cubicBezTo>
                  <a:pt x="170" y="51"/>
                  <a:pt x="85" y="0"/>
                  <a:pt x="0" y="1"/>
                </a:cubicBezTo>
                <a:cubicBezTo>
                  <a:pt x="0" y="0"/>
                  <a:pt x="0" y="0"/>
                  <a:pt x="0" y="0"/>
                </a:cubicBezTo>
                <a:cubicBezTo>
                  <a:pt x="41" y="0"/>
                  <a:pt x="83" y="12"/>
                  <a:pt x="122" y="35"/>
                </a:cubicBezTo>
                <a:cubicBezTo>
                  <a:pt x="162" y="59"/>
                  <a:pt x="196" y="93"/>
                  <a:pt x="222" y="135"/>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1" name="Freeform 45"/>
          <p:cNvSpPr>
            <a:spLocks/>
          </p:cNvSpPr>
          <p:nvPr/>
        </p:nvSpPr>
        <p:spPr bwMode="auto">
          <a:xfrm>
            <a:off x="4557391" y="-34270"/>
            <a:ext cx="1326469" cy="436563"/>
          </a:xfrm>
          <a:custGeom>
            <a:avLst/>
            <a:gdLst>
              <a:gd name="T0" fmla="*/ 1 w 531"/>
              <a:gd name="T1" fmla="*/ 147 h 170"/>
              <a:gd name="T2" fmla="*/ 0 w 531"/>
              <a:gd name="T3" fmla="*/ 147 h 170"/>
              <a:gd name="T4" fmla="*/ 261 w 531"/>
              <a:gd name="T5" fmla="*/ 9 h 170"/>
              <a:gd name="T6" fmla="*/ 336 w 531"/>
              <a:gd name="T7" fmla="*/ 15 h 170"/>
              <a:gd name="T8" fmla="*/ 339 w 531"/>
              <a:gd name="T9" fmla="*/ 16 h 170"/>
              <a:gd name="T10" fmla="*/ 410 w 531"/>
              <a:gd name="T11" fmla="*/ 44 h 170"/>
              <a:gd name="T12" fmla="*/ 531 w 531"/>
              <a:gd name="T13" fmla="*/ 170 h 170"/>
              <a:gd name="T14" fmla="*/ 531 w 531"/>
              <a:gd name="T15" fmla="*/ 170 h 170"/>
              <a:gd name="T16" fmla="*/ 261 w 531"/>
              <a:gd name="T17" fmla="*/ 10 h 170"/>
              <a:gd name="T18" fmla="*/ 1 w 531"/>
              <a:gd name="T19" fmla="*/ 14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1" h="170">
                <a:moveTo>
                  <a:pt x="1" y="147"/>
                </a:moveTo>
                <a:cubicBezTo>
                  <a:pt x="0" y="147"/>
                  <a:pt x="0" y="147"/>
                  <a:pt x="0" y="147"/>
                </a:cubicBezTo>
                <a:cubicBezTo>
                  <a:pt x="59" y="90"/>
                  <a:pt x="152" y="20"/>
                  <a:pt x="261" y="9"/>
                </a:cubicBezTo>
                <a:cubicBezTo>
                  <a:pt x="285" y="7"/>
                  <a:pt x="311" y="9"/>
                  <a:pt x="336" y="15"/>
                </a:cubicBezTo>
                <a:cubicBezTo>
                  <a:pt x="337" y="15"/>
                  <a:pt x="338" y="15"/>
                  <a:pt x="339" y="16"/>
                </a:cubicBezTo>
                <a:cubicBezTo>
                  <a:pt x="363" y="22"/>
                  <a:pt x="387" y="31"/>
                  <a:pt x="410" y="44"/>
                </a:cubicBezTo>
                <a:cubicBezTo>
                  <a:pt x="460" y="73"/>
                  <a:pt x="502" y="117"/>
                  <a:pt x="531" y="170"/>
                </a:cubicBezTo>
                <a:cubicBezTo>
                  <a:pt x="531" y="170"/>
                  <a:pt x="531" y="170"/>
                  <a:pt x="531" y="170"/>
                </a:cubicBezTo>
                <a:cubicBezTo>
                  <a:pt x="472" y="65"/>
                  <a:pt x="364" y="0"/>
                  <a:pt x="261" y="10"/>
                </a:cubicBezTo>
                <a:cubicBezTo>
                  <a:pt x="152" y="20"/>
                  <a:pt x="59" y="90"/>
                  <a:pt x="1" y="147"/>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2" name="Freeform 46"/>
          <p:cNvSpPr>
            <a:spLocks/>
          </p:cNvSpPr>
          <p:nvPr/>
        </p:nvSpPr>
        <p:spPr bwMode="auto">
          <a:xfrm>
            <a:off x="4387727" y="-50145"/>
            <a:ext cx="1496134" cy="530225"/>
          </a:xfrm>
          <a:custGeom>
            <a:avLst/>
            <a:gdLst>
              <a:gd name="T0" fmla="*/ 1 w 599"/>
              <a:gd name="T1" fmla="*/ 206 h 206"/>
              <a:gd name="T2" fmla="*/ 0 w 599"/>
              <a:gd name="T3" fmla="*/ 206 h 206"/>
              <a:gd name="T4" fmla="*/ 125 w 599"/>
              <a:gd name="T5" fmla="*/ 88 h 206"/>
              <a:gd name="T6" fmla="*/ 280 w 599"/>
              <a:gd name="T7" fmla="*/ 14 h 206"/>
              <a:gd name="T8" fmla="*/ 451 w 599"/>
              <a:gd name="T9" fmla="*/ 28 h 206"/>
              <a:gd name="T10" fmla="*/ 599 w 599"/>
              <a:gd name="T11" fmla="*/ 176 h 206"/>
              <a:gd name="T12" fmla="*/ 599 w 599"/>
              <a:gd name="T13" fmla="*/ 176 h 206"/>
              <a:gd name="T14" fmla="*/ 451 w 599"/>
              <a:gd name="T15" fmla="*/ 29 h 206"/>
              <a:gd name="T16" fmla="*/ 280 w 599"/>
              <a:gd name="T17" fmla="*/ 15 h 206"/>
              <a:gd name="T18" fmla="*/ 1 w 599"/>
              <a:gd name="T19" fmla="*/ 20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9" h="206">
                <a:moveTo>
                  <a:pt x="1" y="206"/>
                </a:moveTo>
                <a:cubicBezTo>
                  <a:pt x="0" y="206"/>
                  <a:pt x="0" y="206"/>
                  <a:pt x="0" y="206"/>
                </a:cubicBezTo>
                <a:cubicBezTo>
                  <a:pt x="40" y="159"/>
                  <a:pt x="82" y="119"/>
                  <a:pt x="125" y="88"/>
                </a:cubicBezTo>
                <a:cubicBezTo>
                  <a:pt x="175" y="51"/>
                  <a:pt x="228" y="26"/>
                  <a:pt x="280" y="14"/>
                </a:cubicBezTo>
                <a:cubicBezTo>
                  <a:pt x="339" y="0"/>
                  <a:pt x="400" y="5"/>
                  <a:pt x="451" y="28"/>
                </a:cubicBezTo>
                <a:cubicBezTo>
                  <a:pt x="509" y="54"/>
                  <a:pt x="562" y="106"/>
                  <a:pt x="599" y="176"/>
                </a:cubicBezTo>
                <a:cubicBezTo>
                  <a:pt x="599" y="176"/>
                  <a:pt x="599" y="176"/>
                  <a:pt x="599" y="176"/>
                </a:cubicBezTo>
                <a:cubicBezTo>
                  <a:pt x="561" y="107"/>
                  <a:pt x="509" y="55"/>
                  <a:pt x="451" y="29"/>
                </a:cubicBezTo>
                <a:cubicBezTo>
                  <a:pt x="400" y="6"/>
                  <a:pt x="339" y="1"/>
                  <a:pt x="280" y="15"/>
                </a:cubicBezTo>
                <a:cubicBezTo>
                  <a:pt x="183" y="37"/>
                  <a:pt x="89" y="102"/>
                  <a:pt x="1" y="20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3" name="Freeform 47"/>
          <p:cNvSpPr>
            <a:spLocks/>
          </p:cNvSpPr>
          <p:nvPr/>
        </p:nvSpPr>
        <p:spPr bwMode="auto">
          <a:xfrm>
            <a:off x="2106507" y="402292"/>
            <a:ext cx="3886863" cy="5697538"/>
          </a:xfrm>
          <a:custGeom>
            <a:avLst/>
            <a:gdLst>
              <a:gd name="T0" fmla="*/ 0 w 1556"/>
              <a:gd name="T1" fmla="*/ 2217 h 2217"/>
              <a:gd name="T2" fmla="*/ 0 w 1556"/>
              <a:gd name="T3" fmla="*/ 2216 h 2217"/>
              <a:gd name="T4" fmla="*/ 299 w 1556"/>
              <a:gd name="T5" fmla="*/ 2104 h 2217"/>
              <a:gd name="T6" fmla="*/ 621 w 1556"/>
              <a:gd name="T7" fmla="*/ 1903 h 2217"/>
              <a:gd name="T8" fmla="*/ 1209 w 1556"/>
              <a:gd name="T9" fmla="*/ 1266 h 2217"/>
              <a:gd name="T10" fmla="*/ 1523 w 1556"/>
              <a:gd name="T11" fmla="*/ 536 h 2217"/>
              <a:gd name="T12" fmla="*/ 1551 w 1556"/>
              <a:gd name="T13" fmla="*/ 234 h 2217"/>
              <a:gd name="T14" fmla="*/ 1511 w 1556"/>
              <a:gd name="T15" fmla="*/ 0 h 2217"/>
              <a:gd name="T16" fmla="*/ 1512 w 1556"/>
              <a:gd name="T17" fmla="*/ 0 h 2217"/>
              <a:gd name="T18" fmla="*/ 1552 w 1556"/>
              <a:gd name="T19" fmla="*/ 233 h 2217"/>
              <a:gd name="T20" fmla="*/ 1524 w 1556"/>
              <a:gd name="T21" fmla="*/ 537 h 2217"/>
              <a:gd name="T22" fmla="*/ 1210 w 1556"/>
              <a:gd name="T23" fmla="*/ 1267 h 2217"/>
              <a:gd name="T24" fmla="*/ 621 w 1556"/>
              <a:gd name="T25" fmla="*/ 1904 h 2217"/>
              <a:gd name="T26" fmla="*/ 300 w 1556"/>
              <a:gd name="T27" fmla="*/ 2104 h 2217"/>
              <a:gd name="T28" fmla="*/ 0 w 1556"/>
              <a:gd name="T29" fmla="*/ 2217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56" h="2217">
                <a:moveTo>
                  <a:pt x="0" y="2217"/>
                </a:moveTo>
                <a:cubicBezTo>
                  <a:pt x="0" y="2216"/>
                  <a:pt x="0" y="2216"/>
                  <a:pt x="0" y="2216"/>
                </a:cubicBezTo>
                <a:cubicBezTo>
                  <a:pt x="97" y="2191"/>
                  <a:pt x="198" y="2154"/>
                  <a:pt x="299" y="2104"/>
                </a:cubicBezTo>
                <a:cubicBezTo>
                  <a:pt x="407" y="2051"/>
                  <a:pt x="515" y="1983"/>
                  <a:pt x="621" y="1903"/>
                </a:cubicBezTo>
                <a:cubicBezTo>
                  <a:pt x="844" y="1733"/>
                  <a:pt x="1048" y="1513"/>
                  <a:pt x="1209" y="1266"/>
                </a:cubicBezTo>
                <a:cubicBezTo>
                  <a:pt x="1365" y="1027"/>
                  <a:pt x="1474" y="775"/>
                  <a:pt x="1523" y="536"/>
                </a:cubicBezTo>
                <a:cubicBezTo>
                  <a:pt x="1545" y="430"/>
                  <a:pt x="1555" y="328"/>
                  <a:pt x="1551" y="234"/>
                </a:cubicBezTo>
                <a:cubicBezTo>
                  <a:pt x="1548" y="148"/>
                  <a:pt x="1535" y="70"/>
                  <a:pt x="1511" y="0"/>
                </a:cubicBezTo>
                <a:cubicBezTo>
                  <a:pt x="1512" y="0"/>
                  <a:pt x="1512" y="0"/>
                  <a:pt x="1512" y="0"/>
                </a:cubicBezTo>
                <a:cubicBezTo>
                  <a:pt x="1536" y="69"/>
                  <a:pt x="1549" y="148"/>
                  <a:pt x="1552" y="233"/>
                </a:cubicBezTo>
                <a:cubicBezTo>
                  <a:pt x="1556" y="328"/>
                  <a:pt x="1546" y="430"/>
                  <a:pt x="1524" y="537"/>
                </a:cubicBezTo>
                <a:cubicBezTo>
                  <a:pt x="1475" y="775"/>
                  <a:pt x="1366" y="1028"/>
                  <a:pt x="1210" y="1267"/>
                </a:cubicBezTo>
                <a:cubicBezTo>
                  <a:pt x="1048" y="1514"/>
                  <a:pt x="845" y="1734"/>
                  <a:pt x="621" y="1904"/>
                </a:cubicBezTo>
                <a:cubicBezTo>
                  <a:pt x="516" y="1984"/>
                  <a:pt x="407" y="2051"/>
                  <a:pt x="300" y="2104"/>
                </a:cubicBezTo>
                <a:cubicBezTo>
                  <a:pt x="198" y="2154"/>
                  <a:pt x="98" y="2192"/>
                  <a:pt x="0" y="2217"/>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4" name="Freeform 48"/>
          <p:cNvSpPr>
            <a:spLocks/>
          </p:cNvSpPr>
          <p:nvPr/>
        </p:nvSpPr>
        <p:spPr bwMode="auto">
          <a:xfrm>
            <a:off x="4060736" y="402293"/>
            <a:ext cx="2029806" cy="4667251"/>
          </a:xfrm>
          <a:custGeom>
            <a:avLst/>
            <a:gdLst>
              <a:gd name="T0" fmla="*/ 0 w 813"/>
              <a:gd name="T1" fmla="*/ 1816 h 1816"/>
              <a:gd name="T2" fmla="*/ 0 w 813"/>
              <a:gd name="T3" fmla="*/ 1815 h 1816"/>
              <a:gd name="T4" fmla="*/ 345 w 813"/>
              <a:gd name="T5" fmla="*/ 1532 h 1816"/>
              <a:gd name="T6" fmla="*/ 651 w 813"/>
              <a:gd name="T7" fmla="*/ 1043 h 1816"/>
              <a:gd name="T8" fmla="*/ 800 w 813"/>
              <a:gd name="T9" fmla="*/ 456 h 1816"/>
              <a:gd name="T10" fmla="*/ 730 w 813"/>
              <a:gd name="T11" fmla="*/ 0 h 1816"/>
              <a:gd name="T12" fmla="*/ 730 w 813"/>
              <a:gd name="T13" fmla="*/ 0 h 1816"/>
              <a:gd name="T14" fmla="*/ 801 w 813"/>
              <a:gd name="T15" fmla="*/ 456 h 1816"/>
              <a:gd name="T16" fmla="*/ 652 w 813"/>
              <a:gd name="T17" fmla="*/ 1043 h 1816"/>
              <a:gd name="T18" fmla="*/ 513 w 813"/>
              <a:gd name="T19" fmla="*/ 1307 h 1816"/>
              <a:gd name="T20" fmla="*/ 346 w 813"/>
              <a:gd name="T21" fmla="*/ 1533 h 1816"/>
              <a:gd name="T22" fmla="*/ 176 w 813"/>
              <a:gd name="T23" fmla="*/ 1697 h 1816"/>
              <a:gd name="T24" fmla="*/ 0 w 813"/>
              <a:gd name="T25" fmla="*/ 1816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3" h="1816">
                <a:moveTo>
                  <a:pt x="0" y="1816"/>
                </a:moveTo>
                <a:cubicBezTo>
                  <a:pt x="0" y="1815"/>
                  <a:pt x="0" y="1815"/>
                  <a:pt x="0" y="1815"/>
                </a:cubicBezTo>
                <a:cubicBezTo>
                  <a:pt x="122" y="1749"/>
                  <a:pt x="238" y="1654"/>
                  <a:pt x="345" y="1532"/>
                </a:cubicBezTo>
                <a:cubicBezTo>
                  <a:pt x="467" y="1394"/>
                  <a:pt x="572" y="1225"/>
                  <a:pt x="651" y="1043"/>
                </a:cubicBezTo>
                <a:cubicBezTo>
                  <a:pt x="735" y="849"/>
                  <a:pt x="787" y="646"/>
                  <a:pt x="800" y="456"/>
                </a:cubicBezTo>
                <a:cubicBezTo>
                  <a:pt x="812" y="274"/>
                  <a:pt x="788" y="116"/>
                  <a:pt x="730" y="0"/>
                </a:cubicBezTo>
                <a:cubicBezTo>
                  <a:pt x="730" y="0"/>
                  <a:pt x="730" y="0"/>
                  <a:pt x="730" y="0"/>
                </a:cubicBezTo>
                <a:cubicBezTo>
                  <a:pt x="789" y="116"/>
                  <a:pt x="813" y="274"/>
                  <a:pt x="801" y="456"/>
                </a:cubicBezTo>
                <a:cubicBezTo>
                  <a:pt x="788" y="646"/>
                  <a:pt x="736" y="849"/>
                  <a:pt x="652" y="1043"/>
                </a:cubicBezTo>
                <a:cubicBezTo>
                  <a:pt x="612" y="1135"/>
                  <a:pt x="566" y="1224"/>
                  <a:pt x="513" y="1307"/>
                </a:cubicBezTo>
                <a:cubicBezTo>
                  <a:pt x="462" y="1389"/>
                  <a:pt x="406" y="1464"/>
                  <a:pt x="346" y="1533"/>
                </a:cubicBezTo>
                <a:cubicBezTo>
                  <a:pt x="292" y="1594"/>
                  <a:pt x="235" y="1649"/>
                  <a:pt x="176" y="1697"/>
                </a:cubicBezTo>
                <a:cubicBezTo>
                  <a:pt x="119" y="1744"/>
                  <a:pt x="60" y="1784"/>
                  <a:pt x="0" y="181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5" name="Freeform 49"/>
          <p:cNvSpPr>
            <a:spLocks/>
          </p:cNvSpPr>
          <p:nvPr/>
        </p:nvSpPr>
        <p:spPr bwMode="auto">
          <a:xfrm>
            <a:off x="4674614" y="402292"/>
            <a:ext cx="1443692" cy="3271838"/>
          </a:xfrm>
          <a:custGeom>
            <a:avLst/>
            <a:gdLst>
              <a:gd name="T0" fmla="*/ 0 w 578"/>
              <a:gd name="T1" fmla="*/ 1273 h 1273"/>
              <a:gd name="T2" fmla="*/ 0 w 578"/>
              <a:gd name="T3" fmla="*/ 1272 h 1273"/>
              <a:gd name="T4" fmla="*/ 216 w 578"/>
              <a:gd name="T5" fmla="*/ 1134 h 1273"/>
              <a:gd name="T6" fmla="*/ 437 w 578"/>
              <a:gd name="T7" fmla="*/ 825 h 1273"/>
              <a:gd name="T8" fmla="*/ 565 w 578"/>
              <a:gd name="T9" fmla="*/ 379 h 1273"/>
              <a:gd name="T10" fmla="*/ 484 w 578"/>
              <a:gd name="T11" fmla="*/ 0 h 1273"/>
              <a:gd name="T12" fmla="*/ 484 w 578"/>
              <a:gd name="T13" fmla="*/ 0 h 1273"/>
              <a:gd name="T14" fmla="*/ 566 w 578"/>
              <a:gd name="T15" fmla="*/ 379 h 1273"/>
              <a:gd name="T16" fmla="*/ 438 w 578"/>
              <a:gd name="T17" fmla="*/ 825 h 1273"/>
              <a:gd name="T18" fmla="*/ 217 w 578"/>
              <a:gd name="T19" fmla="*/ 1134 h 1273"/>
              <a:gd name="T20" fmla="*/ 0 w 578"/>
              <a:gd name="T21" fmla="*/ 1273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8" h="1273">
                <a:moveTo>
                  <a:pt x="0" y="1273"/>
                </a:moveTo>
                <a:cubicBezTo>
                  <a:pt x="0" y="1272"/>
                  <a:pt x="0" y="1272"/>
                  <a:pt x="0" y="1272"/>
                </a:cubicBezTo>
                <a:cubicBezTo>
                  <a:pt x="71" y="1249"/>
                  <a:pt x="146" y="1201"/>
                  <a:pt x="216" y="1134"/>
                </a:cubicBezTo>
                <a:cubicBezTo>
                  <a:pt x="301" y="1053"/>
                  <a:pt x="377" y="946"/>
                  <a:pt x="437" y="825"/>
                </a:cubicBezTo>
                <a:cubicBezTo>
                  <a:pt x="509" y="680"/>
                  <a:pt x="553" y="525"/>
                  <a:pt x="565" y="379"/>
                </a:cubicBezTo>
                <a:cubicBezTo>
                  <a:pt x="577" y="219"/>
                  <a:pt x="548" y="85"/>
                  <a:pt x="484" y="0"/>
                </a:cubicBezTo>
                <a:cubicBezTo>
                  <a:pt x="484" y="0"/>
                  <a:pt x="484" y="0"/>
                  <a:pt x="484" y="0"/>
                </a:cubicBezTo>
                <a:cubicBezTo>
                  <a:pt x="549" y="84"/>
                  <a:pt x="578" y="219"/>
                  <a:pt x="566" y="379"/>
                </a:cubicBezTo>
                <a:cubicBezTo>
                  <a:pt x="554" y="526"/>
                  <a:pt x="510" y="680"/>
                  <a:pt x="438" y="825"/>
                </a:cubicBezTo>
                <a:cubicBezTo>
                  <a:pt x="378" y="947"/>
                  <a:pt x="301" y="1054"/>
                  <a:pt x="217" y="1134"/>
                </a:cubicBezTo>
                <a:cubicBezTo>
                  <a:pt x="146" y="1202"/>
                  <a:pt x="71" y="1250"/>
                  <a:pt x="0" y="1273"/>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8" name="Freeform 52"/>
          <p:cNvSpPr>
            <a:spLocks/>
          </p:cNvSpPr>
          <p:nvPr/>
        </p:nvSpPr>
        <p:spPr bwMode="auto">
          <a:xfrm>
            <a:off x="4046854" y="-46969"/>
            <a:ext cx="1837006" cy="1108075"/>
          </a:xfrm>
          <a:custGeom>
            <a:avLst/>
            <a:gdLst>
              <a:gd name="T0" fmla="*/ 1 w 735"/>
              <a:gd name="T1" fmla="*/ 431 h 431"/>
              <a:gd name="T2" fmla="*/ 0 w 735"/>
              <a:gd name="T3" fmla="*/ 430 h 431"/>
              <a:gd name="T4" fmla="*/ 97 w 735"/>
              <a:gd name="T5" fmla="*/ 260 h 431"/>
              <a:gd name="T6" fmla="*/ 269 w 735"/>
              <a:gd name="T7" fmla="*/ 85 h 431"/>
              <a:gd name="T8" fmla="*/ 507 w 735"/>
              <a:gd name="T9" fmla="*/ 8 h 431"/>
              <a:gd name="T10" fmla="*/ 735 w 735"/>
              <a:gd name="T11" fmla="*/ 175 h 431"/>
              <a:gd name="T12" fmla="*/ 734 w 735"/>
              <a:gd name="T13" fmla="*/ 175 h 431"/>
              <a:gd name="T14" fmla="*/ 507 w 735"/>
              <a:gd name="T15" fmla="*/ 9 h 431"/>
              <a:gd name="T16" fmla="*/ 269 w 735"/>
              <a:gd name="T17" fmla="*/ 85 h 431"/>
              <a:gd name="T18" fmla="*/ 98 w 735"/>
              <a:gd name="T19" fmla="*/ 261 h 431"/>
              <a:gd name="T20" fmla="*/ 1 w 735"/>
              <a:gd name="T2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5" h="431">
                <a:moveTo>
                  <a:pt x="1" y="431"/>
                </a:moveTo>
                <a:cubicBezTo>
                  <a:pt x="0" y="430"/>
                  <a:pt x="0" y="430"/>
                  <a:pt x="0" y="430"/>
                </a:cubicBezTo>
                <a:cubicBezTo>
                  <a:pt x="27" y="370"/>
                  <a:pt x="60" y="313"/>
                  <a:pt x="97" y="260"/>
                </a:cubicBezTo>
                <a:cubicBezTo>
                  <a:pt x="149" y="188"/>
                  <a:pt x="207" y="129"/>
                  <a:pt x="269" y="85"/>
                </a:cubicBezTo>
                <a:cubicBezTo>
                  <a:pt x="325" y="45"/>
                  <a:pt x="411" y="0"/>
                  <a:pt x="507" y="8"/>
                </a:cubicBezTo>
                <a:cubicBezTo>
                  <a:pt x="596" y="15"/>
                  <a:pt x="684" y="79"/>
                  <a:pt x="735" y="175"/>
                </a:cubicBezTo>
                <a:cubicBezTo>
                  <a:pt x="734" y="175"/>
                  <a:pt x="734" y="175"/>
                  <a:pt x="734" y="175"/>
                </a:cubicBezTo>
                <a:cubicBezTo>
                  <a:pt x="683" y="80"/>
                  <a:pt x="596" y="16"/>
                  <a:pt x="507" y="9"/>
                </a:cubicBezTo>
                <a:cubicBezTo>
                  <a:pt x="412" y="1"/>
                  <a:pt x="325" y="46"/>
                  <a:pt x="269" y="85"/>
                </a:cubicBezTo>
                <a:cubicBezTo>
                  <a:pt x="207" y="129"/>
                  <a:pt x="150" y="188"/>
                  <a:pt x="98" y="261"/>
                </a:cubicBezTo>
                <a:cubicBezTo>
                  <a:pt x="61" y="313"/>
                  <a:pt x="28" y="370"/>
                  <a:pt x="1" y="431"/>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9" name="Freeform 53"/>
          <p:cNvSpPr>
            <a:spLocks/>
          </p:cNvSpPr>
          <p:nvPr/>
        </p:nvSpPr>
        <p:spPr bwMode="auto">
          <a:xfrm>
            <a:off x="4929110" y="402292"/>
            <a:ext cx="1166059" cy="3603626"/>
          </a:xfrm>
          <a:custGeom>
            <a:avLst/>
            <a:gdLst>
              <a:gd name="T0" fmla="*/ 1 w 467"/>
              <a:gd name="T1" fmla="*/ 1402 h 1402"/>
              <a:gd name="T2" fmla="*/ 0 w 467"/>
              <a:gd name="T3" fmla="*/ 1401 h 1402"/>
              <a:gd name="T4" fmla="*/ 218 w 467"/>
              <a:gd name="T5" fmla="*/ 1146 h 1402"/>
              <a:gd name="T6" fmla="*/ 397 w 467"/>
              <a:gd name="T7" fmla="*/ 766 h 1402"/>
              <a:gd name="T8" fmla="*/ 465 w 467"/>
              <a:gd name="T9" fmla="*/ 335 h 1402"/>
              <a:gd name="T10" fmla="*/ 382 w 467"/>
              <a:gd name="T11" fmla="*/ 0 h 1402"/>
              <a:gd name="T12" fmla="*/ 382 w 467"/>
              <a:gd name="T13" fmla="*/ 0 h 1402"/>
              <a:gd name="T14" fmla="*/ 466 w 467"/>
              <a:gd name="T15" fmla="*/ 335 h 1402"/>
              <a:gd name="T16" fmla="*/ 449 w 467"/>
              <a:gd name="T17" fmla="*/ 550 h 1402"/>
              <a:gd name="T18" fmla="*/ 397 w 467"/>
              <a:gd name="T19" fmla="*/ 766 h 1402"/>
              <a:gd name="T20" fmla="*/ 219 w 467"/>
              <a:gd name="T21" fmla="*/ 1146 h 1402"/>
              <a:gd name="T22" fmla="*/ 1 w 467"/>
              <a:gd name="T23" fmla="*/ 1402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7" h="1402">
                <a:moveTo>
                  <a:pt x="1" y="1402"/>
                </a:moveTo>
                <a:cubicBezTo>
                  <a:pt x="0" y="1401"/>
                  <a:pt x="0" y="1401"/>
                  <a:pt x="0" y="1401"/>
                </a:cubicBezTo>
                <a:cubicBezTo>
                  <a:pt x="80" y="1333"/>
                  <a:pt x="153" y="1247"/>
                  <a:pt x="218" y="1146"/>
                </a:cubicBezTo>
                <a:cubicBezTo>
                  <a:pt x="294" y="1030"/>
                  <a:pt x="354" y="902"/>
                  <a:pt x="397" y="766"/>
                </a:cubicBezTo>
                <a:cubicBezTo>
                  <a:pt x="443" y="619"/>
                  <a:pt x="467" y="470"/>
                  <a:pt x="465" y="335"/>
                </a:cubicBezTo>
                <a:cubicBezTo>
                  <a:pt x="463" y="198"/>
                  <a:pt x="434" y="83"/>
                  <a:pt x="382" y="0"/>
                </a:cubicBezTo>
                <a:cubicBezTo>
                  <a:pt x="382" y="0"/>
                  <a:pt x="382" y="0"/>
                  <a:pt x="382" y="0"/>
                </a:cubicBezTo>
                <a:cubicBezTo>
                  <a:pt x="435" y="82"/>
                  <a:pt x="463" y="198"/>
                  <a:pt x="466" y="335"/>
                </a:cubicBezTo>
                <a:cubicBezTo>
                  <a:pt x="467" y="404"/>
                  <a:pt x="461" y="477"/>
                  <a:pt x="449" y="550"/>
                </a:cubicBezTo>
                <a:cubicBezTo>
                  <a:pt x="438" y="621"/>
                  <a:pt x="420" y="694"/>
                  <a:pt x="397" y="766"/>
                </a:cubicBezTo>
                <a:cubicBezTo>
                  <a:pt x="354" y="903"/>
                  <a:pt x="294" y="1030"/>
                  <a:pt x="219" y="1146"/>
                </a:cubicBezTo>
                <a:cubicBezTo>
                  <a:pt x="154" y="1247"/>
                  <a:pt x="80" y="1333"/>
                  <a:pt x="1" y="1402"/>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24" name="Freeform 54"/>
          <p:cNvSpPr>
            <a:spLocks/>
          </p:cNvSpPr>
          <p:nvPr/>
        </p:nvSpPr>
        <p:spPr bwMode="auto">
          <a:xfrm>
            <a:off x="4649935" y="173692"/>
            <a:ext cx="1275570" cy="228600"/>
          </a:xfrm>
          <a:custGeom>
            <a:avLst/>
            <a:gdLst>
              <a:gd name="T0" fmla="*/ 1 w 511"/>
              <a:gd name="T1" fmla="*/ 70 h 89"/>
              <a:gd name="T2" fmla="*/ 0 w 511"/>
              <a:gd name="T3" fmla="*/ 70 h 89"/>
              <a:gd name="T4" fmla="*/ 35 w 511"/>
              <a:gd name="T5" fmla="*/ 62 h 89"/>
              <a:gd name="T6" fmla="*/ 364 w 511"/>
              <a:gd name="T7" fmla="*/ 7 h 89"/>
              <a:gd name="T8" fmla="*/ 489 w 511"/>
              <a:gd name="T9" fmla="*/ 14 h 89"/>
              <a:gd name="T10" fmla="*/ 507 w 511"/>
              <a:gd name="T11" fmla="*/ 35 h 89"/>
              <a:gd name="T12" fmla="*/ 494 w 511"/>
              <a:gd name="T13" fmla="*/ 89 h 89"/>
              <a:gd name="T14" fmla="*/ 494 w 511"/>
              <a:gd name="T15" fmla="*/ 89 h 89"/>
              <a:gd name="T16" fmla="*/ 506 w 511"/>
              <a:gd name="T17" fmla="*/ 35 h 89"/>
              <a:gd name="T18" fmla="*/ 488 w 511"/>
              <a:gd name="T19" fmla="*/ 15 h 89"/>
              <a:gd name="T20" fmla="*/ 364 w 511"/>
              <a:gd name="T21" fmla="*/ 8 h 89"/>
              <a:gd name="T22" fmla="*/ 35 w 511"/>
              <a:gd name="T23" fmla="*/ 63 h 89"/>
              <a:gd name="T24" fmla="*/ 1 w 511"/>
              <a:gd name="T25" fmla="*/ 7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1" h="89">
                <a:moveTo>
                  <a:pt x="1" y="70"/>
                </a:moveTo>
                <a:cubicBezTo>
                  <a:pt x="0" y="70"/>
                  <a:pt x="0" y="70"/>
                  <a:pt x="0" y="70"/>
                </a:cubicBezTo>
                <a:cubicBezTo>
                  <a:pt x="12" y="67"/>
                  <a:pt x="23" y="65"/>
                  <a:pt x="35" y="62"/>
                </a:cubicBezTo>
                <a:cubicBezTo>
                  <a:pt x="150" y="38"/>
                  <a:pt x="259" y="16"/>
                  <a:pt x="364" y="7"/>
                </a:cubicBezTo>
                <a:cubicBezTo>
                  <a:pt x="408" y="3"/>
                  <a:pt x="457" y="0"/>
                  <a:pt x="489" y="14"/>
                </a:cubicBezTo>
                <a:cubicBezTo>
                  <a:pt x="498" y="18"/>
                  <a:pt x="504" y="25"/>
                  <a:pt x="507" y="35"/>
                </a:cubicBezTo>
                <a:cubicBezTo>
                  <a:pt x="511" y="51"/>
                  <a:pt x="507" y="71"/>
                  <a:pt x="494" y="89"/>
                </a:cubicBezTo>
                <a:cubicBezTo>
                  <a:pt x="494" y="89"/>
                  <a:pt x="494" y="89"/>
                  <a:pt x="494" y="89"/>
                </a:cubicBezTo>
                <a:cubicBezTo>
                  <a:pt x="506" y="70"/>
                  <a:pt x="510" y="51"/>
                  <a:pt x="506" y="35"/>
                </a:cubicBezTo>
                <a:cubicBezTo>
                  <a:pt x="503" y="26"/>
                  <a:pt x="497" y="19"/>
                  <a:pt x="488" y="15"/>
                </a:cubicBezTo>
                <a:cubicBezTo>
                  <a:pt x="457" y="1"/>
                  <a:pt x="408" y="4"/>
                  <a:pt x="364" y="8"/>
                </a:cubicBezTo>
                <a:cubicBezTo>
                  <a:pt x="259" y="17"/>
                  <a:pt x="150" y="39"/>
                  <a:pt x="35" y="63"/>
                </a:cubicBezTo>
                <a:cubicBezTo>
                  <a:pt x="24" y="66"/>
                  <a:pt x="12" y="68"/>
                  <a:pt x="1" y="70"/>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25" name="Freeform 55"/>
          <p:cNvSpPr>
            <a:spLocks/>
          </p:cNvSpPr>
          <p:nvPr/>
        </p:nvSpPr>
        <p:spPr bwMode="auto">
          <a:xfrm>
            <a:off x="2671028" y="402292"/>
            <a:ext cx="3212832" cy="2249488"/>
          </a:xfrm>
          <a:custGeom>
            <a:avLst/>
            <a:gdLst>
              <a:gd name="T0" fmla="*/ 0 w 1286"/>
              <a:gd name="T1" fmla="*/ 875 h 875"/>
              <a:gd name="T2" fmla="*/ 0 w 1286"/>
              <a:gd name="T3" fmla="*/ 875 h 875"/>
              <a:gd name="T4" fmla="*/ 491 w 1286"/>
              <a:gd name="T5" fmla="*/ 640 h 875"/>
              <a:gd name="T6" fmla="*/ 713 w 1286"/>
              <a:gd name="T7" fmla="*/ 515 h 875"/>
              <a:gd name="T8" fmla="*/ 813 w 1286"/>
              <a:gd name="T9" fmla="*/ 452 h 875"/>
              <a:gd name="T10" fmla="*/ 842 w 1286"/>
              <a:gd name="T11" fmla="*/ 434 h 875"/>
              <a:gd name="T12" fmla="*/ 904 w 1286"/>
              <a:gd name="T13" fmla="*/ 391 h 875"/>
              <a:gd name="T14" fmla="*/ 999 w 1286"/>
              <a:gd name="T15" fmla="*/ 316 h 875"/>
              <a:gd name="T16" fmla="*/ 1058 w 1286"/>
              <a:gd name="T17" fmla="*/ 274 h 875"/>
              <a:gd name="T18" fmla="*/ 1173 w 1286"/>
              <a:gd name="T19" fmla="*/ 168 h 875"/>
              <a:gd name="T20" fmla="*/ 1286 w 1286"/>
              <a:gd name="T21" fmla="*/ 0 h 875"/>
              <a:gd name="T22" fmla="*/ 1286 w 1286"/>
              <a:gd name="T23" fmla="*/ 0 h 875"/>
              <a:gd name="T24" fmla="*/ 1173 w 1286"/>
              <a:gd name="T25" fmla="*/ 169 h 875"/>
              <a:gd name="T26" fmla="*/ 1059 w 1286"/>
              <a:gd name="T27" fmla="*/ 274 h 875"/>
              <a:gd name="T28" fmla="*/ 999 w 1286"/>
              <a:gd name="T29" fmla="*/ 317 h 875"/>
              <a:gd name="T30" fmla="*/ 904 w 1286"/>
              <a:gd name="T31" fmla="*/ 391 h 875"/>
              <a:gd name="T32" fmla="*/ 843 w 1286"/>
              <a:gd name="T33" fmla="*/ 435 h 875"/>
              <a:gd name="T34" fmla="*/ 813 w 1286"/>
              <a:gd name="T35" fmla="*/ 453 h 875"/>
              <a:gd name="T36" fmla="*/ 713 w 1286"/>
              <a:gd name="T37" fmla="*/ 515 h 875"/>
              <a:gd name="T38" fmla="*/ 491 w 1286"/>
              <a:gd name="T39" fmla="*/ 641 h 875"/>
              <a:gd name="T40" fmla="*/ 0 w 1286"/>
              <a:gd name="T41" fmla="*/ 875 h 875"/>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7768 w 10000"/>
              <a:gd name="connsiteY7" fmla="*/ 3611 h 10000"/>
              <a:gd name="connsiteX8" fmla="*/ 8227 w 10000"/>
              <a:gd name="connsiteY8" fmla="*/ 3131 h 10000"/>
              <a:gd name="connsiteX9" fmla="*/ 9121 w 10000"/>
              <a:gd name="connsiteY9" fmla="*/ 1920 h 10000"/>
              <a:gd name="connsiteX10" fmla="*/ 10000 w 10000"/>
              <a:gd name="connsiteY10" fmla="*/ 0 h 10000"/>
              <a:gd name="connsiteX11" fmla="*/ 10000 w 10000"/>
              <a:gd name="connsiteY11" fmla="*/ 0 h 10000"/>
              <a:gd name="connsiteX12" fmla="*/ 9121 w 10000"/>
              <a:gd name="connsiteY12" fmla="*/ 1931 h 10000"/>
              <a:gd name="connsiteX13" fmla="*/ 8235 w 10000"/>
              <a:gd name="connsiteY13" fmla="*/ 3131 h 10000"/>
              <a:gd name="connsiteX14" fmla="*/ 7030 w 10000"/>
              <a:gd name="connsiteY14" fmla="*/ 4469 h 10000"/>
              <a:gd name="connsiteX15" fmla="*/ 6555 w 10000"/>
              <a:gd name="connsiteY15" fmla="*/ 4971 h 10000"/>
              <a:gd name="connsiteX16" fmla="*/ 6322 w 10000"/>
              <a:gd name="connsiteY16" fmla="*/ 5177 h 10000"/>
              <a:gd name="connsiteX17" fmla="*/ 5544 w 10000"/>
              <a:gd name="connsiteY17" fmla="*/ 5886 h 10000"/>
              <a:gd name="connsiteX18" fmla="*/ 3818 w 10000"/>
              <a:gd name="connsiteY18" fmla="*/ 7326 h 10000"/>
              <a:gd name="connsiteX19" fmla="*/ 0 w 10000"/>
              <a:gd name="connsiteY19" fmla="*/ 10000 h 10000"/>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8227 w 10000"/>
              <a:gd name="connsiteY7" fmla="*/ 3131 h 10000"/>
              <a:gd name="connsiteX8" fmla="*/ 9121 w 10000"/>
              <a:gd name="connsiteY8" fmla="*/ 1920 h 10000"/>
              <a:gd name="connsiteX9" fmla="*/ 10000 w 10000"/>
              <a:gd name="connsiteY9" fmla="*/ 0 h 10000"/>
              <a:gd name="connsiteX10" fmla="*/ 10000 w 10000"/>
              <a:gd name="connsiteY10" fmla="*/ 0 h 10000"/>
              <a:gd name="connsiteX11" fmla="*/ 9121 w 10000"/>
              <a:gd name="connsiteY11" fmla="*/ 1931 h 10000"/>
              <a:gd name="connsiteX12" fmla="*/ 8235 w 10000"/>
              <a:gd name="connsiteY12" fmla="*/ 3131 h 10000"/>
              <a:gd name="connsiteX13" fmla="*/ 7030 w 10000"/>
              <a:gd name="connsiteY13" fmla="*/ 4469 h 10000"/>
              <a:gd name="connsiteX14" fmla="*/ 6555 w 10000"/>
              <a:gd name="connsiteY14" fmla="*/ 4971 h 10000"/>
              <a:gd name="connsiteX15" fmla="*/ 6322 w 10000"/>
              <a:gd name="connsiteY15" fmla="*/ 5177 h 10000"/>
              <a:gd name="connsiteX16" fmla="*/ 5544 w 10000"/>
              <a:gd name="connsiteY16" fmla="*/ 5886 h 10000"/>
              <a:gd name="connsiteX17" fmla="*/ 3818 w 10000"/>
              <a:gd name="connsiteY17" fmla="*/ 7326 h 10000"/>
              <a:gd name="connsiteX18" fmla="*/ 0 w 10000"/>
              <a:gd name="connsiteY18" fmla="*/ 10000 h 10000"/>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8227 w 10000"/>
              <a:gd name="connsiteY7" fmla="*/ 3131 h 10000"/>
              <a:gd name="connsiteX8" fmla="*/ 9121 w 10000"/>
              <a:gd name="connsiteY8" fmla="*/ 1920 h 10000"/>
              <a:gd name="connsiteX9" fmla="*/ 10000 w 10000"/>
              <a:gd name="connsiteY9" fmla="*/ 0 h 10000"/>
              <a:gd name="connsiteX10" fmla="*/ 10000 w 10000"/>
              <a:gd name="connsiteY10" fmla="*/ 0 h 10000"/>
              <a:gd name="connsiteX11" fmla="*/ 9121 w 10000"/>
              <a:gd name="connsiteY11" fmla="*/ 1931 h 10000"/>
              <a:gd name="connsiteX12" fmla="*/ 8235 w 10000"/>
              <a:gd name="connsiteY12" fmla="*/ 3131 h 10000"/>
              <a:gd name="connsiteX13" fmla="*/ 7030 w 10000"/>
              <a:gd name="connsiteY13" fmla="*/ 4469 h 10000"/>
              <a:gd name="connsiteX14" fmla="*/ 6322 w 10000"/>
              <a:gd name="connsiteY14" fmla="*/ 5177 h 10000"/>
              <a:gd name="connsiteX15" fmla="*/ 5544 w 10000"/>
              <a:gd name="connsiteY15" fmla="*/ 5886 h 10000"/>
              <a:gd name="connsiteX16" fmla="*/ 3818 w 10000"/>
              <a:gd name="connsiteY16" fmla="*/ 7326 h 10000"/>
              <a:gd name="connsiteX17" fmla="*/ 0 w 10000"/>
              <a:gd name="connsiteY17" fmla="*/ 10000 h 10000"/>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7030 w 10000"/>
              <a:gd name="connsiteY5" fmla="*/ 4469 h 10000"/>
              <a:gd name="connsiteX6" fmla="*/ 8227 w 10000"/>
              <a:gd name="connsiteY6" fmla="*/ 3131 h 10000"/>
              <a:gd name="connsiteX7" fmla="*/ 9121 w 10000"/>
              <a:gd name="connsiteY7" fmla="*/ 1920 h 10000"/>
              <a:gd name="connsiteX8" fmla="*/ 10000 w 10000"/>
              <a:gd name="connsiteY8" fmla="*/ 0 h 10000"/>
              <a:gd name="connsiteX9" fmla="*/ 10000 w 10000"/>
              <a:gd name="connsiteY9" fmla="*/ 0 h 10000"/>
              <a:gd name="connsiteX10" fmla="*/ 9121 w 10000"/>
              <a:gd name="connsiteY10" fmla="*/ 1931 h 10000"/>
              <a:gd name="connsiteX11" fmla="*/ 8235 w 10000"/>
              <a:gd name="connsiteY11" fmla="*/ 3131 h 10000"/>
              <a:gd name="connsiteX12" fmla="*/ 7030 w 10000"/>
              <a:gd name="connsiteY12" fmla="*/ 4469 h 10000"/>
              <a:gd name="connsiteX13" fmla="*/ 6322 w 10000"/>
              <a:gd name="connsiteY13" fmla="*/ 5177 h 10000"/>
              <a:gd name="connsiteX14" fmla="*/ 5544 w 10000"/>
              <a:gd name="connsiteY14" fmla="*/ 5886 h 10000"/>
              <a:gd name="connsiteX15" fmla="*/ 3818 w 10000"/>
              <a:gd name="connsiteY15" fmla="*/ 7326 h 10000"/>
              <a:gd name="connsiteX16" fmla="*/ 0 w 10000"/>
              <a:gd name="connsiteY16"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000" h="10000">
                <a:moveTo>
                  <a:pt x="0" y="10000"/>
                </a:moveTo>
                <a:lnTo>
                  <a:pt x="0" y="10000"/>
                </a:lnTo>
                <a:cubicBezTo>
                  <a:pt x="1337" y="9166"/>
                  <a:pt x="2621" y="8263"/>
                  <a:pt x="3818" y="7314"/>
                </a:cubicBezTo>
                <a:cubicBezTo>
                  <a:pt x="4417" y="6846"/>
                  <a:pt x="5000" y="6366"/>
                  <a:pt x="5544" y="5886"/>
                </a:cubicBezTo>
                <a:cubicBezTo>
                  <a:pt x="5801" y="5657"/>
                  <a:pt x="6074" y="5402"/>
                  <a:pt x="6322" y="5166"/>
                </a:cubicBezTo>
                <a:cubicBezTo>
                  <a:pt x="6570" y="4930"/>
                  <a:pt x="6713" y="4808"/>
                  <a:pt x="7030" y="4469"/>
                </a:cubicBezTo>
                <a:cubicBezTo>
                  <a:pt x="7347" y="4130"/>
                  <a:pt x="7879" y="3556"/>
                  <a:pt x="8227" y="3131"/>
                </a:cubicBezTo>
                <a:cubicBezTo>
                  <a:pt x="8576" y="2706"/>
                  <a:pt x="8872" y="2309"/>
                  <a:pt x="9121" y="1920"/>
                </a:cubicBezTo>
                <a:cubicBezTo>
                  <a:pt x="9580" y="1211"/>
                  <a:pt x="9876" y="560"/>
                  <a:pt x="10000" y="0"/>
                </a:cubicBezTo>
                <a:lnTo>
                  <a:pt x="10000" y="0"/>
                </a:lnTo>
                <a:cubicBezTo>
                  <a:pt x="9883" y="560"/>
                  <a:pt x="9588" y="1211"/>
                  <a:pt x="9121" y="1931"/>
                </a:cubicBezTo>
                <a:cubicBezTo>
                  <a:pt x="8872" y="2320"/>
                  <a:pt x="8577" y="2720"/>
                  <a:pt x="8235" y="3131"/>
                </a:cubicBezTo>
                <a:cubicBezTo>
                  <a:pt x="7887" y="3554"/>
                  <a:pt x="7310" y="4162"/>
                  <a:pt x="7030" y="4469"/>
                </a:cubicBezTo>
                <a:cubicBezTo>
                  <a:pt x="6711" y="4810"/>
                  <a:pt x="6570" y="4941"/>
                  <a:pt x="6322" y="5177"/>
                </a:cubicBezTo>
                <a:cubicBezTo>
                  <a:pt x="6065" y="5417"/>
                  <a:pt x="5801" y="5657"/>
                  <a:pt x="5544" y="5886"/>
                </a:cubicBezTo>
                <a:cubicBezTo>
                  <a:pt x="5000" y="6366"/>
                  <a:pt x="4425" y="6857"/>
                  <a:pt x="3818" y="7326"/>
                </a:cubicBezTo>
                <a:cubicBezTo>
                  <a:pt x="2621" y="8263"/>
                  <a:pt x="1337" y="9166"/>
                  <a:pt x="0" y="10000"/>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26" name="Freeform 56"/>
          <p:cNvSpPr>
            <a:spLocks/>
          </p:cNvSpPr>
          <p:nvPr/>
        </p:nvSpPr>
        <p:spPr bwMode="auto">
          <a:xfrm>
            <a:off x="3932715" y="402292"/>
            <a:ext cx="1951144" cy="1436688"/>
          </a:xfrm>
          <a:custGeom>
            <a:avLst/>
            <a:gdLst>
              <a:gd name="T0" fmla="*/ 0 w 781"/>
              <a:gd name="T1" fmla="*/ 559 h 559"/>
              <a:gd name="T2" fmla="*/ 0 w 781"/>
              <a:gd name="T3" fmla="*/ 558 h 559"/>
              <a:gd name="T4" fmla="*/ 163 w 781"/>
              <a:gd name="T5" fmla="*/ 446 h 559"/>
              <a:gd name="T6" fmla="*/ 273 w 781"/>
              <a:gd name="T7" fmla="*/ 369 h 559"/>
              <a:gd name="T8" fmla="*/ 511 w 781"/>
              <a:gd name="T9" fmla="*/ 205 h 559"/>
              <a:gd name="T10" fmla="*/ 685 w 781"/>
              <a:gd name="T11" fmla="*/ 79 h 559"/>
              <a:gd name="T12" fmla="*/ 781 w 781"/>
              <a:gd name="T13" fmla="*/ 0 h 559"/>
              <a:gd name="T14" fmla="*/ 781 w 781"/>
              <a:gd name="T15" fmla="*/ 0 h 559"/>
              <a:gd name="T16" fmla="*/ 685 w 781"/>
              <a:gd name="T17" fmla="*/ 80 h 559"/>
              <a:gd name="T18" fmla="*/ 511 w 781"/>
              <a:gd name="T19" fmla="*/ 205 h 559"/>
              <a:gd name="T20" fmla="*/ 274 w 781"/>
              <a:gd name="T21" fmla="*/ 370 h 559"/>
              <a:gd name="T22" fmla="*/ 163 w 781"/>
              <a:gd name="T23" fmla="*/ 446 h 559"/>
              <a:gd name="T24" fmla="*/ 0 w 781"/>
              <a:gd name="T25" fmla="*/ 559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1" h="559">
                <a:moveTo>
                  <a:pt x="0" y="559"/>
                </a:moveTo>
                <a:cubicBezTo>
                  <a:pt x="0" y="558"/>
                  <a:pt x="0" y="558"/>
                  <a:pt x="0" y="558"/>
                </a:cubicBezTo>
                <a:cubicBezTo>
                  <a:pt x="55" y="520"/>
                  <a:pt x="110" y="482"/>
                  <a:pt x="163" y="446"/>
                </a:cubicBezTo>
                <a:cubicBezTo>
                  <a:pt x="199" y="420"/>
                  <a:pt x="237" y="395"/>
                  <a:pt x="273" y="369"/>
                </a:cubicBezTo>
                <a:cubicBezTo>
                  <a:pt x="347" y="319"/>
                  <a:pt x="433" y="260"/>
                  <a:pt x="511" y="205"/>
                </a:cubicBezTo>
                <a:cubicBezTo>
                  <a:pt x="582" y="155"/>
                  <a:pt x="639" y="114"/>
                  <a:pt x="685" y="79"/>
                </a:cubicBezTo>
                <a:cubicBezTo>
                  <a:pt x="720" y="52"/>
                  <a:pt x="757" y="24"/>
                  <a:pt x="781" y="0"/>
                </a:cubicBezTo>
                <a:cubicBezTo>
                  <a:pt x="781" y="0"/>
                  <a:pt x="781" y="0"/>
                  <a:pt x="781" y="0"/>
                </a:cubicBezTo>
                <a:cubicBezTo>
                  <a:pt x="757" y="24"/>
                  <a:pt x="721" y="53"/>
                  <a:pt x="685" y="80"/>
                </a:cubicBezTo>
                <a:cubicBezTo>
                  <a:pt x="639" y="114"/>
                  <a:pt x="582" y="155"/>
                  <a:pt x="511" y="205"/>
                </a:cubicBezTo>
                <a:cubicBezTo>
                  <a:pt x="433" y="260"/>
                  <a:pt x="347" y="319"/>
                  <a:pt x="274" y="370"/>
                </a:cubicBezTo>
                <a:cubicBezTo>
                  <a:pt x="237" y="395"/>
                  <a:pt x="200" y="421"/>
                  <a:pt x="163" y="446"/>
                </a:cubicBezTo>
                <a:cubicBezTo>
                  <a:pt x="110" y="483"/>
                  <a:pt x="55" y="521"/>
                  <a:pt x="0" y="559"/>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27" name="Freeform 57"/>
          <p:cNvSpPr>
            <a:spLocks/>
          </p:cNvSpPr>
          <p:nvPr/>
        </p:nvSpPr>
        <p:spPr bwMode="auto">
          <a:xfrm>
            <a:off x="4764075" y="189568"/>
            <a:ext cx="1119786" cy="415925"/>
          </a:xfrm>
          <a:custGeom>
            <a:avLst/>
            <a:gdLst>
              <a:gd name="T0" fmla="*/ 0 w 448"/>
              <a:gd name="T1" fmla="*/ 162 h 162"/>
              <a:gd name="T2" fmla="*/ 0 w 448"/>
              <a:gd name="T3" fmla="*/ 162 h 162"/>
              <a:gd name="T4" fmla="*/ 111 w 448"/>
              <a:gd name="T5" fmla="*/ 70 h 162"/>
              <a:gd name="T6" fmla="*/ 235 w 448"/>
              <a:gd name="T7" fmla="*/ 17 h 162"/>
              <a:gd name="T8" fmla="*/ 341 w 448"/>
              <a:gd name="T9" fmla="*/ 18 h 162"/>
              <a:gd name="T10" fmla="*/ 351 w 448"/>
              <a:gd name="T11" fmla="*/ 21 h 162"/>
              <a:gd name="T12" fmla="*/ 448 w 448"/>
              <a:gd name="T13" fmla="*/ 83 h 162"/>
              <a:gd name="T14" fmla="*/ 448 w 448"/>
              <a:gd name="T15" fmla="*/ 83 h 162"/>
              <a:gd name="T16" fmla="*/ 235 w 448"/>
              <a:gd name="T17" fmla="*/ 18 h 162"/>
              <a:gd name="T18" fmla="*/ 0 w 448"/>
              <a:gd name="T19"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8" h="162">
                <a:moveTo>
                  <a:pt x="0" y="162"/>
                </a:moveTo>
                <a:cubicBezTo>
                  <a:pt x="0" y="162"/>
                  <a:pt x="0" y="162"/>
                  <a:pt x="0" y="162"/>
                </a:cubicBezTo>
                <a:cubicBezTo>
                  <a:pt x="36" y="125"/>
                  <a:pt x="74" y="94"/>
                  <a:pt x="111" y="70"/>
                </a:cubicBezTo>
                <a:cubicBezTo>
                  <a:pt x="153" y="44"/>
                  <a:pt x="194" y="26"/>
                  <a:pt x="235" y="17"/>
                </a:cubicBezTo>
                <a:cubicBezTo>
                  <a:pt x="270" y="9"/>
                  <a:pt x="306" y="10"/>
                  <a:pt x="341" y="18"/>
                </a:cubicBezTo>
                <a:cubicBezTo>
                  <a:pt x="344" y="19"/>
                  <a:pt x="348" y="20"/>
                  <a:pt x="351" y="21"/>
                </a:cubicBezTo>
                <a:cubicBezTo>
                  <a:pt x="390" y="33"/>
                  <a:pt x="423" y="54"/>
                  <a:pt x="448" y="83"/>
                </a:cubicBezTo>
                <a:cubicBezTo>
                  <a:pt x="448" y="83"/>
                  <a:pt x="448" y="83"/>
                  <a:pt x="448" y="83"/>
                </a:cubicBezTo>
                <a:cubicBezTo>
                  <a:pt x="398" y="26"/>
                  <a:pt x="315" y="0"/>
                  <a:pt x="235" y="18"/>
                </a:cubicBezTo>
                <a:cubicBezTo>
                  <a:pt x="158" y="35"/>
                  <a:pt x="76" y="85"/>
                  <a:pt x="0" y="162"/>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1" name="Freeform 61"/>
          <p:cNvSpPr>
            <a:spLocks/>
          </p:cNvSpPr>
          <p:nvPr/>
        </p:nvSpPr>
        <p:spPr bwMode="auto">
          <a:xfrm>
            <a:off x="5883859" y="402293"/>
            <a:ext cx="223650" cy="925513"/>
          </a:xfrm>
          <a:custGeom>
            <a:avLst/>
            <a:gdLst>
              <a:gd name="T0" fmla="*/ 83 w 90"/>
              <a:gd name="T1" fmla="*/ 360 h 360"/>
              <a:gd name="T2" fmla="*/ 0 w 90"/>
              <a:gd name="T3" fmla="*/ 0 h 360"/>
              <a:gd name="T4" fmla="*/ 0 w 90"/>
              <a:gd name="T5" fmla="*/ 0 h 360"/>
              <a:gd name="T6" fmla="*/ 68 w 90"/>
              <a:gd name="T7" fmla="*/ 160 h 360"/>
              <a:gd name="T8" fmla="*/ 83 w 90"/>
              <a:gd name="T9" fmla="*/ 360 h 360"/>
            </a:gdLst>
            <a:ahLst/>
            <a:cxnLst>
              <a:cxn ang="0">
                <a:pos x="T0" y="T1"/>
              </a:cxn>
              <a:cxn ang="0">
                <a:pos x="T2" y="T3"/>
              </a:cxn>
              <a:cxn ang="0">
                <a:pos x="T4" y="T5"/>
              </a:cxn>
              <a:cxn ang="0">
                <a:pos x="T6" y="T7"/>
              </a:cxn>
              <a:cxn ang="0">
                <a:pos x="T8" y="T9"/>
              </a:cxn>
            </a:cxnLst>
            <a:rect l="0" t="0" r="r" b="b"/>
            <a:pathLst>
              <a:path w="90" h="360">
                <a:moveTo>
                  <a:pt x="83" y="360"/>
                </a:moveTo>
                <a:cubicBezTo>
                  <a:pt x="90" y="210"/>
                  <a:pt x="60" y="82"/>
                  <a:pt x="0" y="0"/>
                </a:cubicBezTo>
                <a:cubicBezTo>
                  <a:pt x="0" y="0"/>
                  <a:pt x="0" y="0"/>
                  <a:pt x="0" y="0"/>
                </a:cubicBezTo>
                <a:cubicBezTo>
                  <a:pt x="31" y="42"/>
                  <a:pt x="54" y="96"/>
                  <a:pt x="68" y="160"/>
                </a:cubicBezTo>
                <a:cubicBezTo>
                  <a:pt x="82" y="220"/>
                  <a:pt x="87" y="288"/>
                  <a:pt x="83" y="360"/>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2" name="Freeform 62"/>
          <p:cNvSpPr>
            <a:spLocks/>
          </p:cNvSpPr>
          <p:nvPr/>
        </p:nvSpPr>
        <p:spPr bwMode="auto">
          <a:xfrm>
            <a:off x="5328595" y="35580"/>
            <a:ext cx="777372" cy="1292225"/>
          </a:xfrm>
          <a:custGeom>
            <a:avLst/>
            <a:gdLst>
              <a:gd name="T0" fmla="*/ 305 w 311"/>
              <a:gd name="T1" fmla="*/ 503 h 503"/>
              <a:gd name="T2" fmla="*/ 224 w 311"/>
              <a:gd name="T3" fmla="*/ 125 h 503"/>
              <a:gd name="T4" fmla="*/ 0 w 311"/>
              <a:gd name="T5" fmla="*/ 9 h 503"/>
              <a:gd name="T6" fmla="*/ 0 w 311"/>
              <a:gd name="T7" fmla="*/ 8 h 503"/>
              <a:gd name="T8" fmla="*/ 225 w 311"/>
              <a:gd name="T9" fmla="*/ 124 h 503"/>
              <a:gd name="T10" fmla="*/ 291 w 311"/>
              <a:gd name="T11" fmla="*/ 294 h 503"/>
              <a:gd name="T12" fmla="*/ 305 w 311"/>
              <a:gd name="T13" fmla="*/ 503 h 503"/>
            </a:gdLst>
            <a:ahLst/>
            <a:cxnLst>
              <a:cxn ang="0">
                <a:pos x="T0" y="T1"/>
              </a:cxn>
              <a:cxn ang="0">
                <a:pos x="T2" y="T3"/>
              </a:cxn>
              <a:cxn ang="0">
                <a:pos x="T4" y="T5"/>
              </a:cxn>
              <a:cxn ang="0">
                <a:pos x="T6" y="T7"/>
              </a:cxn>
              <a:cxn ang="0">
                <a:pos x="T8" y="T9"/>
              </a:cxn>
              <a:cxn ang="0">
                <a:pos x="T10" y="T11"/>
              </a:cxn>
              <a:cxn ang="0">
                <a:pos x="T12" y="T13"/>
              </a:cxn>
            </a:cxnLst>
            <a:rect l="0" t="0" r="r" b="b"/>
            <a:pathLst>
              <a:path w="311" h="503">
                <a:moveTo>
                  <a:pt x="305" y="503"/>
                </a:moveTo>
                <a:cubicBezTo>
                  <a:pt x="311" y="346"/>
                  <a:pt x="284" y="215"/>
                  <a:pt x="224" y="125"/>
                </a:cubicBezTo>
                <a:cubicBezTo>
                  <a:pt x="173" y="46"/>
                  <a:pt x="85" y="1"/>
                  <a:pt x="0" y="9"/>
                </a:cubicBezTo>
                <a:cubicBezTo>
                  <a:pt x="0" y="8"/>
                  <a:pt x="0" y="8"/>
                  <a:pt x="0" y="8"/>
                </a:cubicBezTo>
                <a:cubicBezTo>
                  <a:pt x="85" y="0"/>
                  <a:pt x="173" y="46"/>
                  <a:pt x="225" y="124"/>
                </a:cubicBezTo>
                <a:cubicBezTo>
                  <a:pt x="255" y="170"/>
                  <a:pt x="277" y="227"/>
                  <a:pt x="291" y="294"/>
                </a:cubicBezTo>
                <a:cubicBezTo>
                  <a:pt x="304" y="357"/>
                  <a:pt x="309" y="428"/>
                  <a:pt x="305" y="503"/>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3" name="Freeform 63"/>
          <p:cNvSpPr>
            <a:spLocks/>
          </p:cNvSpPr>
          <p:nvPr/>
        </p:nvSpPr>
        <p:spPr bwMode="auto">
          <a:xfrm>
            <a:off x="4557391" y="-142220"/>
            <a:ext cx="1548575" cy="1470025"/>
          </a:xfrm>
          <a:custGeom>
            <a:avLst/>
            <a:gdLst>
              <a:gd name="T0" fmla="*/ 614 w 620"/>
              <a:gd name="T1" fmla="*/ 572 h 572"/>
              <a:gd name="T2" fmla="*/ 556 w 620"/>
              <a:gd name="T3" fmla="*/ 214 h 572"/>
              <a:gd name="T4" fmla="*/ 385 w 620"/>
              <a:gd name="T5" fmla="*/ 39 h 572"/>
              <a:gd name="T6" fmla="*/ 366 w 620"/>
              <a:gd name="T7" fmla="*/ 33 h 572"/>
              <a:gd name="T8" fmla="*/ 1 w 620"/>
              <a:gd name="T9" fmla="*/ 189 h 572"/>
              <a:gd name="T10" fmla="*/ 0 w 620"/>
              <a:gd name="T11" fmla="*/ 189 h 572"/>
              <a:gd name="T12" fmla="*/ 182 w 620"/>
              <a:gd name="T13" fmla="*/ 55 h 572"/>
              <a:gd name="T14" fmla="*/ 284 w 620"/>
              <a:gd name="T15" fmla="*/ 27 h 572"/>
              <a:gd name="T16" fmla="*/ 386 w 620"/>
              <a:gd name="T17" fmla="*/ 38 h 572"/>
              <a:gd name="T18" fmla="*/ 557 w 620"/>
              <a:gd name="T19" fmla="*/ 213 h 572"/>
              <a:gd name="T20" fmla="*/ 615 w 620"/>
              <a:gd name="T21" fmla="*/ 572 h 572"/>
              <a:gd name="T22" fmla="*/ 614 w 620"/>
              <a:gd name="T23" fmla="*/ 57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0" h="572">
                <a:moveTo>
                  <a:pt x="614" y="572"/>
                </a:moveTo>
                <a:cubicBezTo>
                  <a:pt x="619" y="433"/>
                  <a:pt x="599" y="309"/>
                  <a:pt x="556" y="214"/>
                </a:cubicBezTo>
                <a:cubicBezTo>
                  <a:pt x="518" y="127"/>
                  <a:pt x="455" y="63"/>
                  <a:pt x="385" y="39"/>
                </a:cubicBezTo>
                <a:cubicBezTo>
                  <a:pt x="379" y="36"/>
                  <a:pt x="372" y="35"/>
                  <a:pt x="366" y="33"/>
                </a:cubicBezTo>
                <a:cubicBezTo>
                  <a:pt x="234" y="0"/>
                  <a:pt x="88" y="95"/>
                  <a:pt x="1" y="189"/>
                </a:cubicBezTo>
                <a:cubicBezTo>
                  <a:pt x="0" y="189"/>
                  <a:pt x="0" y="189"/>
                  <a:pt x="0" y="189"/>
                </a:cubicBezTo>
                <a:cubicBezTo>
                  <a:pt x="54" y="130"/>
                  <a:pt x="119" y="83"/>
                  <a:pt x="182" y="55"/>
                </a:cubicBezTo>
                <a:cubicBezTo>
                  <a:pt x="217" y="39"/>
                  <a:pt x="251" y="30"/>
                  <a:pt x="284" y="27"/>
                </a:cubicBezTo>
                <a:cubicBezTo>
                  <a:pt x="320" y="23"/>
                  <a:pt x="354" y="27"/>
                  <a:pt x="386" y="38"/>
                </a:cubicBezTo>
                <a:cubicBezTo>
                  <a:pt x="456" y="63"/>
                  <a:pt x="518" y="127"/>
                  <a:pt x="557" y="213"/>
                </a:cubicBezTo>
                <a:cubicBezTo>
                  <a:pt x="600" y="308"/>
                  <a:pt x="620" y="433"/>
                  <a:pt x="615" y="572"/>
                </a:cubicBezTo>
                <a:lnTo>
                  <a:pt x="614" y="572"/>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4" name="Freeform 64"/>
          <p:cNvSpPr>
            <a:spLocks/>
          </p:cNvSpPr>
          <p:nvPr/>
        </p:nvSpPr>
        <p:spPr bwMode="auto">
          <a:xfrm>
            <a:off x="4387727" y="-180320"/>
            <a:ext cx="1718241" cy="1508125"/>
          </a:xfrm>
          <a:custGeom>
            <a:avLst/>
            <a:gdLst>
              <a:gd name="T0" fmla="*/ 682 w 688"/>
              <a:gd name="T1" fmla="*/ 587 h 587"/>
              <a:gd name="T2" fmla="*/ 608 w 688"/>
              <a:gd name="T3" fmla="*/ 190 h 587"/>
              <a:gd name="T4" fmla="*/ 423 w 688"/>
              <a:gd name="T5" fmla="*/ 33 h 587"/>
              <a:gd name="T6" fmla="*/ 404 w 688"/>
              <a:gd name="T7" fmla="*/ 29 h 587"/>
              <a:gd name="T8" fmla="*/ 1 w 688"/>
              <a:gd name="T9" fmla="*/ 258 h 587"/>
              <a:gd name="T10" fmla="*/ 0 w 688"/>
              <a:gd name="T11" fmla="*/ 257 h 587"/>
              <a:gd name="T12" fmla="*/ 180 w 688"/>
              <a:gd name="T13" fmla="*/ 85 h 587"/>
              <a:gd name="T14" fmla="*/ 404 w 688"/>
              <a:gd name="T15" fmla="*/ 29 h 587"/>
              <a:gd name="T16" fmla="*/ 518 w 688"/>
              <a:gd name="T17" fmla="*/ 80 h 587"/>
              <a:gd name="T18" fmla="*/ 609 w 688"/>
              <a:gd name="T19" fmla="*/ 190 h 587"/>
              <a:gd name="T20" fmla="*/ 683 w 688"/>
              <a:gd name="T21" fmla="*/ 587 h 587"/>
              <a:gd name="T22" fmla="*/ 682 w 688"/>
              <a:gd name="T23" fmla="*/ 58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8" h="587">
                <a:moveTo>
                  <a:pt x="682" y="587"/>
                </a:moveTo>
                <a:cubicBezTo>
                  <a:pt x="688" y="429"/>
                  <a:pt x="662" y="291"/>
                  <a:pt x="608" y="190"/>
                </a:cubicBezTo>
                <a:cubicBezTo>
                  <a:pt x="564" y="109"/>
                  <a:pt x="496" y="51"/>
                  <a:pt x="423" y="33"/>
                </a:cubicBezTo>
                <a:cubicBezTo>
                  <a:pt x="416" y="32"/>
                  <a:pt x="410" y="30"/>
                  <a:pt x="404" y="29"/>
                </a:cubicBezTo>
                <a:cubicBezTo>
                  <a:pt x="211" y="0"/>
                  <a:pt x="47" y="197"/>
                  <a:pt x="1" y="258"/>
                </a:cubicBezTo>
                <a:cubicBezTo>
                  <a:pt x="0" y="257"/>
                  <a:pt x="0" y="257"/>
                  <a:pt x="0" y="257"/>
                </a:cubicBezTo>
                <a:cubicBezTo>
                  <a:pt x="38" y="207"/>
                  <a:pt x="100" y="136"/>
                  <a:pt x="180" y="85"/>
                </a:cubicBezTo>
                <a:cubicBezTo>
                  <a:pt x="257" y="37"/>
                  <a:pt x="332" y="18"/>
                  <a:pt x="404" y="29"/>
                </a:cubicBezTo>
                <a:cubicBezTo>
                  <a:pt x="443" y="35"/>
                  <a:pt x="482" y="52"/>
                  <a:pt x="518" y="80"/>
                </a:cubicBezTo>
                <a:cubicBezTo>
                  <a:pt x="554" y="108"/>
                  <a:pt x="585" y="146"/>
                  <a:pt x="609" y="190"/>
                </a:cubicBezTo>
                <a:cubicBezTo>
                  <a:pt x="663" y="291"/>
                  <a:pt x="688" y="428"/>
                  <a:pt x="683" y="587"/>
                </a:cubicBezTo>
                <a:lnTo>
                  <a:pt x="682" y="587"/>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5" name="Freeform 65"/>
          <p:cNvSpPr>
            <a:spLocks/>
          </p:cNvSpPr>
          <p:nvPr/>
        </p:nvSpPr>
        <p:spPr bwMode="auto">
          <a:xfrm>
            <a:off x="366673" y="1327804"/>
            <a:ext cx="5726955" cy="4816476"/>
          </a:xfrm>
          <a:custGeom>
            <a:avLst/>
            <a:gdLst>
              <a:gd name="T0" fmla="*/ 0 w 2293"/>
              <a:gd name="T1" fmla="*/ 1866 h 1874"/>
              <a:gd name="T2" fmla="*/ 0 w 2293"/>
              <a:gd name="T3" fmla="*/ 1865 h 1874"/>
              <a:gd name="T4" fmla="*/ 360 w 2293"/>
              <a:gd name="T5" fmla="*/ 1851 h 1874"/>
              <a:gd name="T6" fmla="*/ 770 w 2293"/>
              <a:gd name="T7" fmla="*/ 1748 h 1874"/>
              <a:gd name="T8" fmla="*/ 1586 w 2293"/>
              <a:gd name="T9" fmla="*/ 1274 h 1874"/>
              <a:gd name="T10" fmla="*/ 2129 w 2293"/>
              <a:gd name="T11" fmla="*/ 607 h 1874"/>
              <a:gd name="T12" fmla="*/ 2292 w 2293"/>
              <a:gd name="T13" fmla="*/ 0 h 1874"/>
              <a:gd name="T14" fmla="*/ 2293 w 2293"/>
              <a:gd name="T15" fmla="*/ 0 h 1874"/>
              <a:gd name="T16" fmla="*/ 2130 w 2293"/>
              <a:gd name="T17" fmla="*/ 607 h 1874"/>
              <a:gd name="T18" fmla="*/ 1586 w 2293"/>
              <a:gd name="T19" fmla="*/ 1275 h 1874"/>
              <a:gd name="T20" fmla="*/ 770 w 2293"/>
              <a:gd name="T21" fmla="*/ 1748 h 1874"/>
              <a:gd name="T22" fmla="*/ 360 w 2293"/>
              <a:gd name="T23" fmla="*/ 1852 h 1874"/>
              <a:gd name="T24" fmla="*/ 0 w 2293"/>
              <a:gd name="T25" fmla="*/ 1866 h 1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93" h="1874">
                <a:moveTo>
                  <a:pt x="0" y="1866"/>
                </a:moveTo>
                <a:cubicBezTo>
                  <a:pt x="0" y="1865"/>
                  <a:pt x="0" y="1865"/>
                  <a:pt x="0" y="1865"/>
                </a:cubicBezTo>
                <a:cubicBezTo>
                  <a:pt x="113" y="1873"/>
                  <a:pt x="235" y="1869"/>
                  <a:pt x="360" y="1851"/>
                </a:cubicBezTo>
                <a:cubicBezTo>
                  <a:pt x="496" y="1831"/>
                  <a:pt x="634" y="1796"/>
                  <a:pt x="770" y="1748"/>
                </a:cubicBezTo>
                <a:cubicBezTo>
                  <a:pt x="1061" y="1644"/>
                  <a:pt x="1343" y="1481"/>
                  <a:pt x="1586" y="1274"/>
                </a:cubicBezTo>
                <a:cubicBezTo>
                  <a:pt x="1818" y="1076"/>
                  <a:pt x="2006" y="845"/>
                  <a:pt x="2129" y="607"/>
                </a:cubicBezTo>
                <a:cubicBezTo>
                  <a:pt x="2235" y="402"/>
                  <a:pt x="2291" y="192"/>
                  <a:pt x="2292" y="0"/>
                </a:cubicBezTo>
                <a:cubicBezTo>
                  <a:pt x="2293" y="0"/>
                  <a:pt x="2293" y="0"/>
                  <a:pt x="2293" y="0"/>
                </a:cubicBezTo>
                <a:cubicBezTo>
                  <a:pt x="2292" y="192"/>
                  <a:pt x="2236" y="402"/>
                  <a:pt x="2130" y="607"/>
                </a:cubicBezTo>
                <a:cubicBezTo>
                  <a:pt x="2007" y="846"/>
                  <a:pt x="1819" y="1077"/>
                  <a:pt x="1586" y="1275"/>
                </a:cubicBezTo>
                <a:cubicBezTo>
                  <a:pt x="1343" y="1481"/>
                  <a:pt x="1061" y="1645"/>
                  <a:pt x="770" y="1748"/>
                </a:cubicBezTo>
                <a:cubicBezTo>
                  <a:pt x="634" y="1797"/>
                  <a:pt x="496" y="1832"/>
                  <a:pt x="360" y="1852"/>
                </a:cubicBezTo>
                <a:cubicBezTo>
                  <a:pt x="235" y="1870"/>
                  <a:pt x="113" y="1874"/>
                  <a:pt x="0" y="186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6" name="Freeform 66"/>
          <p:cNvSpPr>
            <a:spLocks/>
          </p:cNvSpPr>
          <p:nvPr/>
        </p:nvSpPr>
        <p:spPr bwMode="auto">
          <a:xfrm>
            <a:off x="2106507" y="1327804"/>
            <a:ext cx="3987120" cy="4770438"/>
          </a:xfrm>
          <a:custGeom>
            <a:avLst/>
            <a:gdLst>
              <a:gd name="T0" fmla="*/ 0 w 1596"/>
              <a:gd name="T1" fmla="*/ 1856 h 1856"/>
              <a:gd name="T2" fmla="*/ 0 w 1596"/>
              <a:gd name="T3" fmla="*/ 1856 h 1856"/>
              <a:gd name="T4" fmla="*/ 584 w 1596"/>
              <a:gd name="T5" fmla="*/ 1603 h 1856"/>
              <a:gd name="T6" fmla="*/ 1127 w 1596"/>
              <a:gd name="T7" fmla="*/ 1127 h 1856"/>
              <a:gd name="T8" fmla="*/ 1481 w 1596"/>
              <a:gd name="T9" fmla="*/ 541 h 1856"/>
              <a:gd name="T10" fmla="*/ 1595 w 1596"/>
              <a:gd name="T11" fmla="*/ 0 h 1856"/>
              <a:gd name="T12" fmla="*/ 1596 w 1596"/>
              <a:gd name="T13" fmla="*/ 0 h 1856"/>
              <a:gd name="T14" fmla="*/ 1566 w 1596"/>
              <a:gd name="T15" fmla="*/ 264 h 1856"/>
              <a:gd name="T16" fmla="*/ 1482 w 1596"/>
              <a:gd name="T17" fmla="*/ 542 h 1856"/>
              <a:gd name="T18" fmla="*/ 1332 w 1596"/>
              <a:gd name="T19" fmla="*/ 842 h 1856"/>
              <a:gd name="T20" fmla="*/ 1127 w 1596"/>
              <a:gd name="T21" fmla="*/ 1128 h 1856"/>
              <a:gd name="T22" fmla="*/ 872 w 1596"/>
              <a:gd name="T23" fmla="*/ 1388 h 1856"/>
              <a:gd name="T24" fmla="*/ 585 w 1596"/>
              <a:gd name="T25" fmla="*/ 1604 h 1856"/>
              <a:gd name="T26" fmla="*/ 293 w 1596"/>
              <a:gd name="T27" fmla="*/ 1759 h 1856"/>
              <a:gd name="T28" fmla="*/ 0 w 1596"/>
              <a:gd name="T29" fmla="*/ 1856 h 1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6" h="1856">
                <a:moveTo>
                  <a:pt x="0" y="1856"/>
                </a:moveTo>
                <a:cubicBezTo>
                  <a:pt x="0" y="1856"/>
                  <a:pt x="0" y="1856"/>
                  <a:pt x="0" y="1856"/>
                </a:cubicBezTo>
                <a:cubicBezTo>
                  <a:pt x="193" y="1810"/>
                  <a:pt x="395" y="1723"/>
                  <a:pt x="584" y="1603"/>
                </a:cubicBezTo>
                <a:cubicBezTo>
                  <a:pt x="784" y="1477"/>
                  <a:pt x="971" y="1312"/>
                  <a:pt x="1127" y="1127"/>
                </a:cubicBezTo>
                <a:cubicBezTo>
                  <a:pt x="1278" y="946"/>
                  <a:pt x="1401" y="744"/>
                  <a:pt x="1481" y="541"/>
                </a:cubicBezTo>
                <a:cubicBezTo>
                  <a:pt x="1554" y="358"/>
                  <a:pt x="1593" y="171"/>
                  <a:pt x="1595" y="0"/>
                </a:cubicBezTo>
                <a:cubicBezTo>
                  <a:pt x="1596" y="0"/>
                  <a:pt x="1596" y="0"/>
                  <a:pt x="1596" y="0"/>
                </a:cubicBezTo>
                <a:cubicBezTo>
                  <a:pt x="1595" y="85"/>
                  <a:pt x="1585" y="174"/>
                  <a:pt x="1566" y="264"/>
                </a:cubicBezTo>
                <a:cubicBezTo>
                  <a:pt x="1547" y="355"/>
                  <a:pt x="1519" y="449"/>
                  <a:pt x="1482" y="542"/>
                </a:cubicBezTo>
                <a:cubicBezTo>
                  <a:pt x="1442" y="643"/>
                  <a:pt x="1391" y="744"/>
                  <a:pt x="1332" y="842"/>
                </a:cubicBezTo>
                <a:cubicBezTo>
                  <a:pt x="1272" y="940"/>
                  <a:pt x="1203" y="1037"/>
                  <a:pt x="1127" y="1128"/>
                </a:cubicBezTo>
                <a:cubicBezTo>
                  <a:pt x="1049" y="1221"/>
                  <a:pt x="963" y="1308"/>
                  <a:pt x="872" y="1388"/>
                </a:cubicBezTo>
                <a:cubicBezTo>
                  <a:pt x="781" y="1468"/>
                  <a:pt x="684" y="1541"/>
                  <a:pt x="585" y="1604"/>
                </a:cubicBezTo>
                <a:cubicBezTo>
                  <a:pt x="489" y="1664"/>
                  <a:pt x="391" y="1716"/>
                  <a:pt x="293" y="1759"/>
                </a:cubicBezTo>
                <a:cubicBezTo>
                  <a:pt x="195" y="1801"/>
                  <a:pt x="97" y="1834"/>
                  <a:pt x="0" y="185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7" name="Freeform 67"/>
          <p:cNvSpPr>
            <a:spLocks/>
          </p:cNvSpPr>
          <p:nvPr/>
        </p:nvSpPr>
        <p:spPr bwMode="auto">
          <a:xfrm>
            <a:off x="4060736" y="1327804"/>
            <a:ext cx="2032892" cy="3741738"/>
          </a:xfrm>
          <a:custGeom>
            <a:avLst/>
            <a:gdLst>
              <a:gd name="T0" fmla="*/ 0 w 814"/>
              <a:gd name="T1" fmla="*/ 1456 h 1456"/>
              <a:gd name="T2" fmla="*/ 0 w 814"/>
              <a:gd name="T3" fmla="*/ 1456 h 1456"/>
              <a:gd name="T4" fmla="*/ 285 w 814"/>
              <a:gd name="T5" fmla="*/ 1228 h 1456"/>
              <a:gd name="T6" fmla="*/ 547 w 814"/>
              <a:gd name="T7" fmla="*/ 881 h 1456"/>
              <a:gd name="T8" fmla="*/ 813 w 814"/>
              <a:gd name="T9" fmla="*/ 0 h 1456"/>
              <a:gd name="T10" fmla="*/ 814 w 814"/>
              <a:gd name="T11" fmla="*/ 0 h 1456"/>
              <a:gd name="T12" fmla="*/ 548 w 814"/>
              <a:gd name="T13" fmla="*/ 881 h 1456"/>
              <a:gd name="T14" fmla="*/ 286 w 814"/>
              <a:gd name="T15" fmla="*/ 1228 h 1456"/>
              <a:gd name="T16" fmla="*/ 0 w 814"/>
              <a:gd name="T17" fmla="*/ 1456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4" h="1456">
                <a:moveTo>
                  <a:pt x="0" y="1456"/>
                </a:moveTo>
                <a:cubicBezTo>
                  <a:pt x="0" y="1456"/>
                  <a:pt x="0" y="1456"/>
                  <a:pt x="0" y="1456"/>
                </a:cubicBezTo>
                <a:cubicBezTo>
                  <a:pt x="100" y="1396"/>
                  <a:pt x="196" y="1320"/>
                  <a:pt x="285" y="1228"/>
                </a:cubicBezTo>
                <a:cubicBezTo>
                  <a:pt x="384" y="1126"/>
                  <a:pt x="472" y="1009"/>
                  <a:pt x="547" y="881"/>
                </a:cubicBezTo>
                <a:cubicBezTo>
                  <a:pt x="711" y="602"/>
                  <a:pt x="805" y="289"/>
                  <a:pt x="813" y="0"/>
                </a:cubicBezTo>
                <a:cubicBezTo>
                  <a:pt x="814" y="0"/>
                  <a:pt x="814" y="0"/>
                  <a:pt x="814" y="0"/>
                </a:cubicBezTo>
                <a:cubicBezTo>
                  <a:pt x="806" y="290"/>
                  <a:pt x="712" y="602"/>
                  <a:pt x="548" y="881"/>
                </a:cubicBezTo>
                <a:cubicBezTo>
                  <a:pt x="473" y="1010"/>
                  <a:pt x="384" y="1127"/>
                  <a:pt x="286" y="1228"/>
                </a:cubicBezTo>
                <a:cubicBezTo>
                  <a:pt x="196" y="1320"/>
                  <a:pt x="100" y="1397"/>
                  <a:pt x="0" y="145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8" name="Freeform 68"/>
          <p:cNvSpPr>
            <a:spLocks/>
          </p:cNvSpPr>
          <p:nvPr/>
        </p:nvSpPr>
        <p:spPr bwMode="auto">
          <a:xfrm>
            <a:off x="4674613" y="1327805"/>
            <a:ext cx="1419014" cy="2346325"/>
          </a:xfrm>
          <a:custGeom>
            <a:avLst/>
            <a:gdLst>
              <a:gd name="T0" fmla="*/ 0 w 568"/>
              <a:gd name="T1" fmla="*/ 913 h 913"/>
              <a:gd name="T2" fmla="*/ 0 w 568"/>
              <a:gd name="T3" fmla="*/ 912 h 913"/>
              <a:gd name="T4" fmla="*/ 163 w 568"/>
              <a:gd name="T5" fmla="*/ 823 h 913"/>
              <a:gd name="T6" fmla="*/ 337 w 568"/>
              <a:gd name="T7" fmla="*/ 638 h 913"/>
              <a:gd name="T8" fmla="*/ 567 w 568"/>
              <a:gd name="T9" fmla="*/ 0 h 913"/>
              <a:gd name="T10" fmla="*/ 568 w 568"/>
              <a:gd name="T11" fmla="*/ 0 h 913"/>
              <a:gd name="T12" fmla="*/ 495 w 568"/>
              <a:gd name="T13" fmla="*/ 345 h 913"/>
              <a:gd name="T14" fmla="*/ 338 w 568"/>
              <a:gd name="T15" fmla="*/ 639 h 913"/>
              <a:gd name="T16" fmla="*/ 163 w 568"/>
              <a:gd name="T17" fmla="*/ 824 h 913"/>
              <a:gd name="T18" fmla="*/ 0 w 568"/>
              <a:gd name="T19" fmla="*/ 913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8" h="913">
                <a:moveTo>
                  <a:pt x="0" y="913"/>
                </a:moveTo>
                <a:cubicBezTo>
                  <a:pt x="0" y="912"/>
                  <a:pt x="0" y="912"/>
                  <a:pt x="0" y="912"/>
                </a:cubicBezTo>
                <a:cubicBezTo>
                  <a:pt x="53" y="895"/>
                  <a:pt x="108" y="866"/>
                  <a:pt x="163" y="823"/>
                </a:cubicBezTo>
                <a:cubicBezTo>
                  <a:pt x="225" y="775"/>
                  <a:pt x="284" y="712"/>
                  <a:pt x="337" y="638"/>
                </a:cubicBezTo>
                <a:cubicBezTo>
                  <a:pt x="473" y="451"/>
                  <a:pt x="557" y="218"/>
                  <a:pt x="567" y="0"/>
                </a:cubicBezTo>
                <a:cubicBezTo>
                  <a:pt x="568" y="0"/>
                  <a:pt x="568" y="0"/>
                  <a:pt x="568" y="0"/>
                </a:cubicBezTo>
                <a:cubicBezTo>
                  <a:pt x="562" y="115"/>
                  <a:pt x="538" y="231"/>
                  <a:pt x="495" y="345"/>
                </a:cubicBezTo>
                <a:cubicBezTo>
                  <a:pt x="456" y="449"/>
                  <a:pt x="402" y="550"/>
                  <a:pt x="338" y="639"/>
                </a:cubicBezTo>
                <a:cubicBezTo>
                  <a:pt x="285" y="713"/>
                  <a:pt x="226" y="775"/>
                  <a:pt x="163" y="824"/>
                </a:cubicBezTo>
                <a:cubicBezTo>
                  <a:pt x="109" y="866"/>
                  <a:pt x="54" y="896"/>
                  <a:pt x="0" y="913"/>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54" name="Freeform 69"/>
          <p:cNvSpPr>
            <a:spLocks/>
          </p:cNvSpPr>
          <p:nvPr/>
        </p:nvSpPr>
        <p:spPr bwMode="auto">
          <a:xfrm>
            <a:off x="4929110" y="1327805"/>
            <a:ext cx="1164517" cy="2674938"/>
          </a:xfrm>
          <a:custGeom>
            <a:avLst/>
            <a:gdLst>
              <a:gd name="T0" fmla="*/ 1 w 466"/>
              <a:gd name="T1" fmla="*/ 1041 h 1041"/>
              <a:gd name="T2" fmla="*/ 0 w 466"/>
              <a:gd name="T3" fmla="*/ 1041 h 1041"/>
              <a:gd name="T4" fmla="*/ 307 w 466"/>
              <a:gd name="T5" fmla="*/ 613 h 1041"/>
              <a:gd name="T6" fmla="*/ 465 w 466"/>
              <a:gd name="T7" fmla="*/ 0 h 1041"/>
              <a:gd name="T8" fmla="*/ 466 w 466"/>
              <a:gd name="T9" fmla="*/ 0 h 1041"/>
              <a:gd name="T10" fmla="*/ 308 w 466"/>
              <a:gd name="T11" fmla="*/ 613 h 1041"/>
              <a:gd name="T12" fmla="*/ 1 w 466"/>
              <a:gd name="T13" fmla="*/ 1041 h 1041"/>
            </a:gdLst>
            <a:ahLst/>
            <a:cxnLst>
              <a:cxn ang="0">
                <a:pos x="T0" y="T1"/>
              </a:cxn>
              <a:cxn ang="0">
                <a:pos x="T2" y="T3"/>
              </a:cxn>
              <a:cxn ang="0">
                <a:pos x="T4" y="T5"/>
              </a:cxn>
              <a:cxn ang="0">
                <a:pos x="T6" y="T7"/>
              </a:cxn>
              <a:cxn ang="0">
                <a:pos x="T8" y="T9"/>
              </a:cxn>
              <a:cxn ang="0">
                <a:pos x="T10" y="T11"/>
              </a:cxn>
              <a:cxn ang="0">
                <a:pos x="T12" y="T13"/>
              </a:cxn>
            </a:cxnLst>
            <a:rect l="0" t="0" r="r" b="b"/>
            <a:pathLst>
              <a:path w="466" h="1041">
                <a:moveTo>
                  <a:pt x="1" y="1041"/>
                </a:moveTo>
                <a:cubicBezTo>
                  <a:pt x="0" y="1041"/>
                  <a:pt x="0" y="1041"/>
                  <a:pt x="0" y="1041"/>
                </a:cubicBezTo>
                <a:cubicBezTo>
                  <a:pt x="120" y="932"/>
                  <a:pt x="226" y="784"/>
                  <a:pt x="307" y="613"/>
                </a:cubicBezTo>
                <a:cubicBezTo>
                  <a:pt x="403" y="412"/>
                  <a:pt x="458" y="200"/>
                  <a:pt x="465" y="0"/>
                </a:cubicBezTo>
                <a:cubicBezTo>
                  <a:pt x="466" y="0"/>
                  <a:pt x="466" y="0"/>
                  <a:pt x="466" y="0"/>
                </a:cubicBezTo>
                <a:cubicBezTo>
                  <a:pt x="458" y="200"/>
                  <a:pt x="404" y="412"/>
                  <a:pt x="308" y="613"/>
                </a:cubicBezTo>
                <a:cubicBezTo>
                  <a:pt x="226" y="784"/>
                  <a:pt x="120" y="932"/>
                  <a:pt x="1" y="1041"/>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55" name="Freeform 70"/>
          <p:cNvSpPr>
            <a:spLocks/>
          </p:cNvSpPr>
          <p:nvPr/>
        </p:nvSpPr>
        <p:spPr bwMode="auto">
          <a:xfrm>
            <a:off x="4649935" y="353080"/>
            <a:ext cx="1443692" cy="974725"/>
          </a:xfrm>
          <a:custGeom>
            <a:avLst/>
            <a:gdLst>
              <a:gd name="T0" fmla="*/ 577 w 578"/>
              <a:gd name="T1" fmla="*/ 379 h 379"/>
              <a:gd name="T2" fmla="*/ 359 w 578"/>
              <a:gd name="T3" fmla="*/ 108 h 379"/>
              <a:gd name="T4" fmla="*/ 0 w 578"/>
              <a:gd name="T5" fmla="*/ 0 h 379"/>
              <a:gd name="T6" fmla="*/ 1 w 578"/>
              <a:gd name="T7" fmla="*/ 0 h 379"/>
              <a:gd name="T8" fmla="*/ 360 w 578"/>
              <a:gd name="T9" fmla="*/ 107 h 379"/>
              <a:gd name="T10" fmla="*/ 508 w 578"/>
              <a:gd name="T11" fmla="*/ 219 h 379"/>
              <a:gd name="T12" fmla="*/ 578 w 578"/>
              <a:gd name="T13" fmla="*/ 379 h 379"/>
              <a:gd name="T14" fmla="*/ 577 w 578"/>
              <a:gd name="T15" fmla="*/ 379 h 3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8" h="379">
                <a:moveTo>
                  <a:pt x="577" y="379"/>
                </a:moveTo>
                <a:cubicBezTo>
                  <a:pt x="570" y="231"/>
                  <a:pt x="422" y="140"/>
                  <a:pt x="359" y="108"/>
                </a:cubicBezTo>
                <a:cubicBezTo>
                  <a:pt x="262" y="58"/>
                  <a:pt x="148" y="24"/>
                  <a:pt x="0" y="0"/>
                </a:cubicBezTo>
                <a:cubicBezTo>
                  <a:pt x="1" y="0"/>
                  <a:pt x="1" y="0"/>
                  <a:pt x="1" y="0"/>
                </a:cubicBezTo>
                <a:cubicBezTo>
                  <a:pt x="148" y="23"/>
                  <a:pt x="262" y="57"/>
                  <a:pt x="360" y="107"/>
                </a:cubicBezTo>
                <a:cubicBezTo>
                  <a:pt x="419" y="138"/>
                  <a:pt x="470" y="176"/>
                  <a:pt x="508" y="219"/>
                </a:cubicBezTo>
                <a:cubicBezTo>
                  <a:pt x="551" y="269"/>
                  <a:pt x="575" y="323"/>
                  <a:pt x="578" y="379"/>
                </a:cubicBezTo>
                <a:lnTo>
                  <a:pt x="577" y="379"/>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80" name="Freeform 71"/>
          <p:cNvSpPr>
            <a:spLocks/>
          </p:cNvSpPr>
          <p:nvPr/>
        </p:nvSpPr>
        <p:spPr bwMode="auto">
          <a:xfrm>
            <a:off x="2671028" y="1327805"/>
            <a:ext cx="3422600" cy="1325563"/>
          </a:xfrm>
          <a:custGeom>
            <a:avLst/>
            <a:gdLst>
              <a:gd name="T0" fmla="*/ 0 w 1370"/>
              <a:gd name="T1" fmla="*/ 516 h 516"/>
              <a:gd name="T2" fmla="*/ 0 w 1370"/>
              <a:gd name="T3" fmla="*/ 515 h 516"/>
              <a:gd name="T4" fmla="*/ 529 w 1370"/>
              <a:gd name="T5" fmla="*/ 319 h 516"/>
              <a:gd name="T6" fmla="*/ 860 w 1370"/>
              <a:gd name="T7" fmla="*/ 204 h 516"/>
              <a:gd name="T8" fmla="*/ 1008 w 1370"/>
              <a:gd name="T9" fmla="*/ 153 h 516"/>
              <a:gd name="T10" fmla="*/ 1034 w 1370"/>
              <a:gd name="T11" fmla="*/ 144 h 516"/>
              <a:gd name="T12" fmla="*/ 1180 w 1370"/>
              <a:gd name="T13" fmla="*/ 92 h 516"/>
              <a:gd name="T14" fmla="*/ 1296 w 1370"/>
              <a:gd name="T15" fmla="*/ 48 h 516"/>
              <a:gd name="T16" fmla="*/ 1369 w 1370"/>
              <a:gd name="T17" fmla="*/ 5 h 516"/>
              <a:gd name="T18" fmla="*/ 1369 w 1370"/>
              <a:gd name="T19" fmla="*/ 1 h 516"/>
              <a:gd name="T20" fmla="*/ 1370 w 1370"/>
              <a:gd name="T21" fmla="*/ 0 h 516"/>
              <a:gd name="T22" fmla="*/ 1370 w 1370"/>
              <a:gd name="T23" fmla="*/ 5 h 516"/>
              <a:gd name="T24" fmla="*/ 1296 w 1370"/>
              <a:gd name="T25" fmla="*/ 48 h 516"/>
              <a:gd name="T26" fmla="*/ 1180 w 1370"/>
              <a:gd name="T27" fmla="*/ 93 h 516"/>
              <a:gd name="T28" fmla="*/ 1035 w 1370"/>
              <a:gd name="T29" fmla="*/ 144 h 516"/>
              <a:gd name="T30" fmla="*/ 1008 w 1370"/>
              <a:gd name="T31" fmla="*/ 154 h 516"/>
              <a:gd name="T32" fmla="*/ 860 w 1370"/>
              <a:gd name="T33" fmla="*/ 205 h 516"/>
              <a:gd name="T34" fmla="*/ 530 w 1370"/>
              <a:gd name="T35" fmla="*/ 320 h 516"/>
              <a:gd name="T36" fmla="*/ 0 w 1370"/>
              <a:gd name="T37" fmla="*/ 516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70" h="516">
                <a:moveTo>
                  <a:pt x="0" y="516"/>
                </a:moveTo>
                <a:cubicBezTo>
                  <a:pt x="0" y="515"/>
                  <a:pt x="0" y="515"/>
                  <a:pt x="0" y="515"/>
                </a:cubicBezTo>
                <a:cubicBezTo>
                  <a:pt x="161" y="452"/>
                  <a:pt x="334" y="388"/>
                  <a:pt x="529" y="319"/>
                </a:cubicBezTo>
                <a:cubicBezTo>
                  <a:pt x="645" y="278"/>
                  <a:pt x="754" y="240"/>
                  <a:pt x="860" y="204"/>
                </a:cubicBezTo>
                <a:cubicBezTo>
                  <a:pt x="912" y="186"/>
                  <a:pt x="960" y="169"/>
                  <a:pt x="1008" y="153"/>
                </a:cubicBezTo>
                <a:cubicBezTo>
                  <a:pt x="1017" y="150"/>
                  <a:pt x="1026" y="147"/>
                  <a:pt x="1034" y="144"/>
                </a:cubicBezTo>
                <a:cubicBezTo>
                  <a:pt x="1087" y="125"/>
                  <a:pt x="1136" y="108"/>
                  <a:pt x="1180" y="92"/>
                </a:cubicBezTo>
                <a:cubicBezTo>
                  <a:pt x="1230" y="74"/>
                  <a:pt x="1267" y="60"/>
                  <a:pt x="1296" y="48"/>
                </a:cubicBezTo>
                <a:cubicBezTo>
                  <a:pt x="1341" y="29"/>
                  <a:pt x="1366" y="14"/>
                  <a:pt x="1369" y="5"/>
                </a:cubicBezTo>
                <a:cubicBezTo>
                  <a:pt x="1370" y="3"/>
                  <a:pt x="1370" y="2"/>
                  <a:pt x="1369" y="1"/>
                </a:cubicBezTo>
                <a:cubicBezTo>
                  <a:pt x="1370" y="0"/>
                  <a:pt x="1370" y="0"/>
                  <a:pt x="1370" y="0"/>
                </a:cubicBezTo>
                <a:cubicBezTo>
                  <a:pt x="1370" y="2"/>
                  <a:pt x="1370" y="3"/>
                  <a:pt x="1370" y="5"/>
                </a:cubicBezTo>
                <a:cubicBezTo>
                  <a:pt x="1366" y="15"/>
                  <a:pt x="1342" y="29"/>
                  <a:pt x="1296" y="48"/>
                </a:cubicBezTo>
                <a:cubicBezTo>
                  <a:pt x="1267" y="60"/>
                  <a:pt x="1230" y="74"/>
                  <a:pt x="1180" y="93"/>
                </a:cubicBezTo>
                <a:cubicBezTo>
                  <a:pt x="1137" y="109"/>
                  <a:pt x="1087" y="126"/>
                  <a:pt x="1035" y="144"/>
                </a:cubicBezTo>
                <a:cubicBezTo>
                  <a:pt x="1026" y="147"/>
                  <a:pt x="1017" y="150"/>
                  <a:pt x="1008" y="154"/>
                </a:cubicBezTo>
                <a:cubicBezTo>
                  <a:pt x="961" y="170"/>
                  <a:pt x="912" y="187"/>
                  <a:pt x="860" y="205"/>
                </a:cubicBezTo>
                <a:cubicBezTo>
                  <a:pt x="755" y="241"/>
                  <a:pt x="646" y="279"/>
                  <a:pt x="530" y="320"/>
                </a:cubicBezTo>
                <a:cubicBezTo>
                  <a:pt x="335" y="389"/>
                  <a:pt x="161" y="453"/>
                  <a:pt x="0" y="51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81" name="Freeform 72"/>
          <p:cNvSpPr>
            <a:spLocks/>
          </p:cNvSpPr>
          <p:nvPr/>
        </p:nvSpPr>
        <p:spPr bwMode="auto">
          <a:xfrm>
            <a:off x="3932716" y="1103968"/>
            <a:ext cx="2170166" cy="735013"/>
          </a:xfrm>
          <a:custGeom>
            <a:avLst/>
            <a:gdLst>
              <a:gd name="T0" fmla="*/ 0 w 869"/>
              <a:gd name="T1" fmla="*/ 286 h 286"/>
              <a:gd name="T2" fmla="*/ 0 w 869"/>
              <a:gd name="T3" fmla="*/ 285 h 286"/>
              <a:gd name="T4" fmla="*/ 332 w 869"/>
              <a:gd name="T5" fmla="*/ 106 h 286"/>
              <a:gd name="T6" fmla="*/ 631 w 869"/>
              <a:gd name="T7" fmla="*/ 14 h 286"/>
              <a:gd name="T8" fmla="*/ 817 w 869"/>
              <a:gd name="T9" fmla="*/ 18 h 286"/>
              <a:gd name="T10" fmla="*/ 865 w 869"/>
              <a:gd name="T11" fmla="*/ 88 h 286"/>
              <a:gd name="T12" fmla="*/ 864 w 869"/>
              <a:gd name="T13" fmla="*/ 87 h 286"/>
              <a:gd name="T14" fmla="*/ 817 w 869"/>
              <a:gd name="T15" fmla="*/ 19 h 286"/>
              <a:gd name="T16" fmla="*/ 631 w 869"/>
              <a:gd name="T17" fmla="*/ 14 h 286"/>
              <a:gd name="T18" fmla="*/ 332 w 869"/>
              <a:gd name="T19" fmla="*/ 107 h 286"/>
              <a:gd name="T20" fmla="*/ 0 w 869"/>
              <a:gd name="T21" fmla="*/ 28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9" h="286">
                <a:moveTo>
                  <a:pt x="0" y="286"/>
                </a:moveTo>
                <a:cubicBezTo>
                  <a:pt x="0" y="285"/>
                  <a:pt x="0" y="285"/>
                  <a:pt x="0" y="285"/>
                </a:cubicBezTo>
                <a:cubicBezTo>
                  <a:pt x="110" y="213"/>
                  <a:pt x="221" y="153"/>
                  <a:pt x="332" y="106"/>
                </a:cubicBezTo>
                <a:cubicBezTo>
                  <a:pt x="441" y="59"/>
                  <a:pt x="542" y="28"/>
                  <a:pt x="631" y="14"/>
                </a:cubicBezTo>
                <a:cubicBezTo>
                  <a:pt x="712" y="0"/>
                  <a:pt x="775" y="2"/>
                  <a:pt x="817" y="18"/>
                </a:cubicBezTo>
                <a:cubicBezTo>
                  <a:pt x="850" y="31"/>
                  <a:pt x="869" y="60"/>
                  <a:pt x="865" y="88"/>
                </a:cubicBezTo>
                <a:cubicBezTo>
                  <a:pt x="864" y="87"/>
                  <a:pt x="864" y="87"/>
                  <a:pt x="864" y="87"/>
                </a:cubicBezTo>
                <a:cubicBezTo>
                  <a:pt x="869" y="60"/>
                  <a:pt x="849" y="31"/>
                  <a:pt x="817" y="19"/>
                </a:cubicBezTo>
                <a:cubicBezTo>
                  <a:pt x="775" y="3"/>
                  <a:pt x="712" y="1"/>
                  <a:pt x="631" y="14"/>
                </a:cubicBezTo>
                <a:cubicBezTo>
                  <a:pt x="542" y="29"/>
                  <a:pt x="441" y="60"/>
                  <a:pt x="332" y="107"/>
                </a:cubicBezTo>
                <a:cubicBezTo>
                  <a:pt x="222" y="154"/>
                  <a:pt x="110" y="214"/>
                  <a:pt x="0" y="28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82" name="Freeform 73"/>
          <p:cNvSpPr>
            <a:spLocks/>
          </p:cNvSpPr>
          <p:nvPr/>
        </p:nvSpPr>
        <p:spPr bwMode="auto">
          <a:xfrm>
            <a:off x="4762530" y="235604"/>
            <a:ext cx="1340351" cy="1092200"/>
          </a:xfrm>
          <a:custGeom>
            <a:avLst/>
            <a:gdLst>
              <a:gd name="T0" fmla="*/ 532 w 537"/>
              <a:gd name="T1" fmla="*/ 425 h 425"/>
              <a:gd name="T2" fmla="*/ 494 w 537"/>
              <a:gd name="T3" fmla="*/ 175 h 425"/>
              <a:gd name="T4" fmla="*/ 363 w 537"/>
              <a:gd name="T5" fmla="*/ 23 h 425"/>
              <a:gd name="T6" fmla="*/ 180 w 537"/>
              <a:gd name="T7" fmla="*/ 28 h 425"/>
              <a:gd name="T8" fmla="*/ 1 w 537"/>
              <a:gd name="T9" fmla="*/ 144 h 425"/>
              <a:gd name="T10" fmla="*/ 0 w 537"/>
              <a:gd name="T11" fmla="*/ 144 h 425"/>
              <a:gd name="T12" fmla="*/ 179 w 537"/>
              <a:gd name="T13" fmla="*/ 27 h 425"/>
              <a:gd name="T14" fmla="*/ 363 w 537"/>
              <a:gd name="T15" fmla="*/ 23 h 425"/>
              <a:gd name="T16" fmla="*/ 495 w 537"/>
              <a:gd name="T17" fmla="*/ 175 h 425"/>
              <a:gd name="T18" fmla="*/ 533 w 537"/>
              <a:gd name="T19" fmla="*/ 425 h 425"/>
              <a:gd name="T20" fmla="*/ 532 w 537"/>
              <a:gd name="T21" fmla="*/ 425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7" h="425">
                <a:moveTo>
                  <a:pt x="532" y="425"/>
                </a:moveTo>
                <a:cubicBezTo>
                  <a:pt x="536" y="335"/>
                  <a:pt x="523" y="246"/>
                  <a:pt x="494" y="175"/>
                </a:cubicBezTo>
                <a:cubicBezTo>
                  <a:pt x="464" y="99"/>
                  <a:pt x="418" y="47"/>
                  <a:pt x="363" y="23"/>
                </a:cubicBezTo>
                <a:cubicBezTo>
                  <a:pt x="311" y="1"/>
                  <a:pt x="247" y="3"/>
                  <a:pt x="180" y="28"/>
                </a:cubicBezTo>
                <a:cubicBezTo>
                  <a:pt x="119" y="50"/>
                  <a:pt x="55" y="91"/>
                  <a:pt x="1" y="144"/>
                </a:cubicBezTo>
                <a:cubicBezTo>
                  <a:pt x="0" y="144"/>
                  <a:pt x="0" y="144"/>
                  <a:pt x="0" y="144"/>
                </a:cubicBezTo>
                <a:cubicBezTo>
                  <a:pt x="55" y="91"/>
                  <a:pt x="118" y="49"/>
                  <a:pt x="179" y="27"/>
                </a:cubicBezTo>
                <a:cubicBezTo>
                  <a:pt x="247" y="2"/>
                  <a:pt x="311" y="0"/>
                  <a:pt x="363" y="23"/>
                </a:cubicBezTo>
                <a:cubicBezTo>
                  <a:pt x="419" y="46"/>
                  <a:pt x="464" y="99"/>
                  <a:pt x="495" y="175"/>
                </a:cubicBezTo>
                <a:cubicBezTo>
                  <a:pt x="524" y="246"/>
                  <a:pt x="537" y="335"/>
                  <a:pt x="533" y="425"/>
                </a:cubicBezTo>
                <a:lnTo>
                  <a:pt x="532" y="425"/>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grpSp>
        <p:nvGrpSpPr>
          <p:cNvPr id="104" name="组合 103"/>
          <p:cNvGrpSpPr/>
          <p:nvPr/>
        </p:nvGrpSpPr>
        <p:grpSpPr>
          <a:xfrm>
            <a:off x="4418550" y="3396538"/>
            <a:ext cx="489738" cy="504056"/>
            <a:chOff x="1827622" y="1343919"/>
            <a:chExt cx="2304000" cy="2304000"/>
          </a:xfrm>
        </p:grpSpPr>
        <p:sp>
          <p:nvSpPr>
            <p:cNvPr id="105" name="椭圆 104"/>
            <p:cNvSpPr/>
            <p:nvPr/>
          </p:nvSpPr>
          <p:spPr>
            <a:xfrm>
              <a:off x="1827622" y="1343919"/>
              <a:ext cx="2304000" cy="2304000"/>
            </a:xfrm>
            <a:prstGeom prst="ellipse">
              <a:avLst/>
            </a:prstGeom>
            <a:gradFill>
              <a:gsLst>
                <a:gs pos="100000">
                  <a:srgbClr val="00B0F0"/>
                </a:gs>
                <a:gs pos="0">
                  <a:srgbClr val="0066FF"/>
                </a:gs>
              </a:gsLst>
              <a:path path="circle">
                <a:fillToRect t="100000" r="100000"/>
              </a:path>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06" name="椭圆 105"/>
            <p:cNvSpPr/>
            <p:nvPr/>
          </p:nvSpPr>
          <p:spPr>
            <a:xfrm>
              <a:off x="1877482" y="1393780"/>
              <a:ext cx="2204284" cy="2204283"/>
            </a:xfrm>
            <a:prstGeom prst="ellipse">
              <a:avLst/>
            </a:prstGeom>
            <a:gradFill>
              <a:gsLst>
                <a:gs pos="0">
                  <a:srgbClr val="00B0F0"/>
                </a:gs>
                <a:gs pos="100000">
                  <a:srgbClr val="0066FF"/>
                </a:gs>
              </a:gsLst>
              <a:path path="circle">
                <a:fillToRect t="100000" r="100000"/>
              </a:path>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sp>
        <p:nvSpPr>
          <p:cNvPr id="2088" name="同心圆 2087"/>
          <p:cNvSpPr/>
          <p:nvPr/>
        </p:nvSpPr>
        <p:spPr>
          <a:xfrm>
            <a:off x="4011174" y="1832739"/>
            <a:ext cx="338106" cy="347990"/>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lIns="89770" tIns="44885" rIns="89770" bIns="44885" rtlCol="0" anchor="ctr"/>
          <a:lstStyle/>
          <a:p>
            <a:pPr algn="ctr"/>
            <a:endParaRPr lang="zh-CN" altLang="en-US" sz="1558">
              <a:solidFill>
                <a:schemeClr val="tx1"/>
              </a:solidFill>
            </a:endParaRPr>
          </a:p>
        </p:txBody>
      </p:sp>
      <p:sp>
        <p:nvSpPr>
          <p:cNvPr id="108" name="同心圆 107"/>
          <p:cNvSpPr/>
          <p:nvPr/>
        </p:nvSpPr>
        <p:spPr>
          <a:xfrm>
            <a:off x="5024726" y="1669900"/>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44885" rIns="0" bIns="44885" rtlCol="0" anchor="ctr"/>
          <a:lstStyle/>
          <a:p>
            <a:pPr algn="ctr"/>
            <a:endParaRPr lang="zh-CN" altLang="en-US" sz="3549">
              <a:solidFill>
                <a:schemeClr val="bg1"/>
              </a:solidFill>
              <a:latin typeface="微软雅黑" pitchFamily="34" charset="-122"/>
              <a:ea typeface="微软雅黑" pitchFamily="34" charset="-122"/>
            </a:endParaRPr>
          </a:p>
        </p:txBody>
      </p:sp>
      <p:sp>
        <p:nvSpPr>
          <p:cNvPr id="109" name="同心圆 108"/>
          <p:cNvSpPr/>
          <p:nvPr/>
        </p:nvSpPr>
        <p:spPr>
          <a:xfrm>
            <a:off x="4590694" y="287993"/>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lIns="89770" tIns="44885" rIns="89770" bIns="44885" rtlCol="0" anchor="ctr"/>
          <a:lstStyle/>
          <a:p>
            <a:pPr algn="ctr"/>
            <a:endParaRPr lang="zh-CN" altLang="en-US" sz="1558">
              <a:solidFill>
                <a:schemeClr val="tx1"/>
              </a:solidFill>
            </a:endParaRPr>
          </a:p>
        </p:txBody>
      </p:sp>
      <p:sp>
        <p:nvSpPr>
          <p:cNvPr id="110" name="同心圆 109"/>
          <p:cNvSpPr/>
          <p:nvPr/>
        </p:nvSpPr>
        <p:spPr>
          <a:xfrm>
            <a:off x="5479286" y="573741"/>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lIns="89770" tIns="44885" rIns="89770" bIns="44885" rtlCol="0" anchor="ctr"/>
          <a:lstStyle/>
          <a:p>
            <a:pPr algn="ctr"/>
            <a:endParaRPr lang="zh-CN" altLang="en-US" sz="1558">
              <a:solidFill>
                <a:schemeClr val="tx1"/>
              </a:solidFill>
            </a:endParaRPr>
          </a:p>
        </p:txBody>
      </p:sp>
      <p:sp>
        <p:nvSpPr>
          <p:cNvPr id="111" name="同心圆 110"/>
          <p:cNvSpPr/>
          <p:nvPr/>
        </p:nvSpPr>
        <p:spPr>
          <a:xfrm>
            <a:off x="4864613" y="3909371"/>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44885" rIns="0" bIns="44885" rtlCol="0" anchor="ctr"/>
          <a:lstStyle/>
          <a:p>
            <a:pPr algn="ctr"/>
            <a:endParaRPr lang="zh-CN" altLang="en-US" sz="3549">
              <a:solidFill>
                <a:schemeClr val="bg1"/>
              </a:solidFill>
              <a:latin typeface="微软雅黑" pitchFamily="34" charset="-122"/>
              <a:ea typeface="微软雅黑" pitchFamily="34" charset="-122"/>
            </a:endParaRPr>
          </a:p>
        </p:txBody>
      </p:sp>
      <p:sp>
        <p:nvSpPr>
          <p:cNvPr id="112" name="同心圆 111"/>
          <p:cNvSpPr/>
          <p:nvPr/>
        </p:nvSpPr>
        <p:spPr>
          <a:xfrm>
            <a:off x="2062689" y="5975502"/>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770" tIns="44885" rIns="89770" bIns="44885" numCol="1" spcCol="0" rtlCol="0" fromWordArt="0" anchor="ctr" anchorCtr="0" forceAA="0" compatLnSpc="1">
            <a:prstTxWarp prst="textNoShape">
              <a:avLst/>
            </a:prstTxWarp>
            <a:noAutofit/>
          </a:bodyPr>
          <a:lstStyle/>
          <a:p>
            <a:pPr algn="ctr"/>
            <a:endParaRPr lang="zh-CN" altLang="en-US" sz="1558">
              <a:solidFill>
                <a:schemeClr val="tx1"/>
              </a:solidFill>
            </a:endParaRPr>
          </a:p>
        </p:txBody>
      </p:sp>
      <p:sp>
        <p:nvSpPr>
          <p:cNvPr id="113" name="同心圆 112"/>
          <p:cNvSpPr/>
          <p:nvPr/>
        </p:nvSpPr>
        <p:spPr>
          <a:xfrm>
            <a:off x="292008" y="6031860"/>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770" tIns="44885" rIns="89770" bIns="44885" numCol="1" spcCol="0" rtlCol="0" fromWordArt="0" anchor="ctr" anchorCtr="0" forceAA="0" compatLnSpc="1">
            <a:prstTxWarp prst="textNoShape">
              <a:avLst/>
            </a:prstTxWarp>
            <a:noAutofit/>
          </a:bodyPr>
          <a:lstStyle/>
          <a:p>
            <a:pPr algn="ctr"/>
            <a:endParaRPr lang="zh-CN" altLang="en-US" sz="1558">
              <a:solidFill>
                <a:schemeClr val="tx1"/>
              </a:solidFill>
            </a:endParaRPr>
          </a:p>
        </p:txBody>
      </p:sp>
      <p:grpSp>
        <p:nvGrpSpPr>
          <p:cNvPr id="114" name="组合 113"/>
          <p:cNvGrpSpPr/>
          <p:nvPr/>
        </p:nvGrpSpPr>
        <p:grpSpPr>
          <a:xfrm>
            <a:off x="5845673" y="1022981"/>
            <a:ext cx="489738" cy="504056"/>
            <a:chOff x="1827622" y="1343919"/>
            <a:chExt cx="2304000" cy="2304000"/>
          </a:xfrm>
        </p:grpSpPr>
        <p:sp>
          <p:nvSpPr>
            <p:cNvPr id="115" name="椭圆 114"/>
            <p:cNvSpPr/>
            <p:nvPr/>
          </p:nvSpPr>
          <p:spPr>
            <a:xfrm>
              <a:off x="1827622" y="1343919"/>
              <a:ext cx="2304000" cy="2304000"/>
            </a:xfrm>
            <a:prstGeom prst="ellipse">
              <a:avLst/>
            </a:prstGeom>
            <a:gradFill>
              <a:gsLst>
                <a:gs pos="96000">
                  <a:srgbClr val="00B0F0"/>
                </a:gs>
                <a:gs pos="0">
                  <a:srgbClr val="0066FF"/>
                </a:gs>
              </a:gsLst>
              <a:path path="circle">
                <a:fillToRect t="100000" r="100000"/>
              </a:path>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16" name="椭圆 115"/>
            <p:cNvSpPr/>
            <p:nvPr/>
          </p:nvSpPr>
          <p:spPr>
            <a:xfrm>
              <a:off x="1877481" y="1393778"/>
              <a:ext cx="2204282" cy="2204282"/>
            </a:xfrm>
            <a:prstGeom prst="ellipse">
              <a:avLst/>
            </a:prstGeom>
            <a:gradFill>
              <a:gsLst>
                <a:gs pos="0">
                  <a:srgbClr val="00B0F0"/>
                </a:gs>
                <a:gs pos="100000">
                  <a:srgbClr val="0066FF"/>
                </a:gs>
              </a:gsLst>
              <a:path path="circle">
                <a:fillToRect t="100000" r="100000"/>
              </a:path>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grpSp>
        <p:nvGrpSpPr>
          <p:cNvPr id="117" name="组合 116"/>
          <p:cNvGrpSpPr/>
          <p:nvPr/>
        </p:nvGrpSpPr>
        <p:grpSpPr>
          <a:xfrm>
            <a:off x="5234418" y="2747006"/>
            <a:ext cx="489738" cy="504056"/>
            <a:chOff x="1827622" y="1343919"/>
            <a:chExt cx="2304000" cy="2304000"/>
          </a:xfrm>
        </p:grpSpPr>
        <p:sp>
          <p:nvSpPr>
            <p:cNvPr id="118" name="椭圆 117"/>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19" name="椭圆 118"/>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grpSp>
        <p:nvGrpSpPr>
          <p:cNvPr id="120" name="组合 119"/>
          <p:cNvGrpSpPr/>
          <p:nvPr/>
        </p:nvGrpSpPr>
        <p:grpSpPr>
          <a:xfrm>
            <a:off x="4245363" y="4375011"/>
            <a:ext cx="489738" cy="504056"/>
            <a:chOff x="1827622" y="1343919"/>
            <a:chExt cx="2304000" cy="2304000"/>
          </a:xfrm>
        </p:grpSpPr>
        <p:sp>
          <p:nvSpPr>
            <p:cNvPr id="121" name="椭圆 120"/>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22" name="椭圆 121"/>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grpSp>
        <p:nvGrpSpPr>
          <p:cNvPr id="123" name="组合 122"/>
          <p:cNvGrpSpPr/>
          <p:nvPr/>
        </p:nvGrpSpPr>
        <p:grpSpPr>
          <a:xfrm>
            <a:off x="3619231" y="826746"/>
            <a:ext cx="724889" cy="746082"/>
            <a:chOff x="1827622" y="1343919"/>
            <a:chExt cx="2304000" cy="2304000"/>
          </a:xfrm>
        </p:grpSpPr>
        <p:sp>
          <p:nvSpPr>
            <p:cNvPr id="124" name="椭圆 123"/>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25" name="椭圆 124"/>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sp>
        <p:nvSpPr>
          <p:cNvPr id="77" name="TextBox 76"/>
          <p:cNvSpPr txBox="1"/>
          <p:nvPr/>
        </p:nvSpPr>
        <p:spPr>
          <a:xfrm>
            <a:off x="5135401" y="4156264"/>
            <a:ext cx="6948458" cy="1569660"/>
          </a:xfrm>
          <a:prstGeom prst="rect">
            <a:avLst/>
          </a:prstGeom>
          <a:noFill/>
        </p:spPr>
        <p:txBody>
          <a:bodyPr wrap="square" rtlCol="0">
            <a:spAutoFit/>
          </a:bodyPr>
          <a:lstStyle/>
          <a:p>
            <a:r>
              <a:rPr lang="zh-CN" altLang="en-US" sz="4800" b="1" dirty="0" smtClean="0">
                <a:solidFill>
                  <a:srgbClr val="0070C0"/>
                </a:solidFill>
                <a:latin typeface="微软雅黑" panose="020B0503020204020204" pitchFamily="34" charset="-122"/>
                <a:ea typeface="微软雅黑" panose="020B0503020204020204" pitchFamily="34" charset="-122"/>
              </a:rPr>
              <a:t>时尚微</a:t>
            </a:r>
            <a:r>
              <a:rPr lang="zh-CN" altLang="en-US" sz="4800" b="1" dirty="0" smtClean="0">
                <a:solidFill>
                  <a:srgbClr val="0070C0"/>
                </a:solidFill>
                <a:latin typeface="微软雅黑" panose="020B0503020204020204" pitchFamily="34" charset="-122"/>
                <a:ea typeface="微软雅黑" panose="020B0503020204020204" pitchFamily="34" charset="-122"/>
              </a:rPr>
              <a:t>立体</a:t>
            </a:r>
            <a:r>
              <a:rPr lang="en-US" altLang="zh-CN" sz="4800" b="1" dirty="0" smtClean="0">
                <a:solidFill>
                  <a:srgbClr val="0070C0"/>
                </a:solidFill>
                <a:latin typeface="微软雅黑" panose="020B0503020204020204" pitchFamily="34" charset="-122"/>
                <a:ea typeface="微软雅黑" panose="020B0503020204020204" pitchFamily="34" charset="-122"/>
              </a:rPr>
              <a:t>PPT</a:t>
            </a:r>
            <a:r>
              <a:rPr lang="zh-CN" altLang="en-US" sz="4800" b="1" dirty="0" smtClean="0">
                <a:solidFill>
                  <a:srgbClr val="0070C0"/>
                </a:solidFill>
                <a:latin typeface="微软雅黑" panose="020B0503020204020204" pitchFamily="34" charset="-122"/>
                <a:ea typeface="微软雅黑" panose="020B0503020204020204" pitchFamily="34" charset="-122"/>
              </a:rPr>
              <a:t>图表合集</a:t>
            </a:r>
            <a:endParaRPr lang="en-US" altLang="zh-CN" sz="4800" b="1" dirty="0" smtClean="0">
              <a:solidFill>
                <a:srgbClr val="0070C0"/>
              </a:solidFill>
              <a:latin typeface="微软雅黑" panose="020B0503020204020204" pitchFamily="34" charset="-122"/>
              <a:ea typeface="微软雅黑" panose="020B0503020204020204" pitchFamily="34" charset="-122"/>
            </a:endParaRPr>
          </a:p>
          <a:p>
            <a:pPr algn="ctr"/>
            <a:r>
              <a:rPr lang="zh-CN" altLang="en-US" sz="4800" b="1" dirty="0" smtClean="0">
                <a:solidFill>
                  <a:srgbClr val="0070C0"/>
                </a:solidFill>
                <a:latin typeface="微软雅黑" panose="020B0503020204020204" pitchFamily="34" charset="-122"/>
                <a:ea typeface="微软雅黑" panose="020B0503020204020204" pitchFamily="34" charset="-122"/>
              </a:rPr>
              <a:t>（第五套）</a:t>
            </a:r>
            <a:endParaRPr lang="zh-CN" altLang="en-US" sz="4800" b="1" dirty="0">
              <a:solidFill>
                <a:srgbClr val="0070C0"/>
              </a:solidFill>
              <a:latin typeface="微软雅黑" panose="020B0503020204020204" pitchFamily="34" charset="-122"/>
              <a:ea typeface="微软雅黑" panose="020B0503020204020204" pitchFamily="34" charset="-122"/>
            </a:endParaRPr>
          </a:p>
        </p:txBody>
      </p:sp>
      <p:grpSp>
        <p:nvGrpSpPr>
          <p:cNvPr id="81" name="组合 80"/>
          <p:cNvGrpSpPr/>
          <p:nvPr/>
        </p:nvGrpSpPr>
        <p:grpSpPr>
          <a:xfrm>
            <a:off x="10731031" y="283971"/>
            <a:ext cx="508110" cy="508106"/>
            <a:chOff x="5196486" y="5946187"/>
            <a:chExt cx="305647" cy="305644"/>
          </a:xfrm>
        </p:grpSpPr>
        <p:grpSp>
          <p:nvGrpSpPr>
            <p:cNvPr id="82" name="组合 81"/>
            <p:cNvGrpSpPr/>
            <p:nvPr/>
          </p:nvGrpSpPr>
          <p:grpSpPr>
            <a:xfrm>
              <a:off x="5196486" y="5946187"/>
              <a:ext cx="305647" cy="305644"/>
              <a:chOff x="1517330" y="1125257"/>
              <a:chExt cx="2204282" cy="2204282"/>
            </a:xfrm>
          </p:grpSpPr>
          <p:sp>
            <p:nvSpPr>
              <p:cNvPr id="84" name="椭圆 83"/>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85" name="椭圆 84"/>
              <p:cNvSpPr/>
              <p:nvPr/>
            </p:nvSpPr>
            <p:spPr>
              <a:xfrm>
                <a:off x="1719372" y="1327298"/>
                <a:ext cx="1800200" cy="18002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grpSp>
        <p:sp>
          <p:nvSpPr>
            <p:cNvPr id="83" name="Freeform 44"/>
            <p:cNvSpPr>
              <a:spLocks noEditPoints="1"/>
            </p:cNvSpPr>
            <p:nvPr/>
          </p:nvSpPr>
          <p:spPr bwMode="auto">
            <a:xfrm>
              <a:off x="5276888" y="6030324"/>
              <a:ext cx="170620" cy="137369"/>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bg1">
                <a:lumMod val="95000"/>
              </a:schemeClr>
            </a:solidFill>
            <a:ln>
              <a:noFill/>
            </a:ln>
            <a:extLst/>
          </p:spPr>
          <p:txBody>
            <a:bodyPr vert="horz" wrap="square" lIns="70137" tIns="35068" rIns="70137" bIns="35068" numCol="1" anchor="t" anchorCtr="0" compatLnSpc="1">
              <a:prstTxWarp prst="textNoShape">
                <a:avLst/>
              </a:prstTxWarp>
            </a:bodyPr>
            <a:lstStyle/>
            <a:p>
              <a:endParaRPr lang="zh-CN" altLang="en-US" sz="1558"/>
            </a:p>
          </p:txBody>
        </p:sp>
      </p:grpSp>
      <p:grpSp>
        <p:nvGrpSpPr>
          <p:cNvPr id="86" name="组合 85"/>
          <p:cNvGrpSpPr/>
          <p:nvPr/>
        </p:nvGrpSpPr>
        <p:grpSpPr>
          <a:xfrm>
            <a:off x="11462791" y="288214"/>
            <a:ext cx="508110" cy="508106"/>
            <a:chOff x="5638883" y="5946187"/>
            <a:chExt cx="305647" cy="305644"/>
          </a:xfrm>
        </p:grpSpPr>
        <p:grpSp>
          <p:nvGrpSpPr>
            <p:cNvPr id="87" name="组合 86"/>
            <p:cNvGrpSpPr/>
            <p:nvPr/>
          </p:nvGrpSpPr>
          <p:grpSpPr>
            <a:xfrm>
              <a:off x="5638883" y="5946187"/>
              <a:ext cx="305647" cy="305644"/>
              <a:chOff x="1517330" y="1125257"/>
              <a:chExt cx="2204282" cy="2204282"/>
            </a:xfrm>
          </p:grpSpPr>
          <p:sp>
            <p:nvSpPr>
              <p:cNvPr id="89" name="椭圆 88"/>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90" name="椭圆 89"/>
              <p:cNvSpPr/>
              <p:nvPr/>
            </p:nvSpPr>
            <p:spPr>
              <a:xfrm>
                <a:off x="1719372" y="1327298"/>
                <a:ext cx="1800200" cy="18002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grpSp>
        <p:sp>
          <p:nvSpPr>
            <p:cNvPr id="88" name="Freeform 6"/>
            <p:cNvSpPr>
              <a:spLocks noEditPoints="1"/>
            </p:cNvSpPr>
            <p:nvPr/>
          </p:nvSpPr>
          <p:spPr bwMode="auto">
            <a:xfrm>
              <a:off x="5694390" y="6035130"/>
              <a:ext cx="194632" cy="113061"/>
            </a:xfrm>
            <a:custGeom>
              <a:avLst/>
              <a:gdLst>
                <a:gd name="T0" fmla="*/ 107 w 165"/>
                <a:gd name="T1" fmla="*/ 104 h 104"/>
                <a:gd name="T2" fmla="*/ 124 w 165"/>
                <a:gd name="T3" fmla="*/ 104 h 104"/>
                <a:gd name="T4" fmla="*/ 124 w 165"/>
                <a:gd name="T5" fmla="*/ 45 h 104"/>
                <a:gd name="T6" fmla="*/ 107 w 165"/>
                <a:gd name="T7" fmla="*/ 61 h 104"/>
                <a:gd name="T8" fmla="*/ 107 w 165"/>
                <a:gd name="T9" fmla="*/ 104 h 104"/>
                <a:gd name="T10" fmla="*/ 132 w 165"/>
                <a:gd name="T11" fmla="*/ 104 h 104"/>
                <a:gd name="T12" fmla="*/ 149 w 165"/>
                <a:gd name="T13" fmla="*/ 104 h 104"/>
                <a:gd name="T14" fmla="*/ 149 w 165"/>
                <a:gd name="T15" fmla="*/ 22 h 104"/>
                <a:gd name="T16" fmla="*/ 132 w 165"/>
                <a:gd name="T17" fmla="*/ 38 h 104"/>
                <a:gd name="T18" fmla="*/ 132 w 165"/>
                <a:gd name="T19" fmla="*/ 104 h 104"/>
                <a:gd name="T20" fmla="*/ 161 w 165"/>
                <a:gd name="T21" fmla="*/ 0 h 104"/>
                <a:gd name="T22" fmla="*/ 164 w 165"/>
                <a:gd name="T23" fmla="*/ 4 h 104"/>
                <a:gd name="T24" fmla="*/ 164 w 165"/>
                <a:gd name="T25" fmla="*/ 5 h 104"/>
                <a:gd name="T26" fmla="*/ 161 w 165"/>
                <a:gd name="T27" fmla="*/ 15 h 104"/>
                <a:gd name="T28" fmla="*/ 161 w 165"/>
                <a:gd name="T29" fmla="*/ 16 h 104"/>
                <a:gd name="T30" fmla="*/ 156 w 165"/>
                <a:gd name="T31" fmla="*/ 17 h 104"/>
                <a:gd name="T32" fmla="*/ 155 w 165"/>
                <a:gd name="T33" fmla="*/ 17 h 104"/>
                <a:gd name="T34" fmla="*/ 153 w 165"/>
                <a:gd name="T35" fmla="*/ 14 h 104"/>
                <a:gd name="T36" fmla="*/ 103 w 165"/>
                <a:gd name="T37" fmla="*/ 61 h 104"/>
                <a:gd name="T38" fmla="*/ 87 w 165"/>
                <a:gd name="T39" fmla="*/ 44 h 104"/>
                <a:gd name="T40" fmla="*/ 74 w 165"/>
                <a:gd name="T41" fmla="*/ 30 h 104"/>
                <a:gd name="T42" fmla="*/ 3 w 165"/>
                <a:gd name="T43" fmla="*/ 96 h 104"/>
                <a:gd name="T44" fmla="*/ 0 w 165"/>
                <a:gd name="T45" fmla="*/ 93 h 104"/>
                <a:gd name="T46" fmla="*/ 74 w 165"/>
                <a:gd name="T47" fmla="*/ 24 h 104"/>
                <a:gd name="T48" fmla="*/ 87 w 165"/>
                <a:gd name="T49" fmla="*/ 37 h 104"/>
                <a:gd name="T50" fmla="*/ 103 w 165"/>
                <a:gd name="T51" fmla="*/ 55 h 104"/>
                <a:gd name="T52" fmla="*/ 150 w 165"/>
                <a:gd name="T53" fmla="*/ 11 h 104"/>
                <a:gd name="T54" fmla="*/ 148 w 165"/>
                <a:gd name="T55" fmla="*/ 9 h 104"/>
                <a:gd name="T56" fmla="*/ 147 w 165"/>
                <a:gd name="T57" fmla="*/ 8 h 104"/>
                <a:gd name="T58" fmla="*/ 149 w 165"/>
                <a:gd name="T59" fmla="*/ 3 h 104"/>
                <a:gd name="T60" fmla="*/ 150 w 165"/>
                <a:gd name="T61" fmla="*/ 3 h 104"/>
                <a:gd name="T62" fmla="*/ 160 w 165"/>
                <a:gd name="T63" fmla="*/ 1 h 104"/>
                <a:gd name="T64" fmla="*/ 161 w 165"/>
                <a:gd name="T65" fmla="*/ 0 h 104"/>
                <a:gd name="T66" fmla="*/ 7 w 165"/>
                <a:gd name="T67" fmla="*/ 104 h 104"/>
                <a:gd name="T68" fmla="*/ 24 w 165"/>
                <a:gd name="T69" fmla="*/ 104 h 104"/>
                <a:gd name="T70" fmla="*/ 24 w 165"/>
                <a:gd name="T71" fmla="*/ 81 h 104"/>
                <a:gd name="T72" fmla="*/ 7 w 165"/>
                <a:gd name="T73" fmla="*/ 97 h 104"/>
                <a:gd name="T74" fmla="*/ 7 w 165"/>
                <a:gd name="T75" fmla="*/ 104 h 104"/>
                <a:gd name="T76" fmla="*/ 32 w 165"/>
                <a:gd name="T77" fmla="*/ 104 h 104"/>
                <a:gd name="T78" fmla="*/ 49 w 165"/>
                <a:gd name="T79" fmla="*/ 104 h 104"/>
                <a:gd name="T80" fmla="*/ 49 w 165"/>
                <a:gd name="T81" fmla="*/ 58 h 104"/>
                <a:gd name="T82" fmla="*/ 32 w 165"/>
                <a:gd name="T83" fmla="*/ 74 h 104"/>
                <a:gd name="T84" fmla="*/ 32 w 165"/>
                <a:gd name="T85" fmla="*/ 104 h 104"/>
                <a:gd name="T86" fmla="*/ 57 w 165"/>
                <a:gd name="T87" fmla="*/ 50 h 104"/>
                <a:gd name="T88" fmla="*/ 57 w 165"/>
                <a:gd name="T89" fmla="*/ 104 h 104"/>
                <a:gd name="T90" fmla="*/ 74 w 165"/>
                <a:gd name="T91" fmla="*/ 104 h 104"/>
                <a:gd name="T92" fmla="*/ 74 w 165"/>
                <a:gd name="T93" fmla="*/ 34 h 104"/>
                <a:gd name="T94" fmla="*/ 74 w 165"/>
                <a:gd name="T95" fmla="*/ 34 h 104"/>
                <a:gd name="T96" fmla="*/ 57 w 165"/>
                <a:gd name="T97" fmla="*/ 50 h 104"/>
                <a:gd name="T98" fmla="*/ 82 w 165"/>
                <a:gd name="T99" fmla="*/ 43 h 104"/>
                <a:gd name="T100" fmla="*/ 82 w 165"/>
                <a:gd name="T101" fmla="*/ 104 h 104"/>
                <a:gd name="T102" fmla="*/ 87 w 165"/>
                <a:gd name="T103" fmla="*/ 104 h 104"/>
                <a:gd name="T104" fmla="*/ 99 w 165"/>
                <a:gd name="T105" fmla="*/ 104 h 104"/>
                <a:gd name="T106" fmla="*/ 99 w 165"/>
                <a:gd name="T107" fmla="*/ 61 h 104"/>
                <a:gd name="T108" fmla="*/ 87 w 165"/>
                <a:gd name="T109" fmla="*/ 48 h 104"/>
                <a:gd name="T110" fmla="*/ 82 w 165"/>
                <a:gd name="T111" fmla="*/ 4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5" h="104">
                  <a:moveTo>
                    <a:pt x="107" y="104"/>
                  </a:moveTo>
                  <a:cubicBezTo>
                    <a:pt x="124" y="104"/>
                    <a:pt x="124" y="104"/>
                    <a:pt x="124" y="104"/>
                  </a:cubicBezTo>
                  <a:cubicBezTo>
                    <a:pt x="124" y="45"/>
                    <a:pt x="124" y="45"/>
                    <a:pt x="124" y="45"/>
                  </a:cubicBezTo>
                  <a:cubicBezTo>
                    <a:pt x="107" y="61"/>
                    <a:pt x="107" y="61"/>
                    <a:pt x="107" y="61"/>
                  </a:cubicBezTo>
                  <a:cubicBezTo>
                    <a:pt x="107" y="104"/>
                    <a:pt x="107" y="104"/>
                    <a:pt x="107" y="104"/>
                  </a:cubicBezTo>
                  <a:close/>
                  <a:moveTo>
                    <a:pt x="132" y="104"/>
                  </a:moveTo>
                  <a:cubicBezTo>
                    <a:pt x="149" y="104"/>
                    <a:pt x="149" y="104"/>
                    <a:pt x="149" y="104"/>
                  </a:cubicBezTo>
                  <a:cubicBezTo>
                    <a:pt x="149" y="22"/>
                    <a:pt x="149" y="22"/>
                    <a:pt x="149" y="22"/>
                  </a:cubicBezTo>
                  <a:cubicBezTo>
                    <a:pt x="132" y="38"/>
                    <a:pt x="132" y="38"/>
                    <a:pt x="132" y="38"/>
                  </a:cubicBezTo>
                  <a:cubicBezTo>
                    <a:pt x="132" y="104"/>
                    <a:pt x="132" y="104"/>
                    <a:pt x="132" y="104"/>
                  </a:cubicBezTo>
                  <a:close/>
                  <a:moveTo>
                    <a:pt x="161" y="0"/>
                  </a:moveTo>
                  <a:cubicBezTo>
                    <a:pt x="164" y="0"/>
                    <a:pt x="165" y="2"/>
                    <a:pt x="164" y="4"/>
                  </a:cubicBezTo>
                  <a:cubicBezTo>
                    <a:pt x="164" y="5"/>
                    <a:pt x="164" y="5"/>
                    <a:pt x="164" y="5"/>
                  </a:cubicBezTo>
                  <a:cubicBezTo>
                    <a:pt x="163" y="8"/>
                    <a:pt x="162" y="12"/>
                    <a:pt x="161" y="15"/>
                  </a:cubicBezTo>
                  <a:cubicBezTo>
                    <a:pt x="161" y="16"/>
                    <a:pt x="161" y="16"/>
                    <a:pt x="161" y="16"/>
                  </a:cubicBezTo>
                  <a:cubicBezTo>
                    <a:pt x="160" y="19"/>
                    <a:pt x="158" y="19"/>
                    <a:pt x="156" y="17"/>
                  </a:cubicBezTo>
                  <a:cubicBezTo>
                    <a:pt x="155" y="17"/>
                    <a:pt x="155" y="17"/>
                    <a:pt x="155" y="17"/>
                  </a:cubicBezTo>
                  <a:cubicBezTo>
                    <a:pt x="154" y="16"/>
                    <a:pt x="154" y="15"/>
                    <a:pt x="153" y="14"/>
                  </a:cubicBezTo>
                  <a:cubicBezTo>
                    <a:pt x="103" y="61"/>
                    <a:pt x="103" y="61"/>
                    <a:pt x="103" y="61"/>
                  </a:cubicBezTo>
                  <a:cubicBezTo>
                    <a:pt x="87" y="44"/>
                    <a:pt x="87" y="44"/>
                    <a:pt x="87" y="44"/>
                  </a:cubicBezTo>
                  <a:cubicBezTo>
                    <a:pt x="74" y="30"/>
                    <a:pt x="74" y="30"/>
                    <a:pt x="74" y="30"/>
                  </a:cubicBezTo>
                  <a:cubicBezTo>
                    <a:pt x="3" y="96"/>
                    <a:pt x="3" y="96"/>
                    <a:pt x="3" y="96"/>
                  </a:cubicBezTo>
                  <a:cubicBezTo>
                    <a:pt x="0" y="93"/>
                    <a:pt x="0" y="93"/>
                    <a:pt x="0" y="93"/>
                  </a:cubicBezTo>
                  <a:cubicBezTo>
                    <a:pt x="74" y="24"/>
                    <a:pt x="74" y="24"/>
                    <a:pt x="74" y="24"/>
                  </a:cubicBezTo>
                  <a:cubicBezTo>
                    <a:pt x="87" y="37"/>
                    <a:pt x="87" y="37"/>
                    <a:pt x="87" y="37"/>
                  </a:cubicBezTo>
                  <a:cubicBezTo>
                    <a:pt x="103" y="55"/>
                    <a:pt x="103" y="55"/>
                    <a:pt x="103" y="55"/>
                  </a:cubicBezTo>
                  <a:cubicBezTo>
                    <a:pt x="150" y="11"/>
                    <a:pt x="150" y="11"/>
                    <a:pt x="150" y="11"/>
                  </a:cubicBezTo>
                  <a:cubicBezTo>
                    <a:pt x="149" y="10"/>
                    <a:pt x="148" y="9"/>
                    <a:pt x="148" y="9"/>
                  </a:cubicBezTo>
                  <a:cubicBezTo>
                    <a:pt x="147" y="8"/>
                    <a:pt x="147" y="8"/>
                    <a:pt x="147" y="8"/>
                  </a:cubicBezTo>
                  <a:cubicBezTo>
                    <a:pt x="145" y="6"/>
                    <a:pt x="146" y="4"/>
                    <a:pt x="149" y="3"/>
                  </a:cubicBezTo>
                  <a:cubicBezTo>
                    <a:pt x="150" y="3"/>
                    <a:pt x="150" y="3"/>
                    <a:pt x="150" y="3"/>
                  </a:cubicBezTo>
                  <a:cubicBezTo>
                    <a:pt x="152" y="2"/>
                    <a:pt x="157" y="1"/>
                    <a:pt x="160" y="1"/>
                  </a:cubicBezTo>
                  <a:cubicBezTo>
                    <a:pt x="161" y="0"/>
                    <a:pt x="161" y="0"/>
                    <a:pt x="161" y="0"/>
                  </a:cubicBezTo>
                  <a:close/>
                  <a:moveTo>
                    <a:pt x="7" y="104"/>
                  </a:moveTo>
                  <a:cubicBezTo>
                    <a:pt x="24" y="104"/>
                    <a:pt x="24" y="104"/>
                    <a:pt x="24" y="104"/>
                  </a:cubicBezTo>
                  <a:cubicBezTo>
                    <a:pt x="24" y="81"/>
                    <a:pt x="24" y="81"/>
                    <a:pt x="24" y="81"/>
                  </a:cubicBezTo>
                  <a:cubicBezTo>
                    <a:pt x="7" y="97"/>
                    <a:pt x="7" y="97"/>
                    <a:pt x="7" y="97"/>
                  </a:cubicBezTo>
                  <a:cubicBezTo>
                    <a:pt x="7" y="104"/>
                    <a:pt x="7" y="104"/>
                    <a:pt x="7" y="104"/>
                  </a:cubicBezTo>
                  <a:close/>
                  <a:moveTo>
                    <a:pt x="32" y="104"/>
                  </a:moveTo>
                  <a:cubicBezTo>
                    <a:pt x="49" y="104"/>
                    <a:pt x="49" y="104"/>
                    <a:pt x="49" y="104"/>
                  </a:cubicBezTo>
                  <a:cubicBezTo>
                    <a:pt x="49" y="58"/>
                    <a:pt x="49" y="58"/>
                    <a:pt x="49" y="58"/>
                  </a:cubicBezTo>
                  <a:cubicBezTo>
                    <a:pt x="32" y="74"/>
                    <a:pt x="32" y="74"/>
                    <a:pt x="32" y="74"/>
                  </a:cubicBezTo>
                  <a:cubicBezTo>
                    <a:pt x="32" y="104"/>
                    <a:pt x="32" y="104"/>
                    <a:pt x="32" y="104"/>
                  </a:cubicBezTo>
                  <a:close/>
                  <a:moveTo>
                    <a:pt x="57" y="50"/>
                  </a:moveTo>
                  <a:cubicBezTo>
                    <a:pt x="57" y="104"/>
                    <a:pt x="57" y="104"/>
                    <a:pt x="57" y="104"/>
                  </a:cubicBezTo>
                  <a:cubicBezTo>
                    <a:pt x="74" y="104"/>
                    <a:pt x="74" y="104"/>
                    <a:pt x="74" y="104"/>
                  </a:cubicBezTo>
                  <a:cubicBezTo>
                    <a:pt x="74" y="34"/>
                    <a:pt x="74" y="34"/>
                    <a:pt x="74" y="34"/>
                  </a:cubicBezTo>
                  <a:cubicBezTo>
                    <a:pt x="74" y="34"/>
                    <a:pt x="74" y="34"/>
                    <a:pt x="74" y="34"/>
                  </a:cubicBezTo>
                  <a:cubicBezTo>
                    <a:pt x="57" y="50"/>
                    <a:pt x="57" y="50"/>
                    <a:pt x="57" y="50"/>
                  </a:cubicBezTo>
                  <a:close/>
                  <a:moveTo>
                    <a:pt x="82" y="43"/>
                  </a:moveTo>
                  <a:cubicBezTo>
                    <a:pt x="82" y="104"/>
                    <a:pt x="82" y="104"/>
                    <a:pt x="82" y="104"/>
                  </a:cubicBezTo>
                  <a:cubicBezTo>
                    <a:pt x="87" y="104"/>
                    <a:pt x="87" y="104"/>
                    <a:pt x="87" y="104"/>
                  </a:cubicBezTo>
                  <a:cubicBezTo>
                    <a:pt x="99" y="104"/>
                    <a:pt x="99" y="104"/>
                    <a:pt x="99" y="104"/>
                  </a:cubicBezTo>
                  <a:cubicBezTo>
                    <a:pt x="99" y="61"/>
                    <a:pt x="99" y="61"/>
                    <a:pt x="99" y="61"/>
                  </a:cubicBezTo>
                  <a:cubicBezTo>
                    <a:pt x="87" y="48"/>
                    <a:pt x="87" y="48"/>
                    <a:pt x="87" y="48"/>
                  </a:cubicBezTo>
                  <a:lnTo>
                    <a:pt x="82" y="43"/>
                  </a:lnTo>
                  <a:close/>
                </a:path>
              </a:pathLst>
            </a:custGeom>
            <a:solidFill>
              <a:schemeClr val="bg1">
                <a:lumMod val="95000"/>
              </a:schemeClr>
            </a:solidFill>
            <a:ln>
              <a:noFill/>
            </a:ln>
            <a:extLst/>
          </p:spPr>
          <p:txBody>
            <a:bodyPr vert="horz" wrap="square" lIns="79162" tIns="39581" rIns="79162" bIns="39581" numCol="1" anchor="t" anchorCtr="0" compatLnSpc="1">
              <a:prstTxWarp prst="textNoShape">
                <a:avLst/>
              </a:prstTxWarp>
            </a:bodyPr>
            <a:lstStyle/>
            <a:p>
              <a:endParaRPr lang="zh-CN" altLang="en-US" sz="1558"/>
            </a:p>
          </p:txBody>
        </p:sp>
      </p:grpSp>
      <p:grpSp>
        <p:nvGrpSpPr>
          <p:cNvPr id="91" name="组合 90"/>
          <p:cNvGrpSpPr/>
          <p:nvPr/>
        </p:nvGrpSpPr>
        <p:grpSpPr>
          <a:xfrm>
            <a:off x="9055796" y="283971"/>
            <a:ext cx="508110" cy="508106"/>
            <a:chOff x="4299766" y="5946187"/>
            <a:chExt cx="305647" cy="305644"/>
          </a:xfrm>
        </p:grpSpPr>
        <p:grpSp>
          <p:nvGrpSpPr>
            <p:cNvPr id="92" name="组合 91"/>
            <p:cNvGrpSpPr/>
            <p:nvPr/>
          </p:nvGrpSpPr>
          <p:grpSpPr>
            <a:xfrm>
              <a:off x="4299766" y="5946187"/>
              <a:ext cx="305647" cy="305644"/>
              <a:chOff x="1517330" y="1125257"/>
              <a:chExt cx="2204282" cy="2204282"/>
            </a:xfrm>
          </p:grpSpPr>
          <p:sp>
            <p:nvSpPr>
              <p:cNvPr id="94" name="椭圆 93"/>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95" name="椭圆 94"/>
              <p:cNvSpPr/>
              <p:nvPr/>
            </p:nvSpPr>
            <p:spPr>
              <a:xfrm>
                <a:off x="1719372" y="1327298"/>
                <a:ext cx="1800200" cy="18002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grpSp>
        <p:sp>
          <p:nvSpPr>
            <p:cNvPr id="93" name="Freeform 45"/>
            <p:cNvSpPr>
              <a:spLocks noEditPoints="1"/>
            </p:cNvSpPr>
            <p:nvPr/>
          </p:nvSpPr>
          <p:spPr bwMode="auto">
            <a:xfrm>
              <a:off x="4381353" y="6022165"/>
              <a:ext cx="142472" cy="146367"/>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chemeClr val="bg1">
                <a:lumMod val="95000"/>
              </a:schemeClr>
            </a:solidFill>
            <a:ln>
              <a:noFill/>
            </a:ln>
            <a:extLst/>
          </p:spPr>
          <p:txBody>
            <a:bodyPr vert="horz" wrap="square" lIns="70137" tIns="35068" rIns="70137" bIns="35068" numCol="1" anchor="t" anchorCtr="0" compatLnSpc="1">
              <a:prstTxWarp prst="textNoShape">
                <a:avLst/>
              </a:prstTxWarp>
            </a:bodyPr>
            <a:lstStyle/>
            <a:p>
              <a:endParaRPr lang="zh-CN" altLang="en-US" sz="1558"/>
            </a:p>
          </p:txBody>
        </p:sp>
      </p:grpSp>
      <p:grpSp>
        <p:nvGrpSpPr>
          <p:cNvPr id="96" name="组合 95"/>
          <p:cNvGrpSpPr/>
          <p:nvPr/>
        </p:nvGrpSpPr>
        <p:grpSpPr>
          <a:xfrm>
            <a:off x="9894406" y="283971"/>
            <a:ext cx="508110" cy="508106"/>
            <a:chOff x="4740390" y="5946187"/>
            <a:chExt cx="305647" cy="305644"/>
          </a:xfrm>
        </p:grpSpPr>
        <p:grpSp>
          <p:nvGrpSpPr>
            <p:cNvPr id="97" name="组合 96"/>
            <p:cNvGrpSpPr/>
            <p:nvPr/>
          </p:nvGrpSpPr>
          <p:grpSpPr>
            <a:xfrm>
              <a:off x="4740390" y="5946187"/>
              <a:ext cx="305647" cy="305644"/>
              <a:chOff x="1517330" y="1125257"/>
              <a:chExt cx="2204282" cy="2204282"/>
            </a:xfrm>
          </p:grpSpPr>
          <p:sp>
            <p:nvSpPr>
              <p:cNvPr id="99" name="椭圆 98"/>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00" name="椭圆 99"/>
              <p:cNvSpPr/>
              <p:nvPr/>
            </p:nvSpPr>
            <p:spPr>
              <a:xfrm>
                <a:off x="1719372" y="1327298"/>
                <a:ext cx="1800200" cy="18002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grpSp>
        <p:sp>
          <p:nvSpPr>
            <p:cNvPr id="98" name="Freeform 39"/>
            <p:cNvSpPr>
              <a:spLocks noEditPoints="1"/>
            </p:cNvSpPr>
            <p:nvPr/>
          </p:nvSpPr>
          <p:spPr bwMode="auto">
            <a:xfrm>
              <a:off x="4814511" y="6022165"/>
              <a:ext cx="157403" cy="145529"/>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chemeClr val="bg1">
                <a:lumMod val="95000"/>
              </a:schemeClr>
            </a:solidFill>
            <a:ln>
              <a:noFill/>
            </a:ln>
            <a:extLst/>
          </p:spPr>
          <p:txBody>
            <a:bodyPr vert="horz" wrap="square" lIns="70137" tIns="35068" rIns="70137" bIns="35068" numCol="1" anchor="t" anchorCtr="0" compatLnSpc="1">
              <a:prstTxWarp prst="textNoShape">
                <a:avLst/>
              </a:prstTxWarp>
            </a:bodyPr>
            <a:lstStyle/>
            <a:p>
              <a:endParaRPr lang="zh-CN" altLang="en-US" sz="1558"/>
            </a:p>
          </p:txBody>
        </p:sp>
      </p:grpSp>
      <p:pic>
        <p:nvPicPr>
          <p:cNvPr id="107" name="AudioJoiner150910135131.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25532" y="-588283"/>
            <a:ext cx="527750" cy="527750"/>
          </a:xfrm>
          <a:prstGeom prst="rect">
            <a:avLst/>
          </a:prstGeom>
        </p:spPr>
      </p:pic>
      <p:grpSp>
        <p:nvGrpSpPr>
          <p:cNvPr id="2" name="组合 1"/>
          <p:cNvGrpSpPr/>
          <p:nvPr/>
        </p:nvGrpSpPr>
        <p:grpSpPr>
          <a:xfrm>
            <a:off x="371572" y="226875"/>
            <a:ext cx="4487063" cy="4618246"/>
            <a:chOff x="1479136" y="1653961"/>
            <a:chExt cx="2585737" cy="2661333"/>
          </a:xfrm>
        </p:grpSpPr>
        <p:grpSp>
          <p:nvGrpSpPr>
            <p:cNvPr id="2087" name="组合 2086"/>
            <p:cNvGrpSpPr/>
            <p:nvPr/>
          </p:nvGrpSpPr>
          <p:grpSpPr>
            <a:xfrm>
              <a:off x="1479136" y="1653961"/>
              <a:ext cx="2585737" cy="2661333"/>
              <a:chOff x="1827622" y="1343919"/>
              <a:chExt cx="2304000" cy="2304000"/>
            </a:xfrm>
          </p:grpSpPr>
          <p:sp>
            <p:nvSpPr>
              <p:cNvPr id="25" name="椭圆 24"/>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22" name="椭圆 21"/>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sp>
          <p:nvSpPr>
            <p:cNvPr id="23" name="椭圆 22"/>
            <p:cNvSpPr/>
            <p:nvPr/>
          </p:nvSpPr>
          <p:spPr>
            <a:xfrm>
              <a:off x="1640402" y="1902977"/>
              <a:ext cx="2311975" cy="216806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44885" rIns="0" bIns="44885" rtlCol="0" anchor="ctr"/>
            <a:lstStyle/>
            <a:p>
              <a:pPr algn="ctr"/>
              <a:r>
                <a:rPr lang="zh-CN" altLang="en-US" sz="5400" b="1" dirty="0" smtClean="0">
                  <a:solidFill>
                    <a:schemeClr val="bg1"/>
                  </a:solidFill>
                  <a:latin typeface="DIN Mittelschrift Std" pitchFamily="50" charset="0"/>
                  <a:ea typeface="微软雅黑" pitchFamily="34" charset="-122"/>
                </a:rPr>
                <a:t>工作总结</a:t>
              </a:r>
              <a:r>
                <a:rPr lang="en-US" altLang="zh-CN" sz="5400" b="1" dirty="0" smtClean="0">
                  <a:solidFill>
                    <a:schemeClr val="bg1"/>
                  </a:solidFill>
                  <a:latin typeface="DIN Mittelschrift Std" pitchFamily="50" charset="0"/>
                  <a:ea typeface="微软雅黑" pitchFamily="34" charset="-122"/>
                </a:rPr>
                <a:t>PPT</a:t>
              </a:r>
              <a:endParaRPr lang="zh-CN" altLang="en-US" sz="5400" b="1" dirty="0">
                <a:solidFill>
                  <a:schemeClr val="bg1"/>
                </a:solidFill>
                <a:latin typeface="DIN Mittelschrift Std" pitchFamily="50" charset="0"/>
                <a:ea typeface="微软雅黑" pitchFamily="34" charset="-122"/>
              </a:endParaRPr>
            </a:p>
          </p:txBody>
        </p:sp>
      </p:grpSp>
    </p:spTree>
    <p:extLst>
      <p:ext uri="{BB962C8B-B14F-4D97-AF65-F5344CB8AC3E}">
        <p14:creationId xmlns:p14="http://schemas.microsoft.com/office/powerpoint/2010/main" val="3463321615"/>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1)">
                                      <p:cBhvr>
                                        <p:cTn id="6" dur="1" fill="hold"/>
                                        <p:tgtEl>
                                          <p:spTgt spid="107"/>
                                        </p:tgtEl>
                                      </p:cBhvr>
                                    </p:cmd>
                                  </p:childTnLst>
                                </p:cTn>
                              </p:par>
                              <p:par>
                                <p:cTn id="7" presetID="53" presetClass="entr" presetSubtype="16" fill="hold" nodeType="withEffect">
                                  <p:stCondLst>
                                    <p:cond delay="300"/>
                                  </p:stCondLst>
                                  <p:childTnLst>
                                    <p:set>
                                      <p:cBhvr>
                                        <p:cTn id="8" dur="1" fill="hold">
                                          <p:stCondLst>
                                            <p:cond delay="0"/>
                                          </p:stCondLst>
                                        </p:cTn>
                                        <p:tgtEl>
                                          <p:spTgt spid="2"/>
                                        </p:tgtEl>
                                        <p:attrNameLst>
                                          <p:attrName>style.visibility</p:attrName>
                                        </p:attrNameLst>
                                      </p:cBhvr>
                                      <p:to>
                                        <p:strVal val="visible"/>
                                      </p:to>
                                    </p:set>
                                    <p:anim calcmode="lin" valueType="num">
                                      <p:cBhvr>
                                        <p:cTn id="9" dur="300" fill="hold"/>
                                        <p:tgtEl>
                                          <p:spTgt spid="2"/>
                                        </p:tgtEl>
                                        <p:attrNameLst>
                                          <p:attrName>ppt_w</p:attrName>
                                        </p:attrNameLst>
                                      </p:cBhvr>
                                      <p:tavLst>
                                        <p:tav tm="0">
                                          <p:val>
                                            <p:fltVal val="0"/>
                                          </p:val>
                                        </p:tav>
                                        <p:tav tm="100000">
                                          <p:val>
                                            <p:strVal val="#ppt_w"/>
                                          </p:val>
                                        </p:tav>
                                      </p:tavLst>
                                    </p:anim>
                                    <p:anim calcmode="lin" valueType="num">
                                      <p:cBhvr>
                                        <p:cTn id="10" dur="300" fill="hold"/>
                                        <p:tgtEl>
                                          <p:spTgt spid="2"/>
                                        </p:tgtEl>
                                        <p:attrNameLst>
                                          <p:attrName>ppt_h</p:attrName>
                                        </p:attrNameLst>
                                      </p:cBhvr>
                                      <p:tavLst>
                                        <p:tav tm="0">
                                          <p:val>
                                            <p:fltVal val="0"/>
                                          </p:val>
                                        </p:tav>
                                        <p:tav tm="100000">
                                          <p:val>
                                            <p:strVal val="#ppt_h"/>
                                          </p:val>
                                        </p:tav>
                                      </p:tavLst>
                                    </p:anim>
                                    <p:animEffect transition="in" filter="fade">
                                      <p:cBhvr>
                                        <p:cTn id="11" dur="300"/>
                                        <p:tgtEl>
                                          <p:spTgt spid="2"/>
                                        </p:tgtEl>
                                      </p:cBhvr>
                                    </p:animEffect>
                                  </p:childTnLst>
                                </p:cTn>
                              </p:par>
                              <p:par>
                                <p:cTn id="12" presetID="6" presetClass="emph" presetSubtype="0" autoRev="1" fill="hold" nodeType="withEffect">
                                  <p:stCondLst>
                                    <p:cond delay="300"/>
                                  </p:stCondLst>
                                  <p:childTnLst>
                                    <p:animScale>
                                      <p:cBhvr>
                                        <p:cTn id="13" dur="200" fill="hold"/>
                                        <p:tgtEl>
                                          <p:spTgt spid="2"/>
                                        </p:tgtEl>
                                      </p:cBhvr>
                                      <p:by x="150000" y="150000"/>
                                    </p:animScale>
                                  </p:childTnLst>
                                </p:cTn>
                              </p:par>
                            </p:childTnLst>
                          </p:cTn>
                        </p:par>
                        <p:par>
                          <p:cTn id="14" fill="hold">
                            <p:stCondLst>
                              <p:cond delay="700"/>
                            </p:stCondLst>
                            <p:childTnLst>
                              <p:par>
                                <p:cTn id="15" presetID="23" presetClass="entr" presetSubtype="16" fill="hold" grpId="0" nodeType="afterEffect">
                                  <p:stCondLst>
                                    <p:cond delay="0"/>
                                  </p:stCondLst>
                                  <p:childTnLst>
                                    <p:set>
                                      <p:cBhvr>
                                        <p:cTn id="16" dur="1" fill="hold">
                                          <p:stCondLst>
                                            <p:cond delay="0"/>
                                          </p:stCondLst>
                                        </p:cTn>
                                        <p:tgtEl>
                                          <p:spTgt spid="108"/>
                                        </p:tgtEl>
                                        <p:attrNameLst>
                                          <p:attrName>style.visibility</p:attrName>
                                        </p:attrNameLst>
                                      </p:cBhvr>
                                      <p:to>
                                        <p:strVal val="visible"/>
                                      </p:to>
                                    </p:set>
                                    <p:anim calcmode="lin" valueType="num">
                                      <p:cBhvr>
                                        <p:cTn id="17" dur="500" fill="hold"/>
                                        <p:tgtEl>
                                          <p:spTgt spid="108"/>
                                        </p:tgtEl>
                                        <p:attrNameLst>
                                          <p:attrName>ppt_w</p:attrName>
                                        </p:attrNameLst>
                                      </p:cBhvr>
                                      <p:tavLst>
                                        <p:tav tm="0">
                                          <p:val>
                                            <p:fltVal val="0"/>
                                          </p:val>
                                        </p:tav>
                                        <p:tav tm="100000">
                                          <p:val>
                                            <p:strVal val="#ppt_w"/>
                                          </p:val>
                                        </p:tav>
                                      </p:tavLst>
                                    </p:anim>
                                    <p:anim calcmode="lin" valueType="num">
                                      <p:cBhvr>
                                        <p:cTn id="18" dur="500" fill="hold"/>
                                        <p:tgtEl>
                                          <p:spTgt spid="108"/>
                                        </p:tgtEl>
                                        <p:attrNameLst>
                                          <p:attrName>ppt_h</p:attrName>
                                        </p:attrNameLst>
                                      </p:cBhvr>
                                      <p:tavLst>
                                        <p:tav tm="0">
                                          <p:val>
                                            <p:fltVal val="0"/>
                                          </p:val>
                                        </p:tav>
                                        <p:tav tm="100000">
                                          <p:val>
                                            <p:strVal val="#ppt_h"/>
                                          </p:val>
                                        </p:tav>
                                      </p:tavLst>
                                    </p:anim>
                                  </p:childTnLst>
                                </p:cTn>
                              </p:par>
                              <p:par>
                                <p:cTn id="19" presetID="23" presetClass="entr" presetSubtype="16" fill="hold" grpId="0" nodeType="withEffect">
                                  <p:stCondLst>
                                    <p:cond delay="100"/>
                                  </p:stCondLst>
                                  <p:childTnLst>
                                    <p:set>
                                      <p:cBhvr>
                                        <p:cTn id="20" dur="1" fill="hold">
                                          <p:stCondLst>
                                            <p:cond delay="0"/>
                                          </p:stCondLst>
                                        </p:cTn>
                                        <p:tgtEl>
                                          <p:spTgt spid="2088"/>
                                        </p:tgtEl>
                                        <p:attrNameLst>
                                          <p:attrName>style.visibility</p:attrName>
                                        </p:attrNameLst>
                                      </p:cBhvr>
                                      <p:to>
                                        <p:strVal val="visible"/>
                                      </p:to>
                                    </p:set>
                                    <p:anim calcmode="lin" valueType="num">
                                      <p:cBhvr>
                                        <p:cTn id="21" dur="500" fill="hold"/>
                                        <p:tgtEl>
                                          <p:spTgt spid="2088"/>
                                        </p:tgtEl>
                                        <p:attrNameLst>
                                          <p:attrName>ppt_w</p:attrName>
                                        </p:attrNameLst>
                                      </p:cBhvr>
                                      <p:tavLst>
                                        <p:tav tm="0">
                                          <p:val>
                                            <p:fltVal val="0"/>
                                          </p:val>
                                        </p:tav>
                                        <p:tav tm="100000">
                                          <p:val>
                                            <p:strVal val="#ppt_w"/>
                                          </p:val>
                                        </p:tav>
                                      </p:tavLst>
                                    </p:anim>
                                    <p:anim calcmode="lin" valueType="num">
                                      <p:cBhvr>
                                        <p:cTn id="22" dur="500" fill="hold"/>
                                        <p:tgtEl>
                                          <p:spTgt spid="2088"/>
                                        </p:tgtEl>
                                        <p:attrNameLst>
                                          <p:attrName>ppt_h</p:attrName>
                                        </p:attrNameLst>
                                      </p:cBhvr>
                                      <p:tavLst>
                                        <p:tav tm="0">
                                          <p:val>
                                            <p:fltVal val="0"/>
                                          </p:val>
                                        </p:tav>
                                        <p:tav tm="100000">
                                          <p:val>
                                            <p:strVal val="#ppt_h"/>
                                          </p:val>
                                        </p:tav>
                                      </p:tavLst>
                                    </p:anim>
                                  </p:childTnLst>
                                </p:cTn>
                              </p:par>
                              <p:par>
                                <p:cTn id="23" presetID="23" presetClass="entr" presetSubtype="16" fill="hold" grpId="0" nodeType="withEffect">
                                  <p:stCondLst>
                                    <p:cond delay="200"/>
                                  </p:stCondLst>
                                  <p:childTnLst>
                                    <p:set>
                                      <p:cBhvr>
                                        <p:cTn id="24" dur="1" fill="hold">
                                          <p:stCondLst>
                                            <p:cond delay="0"/>
                                          </p:stCondLst>
                                        </p:cTn>
                                        <p:tgtEl>
                                          <p:spTgt spid="109"/>
                                        </p:tgtEl>
                                        <p:attrNameLst>
                                          <p:attrName>style.visibility</p:attrName>
                                        </p:attrNameLst>
                                      </p:cBhvr>
                                      <p:to>
                                        <p:strVal val="visible"/>
                                      </p:to>
                                    </p:set>
                                    <p:anim calcmode="lin" valueType="num">
                                      <p:cBhvr>
                                        <p:cTn id="25" dur="500" fill="hold"/>
                                        <p:tgtEl>
                                          <p:spTgt spid="109"/>
                                        </p:tgtEl>
                                        <p:attrNameLst>
                                          <p:attrName>ppt_w</p:attrName>
                                        </p:attrNameLst>
                                      </p:cBhvr>
                                      <p:tavLst>
                                        <p:tav tm="0">
                                          <p:val>
                                            <p:fltVal val="0"/>
                                          </p:val>
                                        </p:tav>
                                        <p:tav tm="100000">
                                          <p:val>
                                            <p:strVal val="#ppt_w"/>
                                          </p:val>
                                        </p:tav>
                                      </p:tavLst>
                                    </p:anim>
                                    <p:anim calcmode="lin" valueType="num">
                                      <p:cBhvr>
                                        <p:cTn id="26" dur="500" fill="hold"/>
                                        <p:tgtEl>
                                          <p:spTgt spid="109"/>
                                        </p:tgtEl>
                                        <p:attrNameLst>
                                          <p:attrName>ppt_h</p:attrName>
                                        </p:attrNameLst>
                                      </p:cBhvr>
                                      <p:tavLst>
                                        <p:tav tm="0">
                                          <p:val>
                                            <p:fltVal val="0"/>
                                          </p:val>
                                        </p:tav>
                                        <p:tav tm="100000">
                                          <p:val>
                                            <p:strVal val="#ppt_h"/>
                                          </p:val>
                                        </p:tav>
                                      </p:tavLst>
                                    </p:anim>
                                  </p:childTnLst>
                                </p:cTn>
                              </p:par>
                              <p:par>
                                <p:cTn id="27" presetID="23" presetClass="entr" presetSubtype="16" fill="hold" grpId="0" nodeType="withEffect">
                                  <p:stCondLst>
                                    <p:cond delay="300"/>
                                  </p:stCondLst>
                                  <p:childTnLst>
                                    <p:set>
                                      <p:cBhvr>
                                        <p:cTn id="28" dur="1" fill="hold">
                                          <p:stCondLst>
                                            <p:cond delay="0"/>
                                          </p:stCondLst>
                                        </p:cTn>
                                        <p:tgtEl>
                                          <p:spTgt spid="110"/>
                                        </p:tgtEl>
                                        <p:attrNameLst>
                                          <p:attrName>style.visibility</p:attrName>
                                        </p:attrNameLst>
                                      </p:cBhvr>
                                      <p:to>
                                        <p:strVal val="visible"/>
                                      </p:to>
                                    </p:set>
                                    <p:anim calcmode="lin" valueType="num">
                                      <p:cBhvr>
                                        <p:cTn id="29" dur="500" fill="hold"/>
                                        <p:tgtEl>
                                          <p:spTgt spid="110"/>
                                        </p:tgtEl>
                                        <p:attrNameLst>
                                          <p:attrName>ppt_w</p:attrName>
                                        </p:attrNameLst>
                                      </p:cBhvr>
                                      <p:tavLst>
                                        <p:tav tm="0">
                                          <p:val>
                                            <p:fltVal val="0"/>
                                          </p:val>
                                        </p:tav>
                                        <p:tav tm="100000">
                                          <p:val>
                                            <p:strVal val="#ppt_w"/>
                                          </p:val>
                                        </p:tav>
                                      </p:tavLst>
                                    </p:anim>
                                    <p:anim calcmode="lin" valueType="num">
                                      <p:cBhvr>
                                        <p:cTn id="30" dur="500" fill="hold"/>
                                        <p:tgtEl>
                                          <p:spTgt spid="110"/>
                                        </p:tgtEl>
                                        <p:attrNameLst>
                                          <p:attrName>ppt_h</p:attrName>
                                        </p:attrNameLst>
                                      </p:cBhvr>
                                      <p:tavLst>
                                        <p:tav tm="0">
                                          <p:val>
                                            <p:fltVal val="0"/>
                                          </p:val>
                                        </p:tav>
                                        <p:tav tm="100000">
                                          <p:val>
                                            <p:strVal val="#ppt_h"/>
                                          </p:val>
                                        </p:tav>
                                      </p:tavLst>
                                    </p:anim>
                                  </p:childTnLst>
                                </p:cTn>
                              </p:par>
                              <p:par>
                                <p:cTn id="31" presetID="23" presetClass="entr" presetSubtype="16" fill="hold" grpId="0" nodeType="withEffect">
                                  <p:stCondLst>
                                    <p:cond delay="400"/>
                                  </p:stCondLst>
                                  <p:childTnLst>
                                    <p:set>
                                      <p:cBhvr>
                                        <p:cTn id="32" dur="1" fill="hold">
                                          <p:stCondLst>
                                            <p:cond delay="0"/>
                                          </p:stCondLst>
                                        </p:cTn>
                                        <p:tgtEl>
                                          <p:spTgt spid="112"/>
                                        </p:tgtEl>
                                        <p:attrNameLst>
                                          <p:attrName>style.visibility</p:attrName>
                                        </p:attrNameLst>
                                      </p:cBhvr>
                                      <p:to>
                                        <p:strVal val="visible"/>
                                      </p:to>
                                    </p:set>
                                    <p:anim calcmode="lin" valueType="num">
                                      <p:cBhvr>
                                        <p:cTn id="33" dur="500" fill="hold"/>
                                        <p:tgtEl>
                                          <p:spTgt spid="112"/>
                                        </p:tgtEl>
                                        <p:attrNameLst>
                                          <p:attrName>ppt_w</p:attrName>
                                        </p:attrNameLst>
                                      </p:cBhvr>
                                      <p:tavLst>
                                        <p:tav tm="0">
                                          <p:val>
                                            <p:fltVal val="0"/>
                                          </p:val>
                                        </p:tav>
                                        <p:tav tm="100000">
                                          <p:val>
                                            <p:strVal val="#ppt_w"/>
                                          </p:val>
                                        </p:tav>
                                      </p:tavLst>
                                    </p:anim>
                                    <p:anim calcmode="lin" valueType="num">
                                      <p:cBhvr>
                                        <p:cTn id="34" dur="500" fill="hold"/>
                                        <p:tgtEl>
                                          <p:spTgt spid="112"/>
                                        </p:tgtEl>
                                        <p:attrNameLst>
                                          <p:attrName>ppt_h</p:attrName>
                                        </p:attrNameLst>
                                      </p:cBhvr>
                                      <p:tavLst>
                                        <p:tav tm="0">
                                          <p:val>
                                            <p:fltVal val="0"/>
                                          </p:val>
                                        </p:tav>
                                        <p:tav tm="100000">
                                          <p:val>
                                            <p:strVal val="#ppt_h"/>
                                          </p:val>
                                        </p:tav>
                                      </p:tavLst>
                                    </p:anim>
                                  </p:childTnLst>
                                </p:cTn>
                              </p:par>
                              <p:par>
                                <p:cTn id="35" presetID="23" presetClass="entr" presetSubtype="16" fill="hold" grpId="0" nodeType="withEffect">
                                  <p:stCondLst>
                                    <p:cond delay="500"/>
                                  </p:stCondLst>
                                  <p:childTnLst>
                                    <p:set>
                                      <p:cBhvr>
                                        <p:cTn id="36" dur="1" fill="hold">
                                          <p:stCondLst>
                                            <p:cond delay="0"/>
                                          </p:stCondLst>
                                        </p:cTn>
                                        <p:tgtEl>
                                          <p:spTgt spid="111"/>
                                        </p:tgtEl>
                                        <p:attrNameLst>
                                          <p:attrName>style.visibility</p:attrName>
                                        </p:attrNameLst>
                                      </p:cBhvr>
                                      <p:to>
                                        <p:strVal val="visible"/>
                                      </p:to>
                                    </p:set>
                                    <p:anim calcmode="lin" valueType="num">
                                      <p:cBhvr>
                                        <p:cTn id="37" dur="500" fill="hold"/>
                                        <p:tgtEl>
                                          <p:spTgt spid="111"/>
                                        </p:tgtEl>
                                        <p:attrNameLst>
                                          <p:attrName>ppt_w</p:attrName>
                                        </p:attrNameLst>
                                      </p:cBhvr>
                                      <p:tavLst>
                                        <p:tav tm="0">
                                          <p:val>
                                            <p:fltVal val="0"/>
                                          </p:val>
                                        </p:tav>
                                        <p:tav tm="100000">
                                          <p:val>
                                            <p:strVal val="#ppt_w"/>
                                          </p:val>
                                        </p:tav>
                                      </p:tavLst>
                                    </p:anim>
                                    <p:anim calcmode="lin" valueType="num">
                                      <p:cBhvr>
                                        <p:cTn id="38" dur="500" fill="hold"/>
                                        <p:tgtEl>
                                          <p:spTgt spid="111"/>
                                        </p:tgtEl>
                                        <p:attrNameLst>
                                          <p:attrName>ppt_h</p:attrName>
                                        </p:attrNameLst>
                                      </p:cBhvr>
                                      <p:tavLst>
                                        <p:tav tm="0">
                                          <p:val>
                                            <p:fltVal val="0"/>
                                          </p:val>
                                        </p:tav>
                                        <p:tav tm="100000">
                                          <p:val>
                                            <p:strVal val="#ppt_h"/>
                                          </p:val>
                                        </p:tav>
                                      </p:tavLst>
                                    </p:anim>
                                  </p:childTnLst>
                                </p:cTn>
                              </p:par>
                              <p:par>
                                <p:cTn id="39" presetID="23" presetClass="entr" presetSubtype="16" fill="hold" grpId="0" nodeType="withEffect">
                                  <p:stCondLst>
                                    <p:cond delay="600"/>
                                  </p:stCondLst>
                                  <p:childTnLst>
                                    <p:set>
                                      <p:cBhvr>
                                        <p:cTn id="40" dur="1" fill="hold">
                                          <p:stCondLst>
                                            <p:cond delay="0"/>
                                          </p:stCondLst>
                                        </p:cTn>
                                        <p:tgtEl>
                                          <p:spTgt spid="113"/>
                                        </p:tgtEl>
                                        <p:attrNameLst>
                                          <p:attrName>style.visibility</p:attrName>
                                        </p:attrNameLst>
                                      </p:cBhvr>
                                      <p:to>
                                        <p:strVal val="visible"/>
                                      </p:to>
                                    </p:set>
                                    <p:anim calcmode="lin" valueType="num">
                                      <p:cBhvr>
                                        <p:cTn id="41" dur="500" fill="hold"/>
                                        <p:tgtEl>
                                          <p:spTgt spid="113"/>
                                        </p:tgtEl>
                                        <p:attrNameLst>
                                          <p:attrName>ppt_w</p:attrName>
                                        </p:attrNameLst>
                                      </p:cBhvr>
                                      <p:tavLst>
                                        <p:tav tm="0">
                                          <p:val>
                                            <p:fltVal val="0"/>
                                          </p:val>
                                        </p:tav>
                                        <p:tav tm="100000">
                                          <p:val>
                                            <p:strVal val="#ppt_w"/>
                                          </p:val>
                                        </p:tav>
                                      </p:tavLst>
                                    </p:anim>
                                    <p:anim calcmode="lin" valueType="num">
                                      <p:cBhvr>
                                        <p:cTn id="42" dur="500" fill="hold"/>
                                        <p:tgtEl>
                                          <p:spTgt spid="113"/>
                                        </p:tgtEl>
                                        <p:attrNameLst>
                                          <p:attrName>ppt_h</p:attrName>
                                        </p:attrNameLst>
                                      </p:cBhvr>
                                      <p:tavLst>
                                        <p:tav tm="0">
                                          <p:val>
                                            <p:fltVal val="0"/>
                                          </p:val>
                                        </p:tav>
                                        <p:tav tm="100000">
                                          <p:val>
                                            <p:strVal val="#ppt_h"/>
                                          </p:val>
                                        </p:tav>
                                      </p:tavLst>
                                    </p:anim>
                                  </p:childTnLst>
                                </p:cTn>
                              </p:par>
                            </p:childTnLst>
                          </p:cTn>
                        </p:par>
                        <p:par>
                          <p:cTn id="43" fill="hold">
                            <p:stCondLst>
                              <p:cond delay="1800"/>
                            </p:stCondLst>
                            <p:childTnLst>
                              <p:par>
                                <p:cTn id="44" presetID="22" presetClass="entr" presetSubtype="1" fill="hold" grpId="0" nodeType="afterEffect">
                                  <p:stCondLst>
                                    <p:cond delay="0"/>
                                  </p:stCondLst>
                                  <p:childTnLst>
                                    <p:set>
                                      <p:cBhvr>
                                        <p:cTn id="45" dur="1" fill="hold">
                                          <p:stCondLst>
                                            <p:cond delay="0"/>
                                          </p:stCondLst>
                                        </p:cTn>
                                        <p:tgtEl>
                                          <p:spTgt spid="2053"/>
                                        </p:tgtEl>
                                        <p:attrNameLst>
                                          <p:attrName>style.visibility</p:attrName>
                                        </p:attrNameLst>
                                      </p:cBhvr>
                                      <p:to>
                                        <p:strVal val="visible"/>
                                      </p:to>
                                    </p:set>
                                    <p:animEffect transition="in" filter="wipe(up)">
                                      <p:cBhvr>
                                        <p:cTn id="46" dur="1000"/>
                                        <p:tgtEl>
                                          <p:spTgt spid="2053"/>
                                        </p:tgtEl>
                                      </p:cBhvr>
                                    </p:animEffect>
                                  </p:childTnLst>
                                </p:cTn>
                              </p:par>
                              <p:par>
                                <p:cTn id="47" presetID="22" presetClass="entr" presetSubtype="1"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wipe(up)">
                                      <p:cBhvr>
                                        <p:cTn id="49" dur="1000"/>
                                        <p:tgtEl>
                                          <p:spTgt spid="29"/>
                                        </p:tgtEl>
                                      </p:cBhvr>
                                    </p:animEffect>
                                  </p:childTnLst>
                                </p:cTn>
                              </p:par>
                              <p:par>
                                <p:cTn id="50" presetID="22" presetClass="entr" presetSubtype="1"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wipe(up)">
                                      <p:cBhvr>
                                        <p:cTn id="52" dur="1000"/>
                                        <p:tgtEl>
                                          <p:spTgt spid="15"/>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025"/>
                                        </p:tgtEl>
                                        <p:attrNameLst>
                                          <p:attrName>style.visibility</p:attrName>
                                        </p:attrNameLst>
                                      </p:cBhvr>
                                      <p:to>
                                        <p:strVal val="visible"/>
                                      </p:to>
                                    </p:set>
                                    <p:animEffect transition="in" filter="wipe(left)">
                                      <p:cBhvr>
                                        <p:cTn id="55" dur="1000"/>
                                        <p:tgtEl>
                                          <p:spTgt spid="1025"/>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2063"/>
                                        </p:tgtEl>
                                        <p:attrNameLst>
                                          <p:attrName>style.visibility</p:attrName>
                                        </p:attrNameLst>
                                      </p:cBhvr>
                                      <p:to>
                                        <p:strVal val="visible"/>
                                      </p:to>
                                    </p:set>
                                    <p:animEffect transition="in" filter="wipe(left)">
                                      <p:cBhvr>
                                        <p:cTn id="58" dur="1000"/>
                                        <p:tgtEl>
                                          <p:spTgt spid="2063"/>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2080"/>
                                        </p:tgtEl>
                                        <p:attrNameLst>
                                          <p:attrName>style.visibility</p:attrName>
                                        </p:attrNameLst>
                                      </p:cBhvr>
                                      <p:to>
                                        <p:strVal val="visible"/>
                                      </p:to>
                                    </p:set>
                                    <p:animEffect transition="in" filter="wipe(left)">
                                      <p:cBhvr>
                                        <p:cTn id="61" dur="1000"/>
                                        <p:tgtEl>
                                          <p:spTgt spid="2080"/>
                                        </p:tgtEl>
                                      </p:cBhvr>
                                    </p:animEffect>
                                  </p:childTnLst>
                                </p:cTn>
                              </p:par>
                            </p:childTnLst>
                          </p:cTn>
                        </p:par>
                        <p:par>
                          <p:cTn id="62" fill="hold">
                            <p:stCondLst>
                              <p:cond delay="2800"/>
                            </p:stCondLst>
                            <p:childTnLst>
                              <p:par>
                                <p:cTn id="63" presetID="22" presetClass="entr" presetSubtype="2" fill="hold" grpId="0" nodeType="afterEffect">
                                  <p:stCondLst>
                                    <p:cond delay="0"/>
                                  </p:stCondLst>
                                  <p:childTnLst>
                                    <p:set>
                                      <p:cBhvr>
                                        <p:cTn id="64" dur="1" fill="hold">
                                          <p:stCondLst>
                                            <p:cond delay="0"/>
                                          </p:stCondLst>
                                        </p:cTn>
                                        <p:tgtEl>
                                          <p:spTgt spid="1033"/>
                                        </p:tgtEl>
                                        <p:attrNameLst>
                                          <p:attrName>style.visibility</p:attrName>
                                        </p:attrNameLst>
                                      </p:cBhvr>
                                      <p:to>
                                        <p:strVal val="visible"/>
                                      </p:to>
                                    </p:set>
                                    <p:animEffect transition="in" filter="wipe(right)">
                                      <p:cBhvr>
                                        <p:cTn id="65" dur="1000"/>
                                        <p:tgtEl>
                                          <p:spTgt spid="1033"/>
                                        </p:tgtEl>
                                      </p:cBhvr>
                                    </p:animEffect>
                                  </p:childTnLst>
                                </p:cTn>
                              </p:par>
                              <p:par>
                                <p:cTn id="66" presetID="22" presetClass="entr" presetSubtype="2" fill="hold" grpId="0" nodeType="withEffect">
                                  <p:stCondLst>
                                    <p:cond delay="0"/>
                                  </p:stCondLst>
                                  <p:childTnLst>
                                    <p:set>
                                      <p:cBhvr>
                                        <p:cTn id="67" dur="1" fill="hold">
                                          <p:stCondLst>
                                            <p:cond delay="0"/>
                                          </p:stCondLst>
                                        </p:cTn>
                                        <p:tgtEl>
                                          <p:spTgt spid="1024"/>
                                        </p:tgtEl>
                                        <p:attrNameLst>
                                          <p:attrName>style.visibility</p:attrName>
                                        </p:attrNameLst>
                                      </p:cBhvr>
                                      <p:to>
                                        <p:strVal val="visible"/>
                                      </p:to>
                                    </p:set>
                                    <p:animEffect transition="in" filter="wipe(right)">
                                      <p:cBhvr>
                                        <p:cTn id="68" dur="1000"/>
                                        <p:tgtEl>
                                          <p:spTgt spid="1024"/>
                                        </p:tgtEl>
                                      </p:cBhvr>
                                    </p:animEffect>
                                  </p:childTnLst>
                                </p:cTn>
                              </p:par>
                              <p:par>
                                <p:cTn id="69" presetID="22" presetClass="entr" presetSubtype="2" fill="hold" grpId="0" nodeType="withEffect">
                                  <p:stCondLst>
                                    <p:cond delay="0"/>
                                  </p:stCondLst>
                                  <p:childTnLst>
                                    <p:set>
                                      <p:cBhvr>
                                        <p:cTn id="70" dur="1" fill="hold">
                                          <p:stCondLst>
                                            <p:cond delay="0"/>
                                          </p:stCondLst>
                                        </p:cTn>
                                        <p:tgtEl>
                                          <p:spTgt spid="2057"/>
                                        </p:tgtEl>
                                        <p:attrNameLst>
                                          <p:attrName>style.visibility</p:attrName>
                                        </p:attrNameLst>
                                      </p:cBhvr>
                                      <p:to>
                                        <p:strVal val="visible"/>
                                      </p:to>
                                    </p:set>
                                    <p:animEffect transition="in" filter="wipe(right)">
                                      <p:cBhvr>
                                        <p:cTn id="71" dur="1000"/>
                                        <p:tgtEl>
                                          <p:spTgt spid="2057"/>
                                        </p:tgtEl>
                                      </p:cBhvr>
                                    </p:animEffect>
                                  </p:childTnLst>
                                </p:cTn>
                              </p:par>
                              <p:par>
                                <p:cTn id="72" presetID="22" presetClass="entr" presetSubtype="2" fill="hold" grpId="0" nodeType="withEffect">
                                  <p:stCondLst>
                                    <p:cond delay="0"/>
                                  </p:stCondLst>
                                  <p:childTnLst>
                                    <p:set>
                                      <p:cBhvr>
                                        <p:cTn id="73" dur="1" fill="hold">
                                          <p:stCondLst>
                                            <p:cond delay="0"/>
                                          </p:stCondLst>
                                        </p:cTn>
                                        <p:tgtEl>
                                          <p:spTgt spid="2058"/>
                                        </p:tgtEl>
                                        <p:attrNameLst>
                                          <p:attrName>style.visibility</p:attrName>
                                        </p:attrNameLst>
                                      </p:cBhvr>
                                      <p:to>
                                        <p:strVal val="visible"/>
                                      </p:to>
                                    </p:set>
                                    <p:animEffect transition="in" filter="wipe(right)">
                                      <p:cBhvr>
                                        <p:cTn id="74" dur="1000"/>
                                        <p:tgtEl>
                                          <p:spTgt spid="2058"/>
                                        </p:tgtEl>
                                      </p:cBhvr>
                                    </p:animEffect>
                                  </p:childTnLst>
                                </p:cTn>
                              </p:par>
                              <p:par>
                                <p:cTn id="75" presetID="22" presetClass="entr" presetSubtype="2" fill="hold" grpId="0" nodeType="withEffect">
                                  <p:stCondLst>
                                    <p:cond delay="0"/>
                                  </p:stCondLst>
                                  <p:childTnLst>
                                    <p:set>
                                      <p:cBhvr>
                                        <p:cTn id="76" dur="1" fill="hold">
                                          <p:stCondLst>
                                            <p:cond delay="0"/>
                                          </p:stCondLst>
                                        </p:cTn>
                                        <p:tgtEl>
                                          <p:spTgt spid="2061"/>
                                        </p:tgtEl>
                                        <p:attrNameLst>
                                          <p:attrName>style.visibility</p:attrName>
                                        </p:attrNameLst>
                                      </p:cBhvr>
                                      <p:to>
                                        <p:strVal val="visible"/>
                                      </p:to>
                                    </p:set>
                                    <p:animEffect transition="in" filter="wipe(right)">
                                      <p:cBhvr>
                                        <p:cTn id="77" dur="1000"/>
                                        <p:tgtEl>
                                          <p:spTgt spid="2061"/>
                                        </p:tgtEl>
                                      </p:cBhvr>
                                    </p:animEffect>
                                  </p:childTnLst>
                                </p:cTn>
                              </p:par>
                              <p:par>
                                <p:cTn id="78" presetID="22" presetClass="entr" presetSubtype="2" fill="hold" grpId="0" nodeType="withEffect">
                                  <p:stCondLst>
                                    <p:cond delay="0"/>
                                  </p:stCondLst>
                                  <p:childTnLst>
                                    <p:set>
                                      <p:cBhvr>
                                        <p:cTn id="79" dur="1" fill="hold">
                                          <p:stCondLst>
                                            <p:cond delay="0"/>
                                          </p:stCondLst>
                                        </p:cTn>
                                        <p:tgtEl>
                                          <p:spTgt spid="2065"/>
                                        </p:tgtEl>
                                        <p:attrNameLst>
                                          <p:attrName>style.visibility</p:attrName>
                                        </p:attrNameLst>
                                      </p:cBhvr>
                                      <p:to>
                                        <p:strVal val="visible"/>
                                      </p:to>
                                    </p:set>
                                    <p:animEffect transition="in" filter="wipe(right)">
                                      <p:cBhvr>
                                        <p:cTn id="80" dur="1000"/>
                                        <p:tgtEl>
                                          <p:spTgt spid="2065"/>
                                        </p:tgtEl>
                                      </p:cBhvr>
                                    </p:animEffect>
                                  </p:childTnLst>
                                </p:cTn>
                              </p:par>
                              <p:par>
                                <p:cTn id="81" presetID="22" presetClass="entr" presetSubtype="2" fill="hold" grpId="0" nodeType="withEffect">
                                  <p:stCondLst>
                                    <p:cond delay="0"/>
                                  </p:stCondLst>
                                  <p:childTnLst>
                                    <p:set>
                                      <p:cBhvr>
                                        <p:cTn id="82" dur="1" fill="hold">
                                          <p:stCondLst>
                                            <p:cond delay="0"/>
                                          </p:stCondLst>
                                        </p:cTn>
                                        <p:tgtEl>
                                          <p:spTgt spid="2070"/>
                                        </p:tgtEl>
                                        <p:attrNameLst>
                                          <p:attrName>style.visibility</p:attrName>
                                        </p:attrNameLst>
                                      </p:cBhvr>
                                      <p:to>
                                        <p:strVal val="visible"/>
                                      </p:to>
                                    </p:set>
                                    <p:animEffect transition="in" filter="wipe(right)">
                                      <p:cBhvr>
                                        <p:cTn id="83" dur="1000"/>
                                        <p:tgtEl>
                                          <p:spTgt spid="2070"/>
                                        </p:tgtEl>
                                      </p:cBhvr>
                                    </p:animEffect>
                                  </p:childTnLst>
                                </p:cTn>
                              </p:par>
                              <p:par>
                                <p:cTn id="84" presetID="22" presetClass="entr" presetSubtype="2" fill="hold" grpId="0" nodeType="withEffect">
                                  <p:stCondLst>
                                    <p:cond delay="0"/>
                                  </p:stCondLst>
                                  <p:childTnLst>
                                    <p:set>
                                      <p:cBhvr>
                                        <p:cTn id="85" dur="1" fill="hold">
                                          <p:stCondLst>
                                            <p:cond delay="0"/>
                                          </p:stCondLst>
                                        </p:cTn>
                                        <p:tgtEl>
                                          <p:spTgt spid="2071"/>
                                        </p:tgtEl>
                                        <p:attrNameLst>
                                          <p:attrName>style.visibility</p:attrName>
                                        </p:attrNameLst>
                                      </p:cBhvr>
                                      <p:to>
                                        <p:strVal val="visible"/>
                                      </p:to>
                                    </p:set>
                                    <p:animEffect transition="in" filter="wipe(right)">
                                      <p:cBhvr>
                                        <p:cTn id="86" dur="1000"/>
                                        <p:tgtEl>
                                          <p:spTgt spid="2071"/>
                                        </p:tgtEl>
                                      </p:cBhvr>
                                    </p:animEffect>
                                  </p:childTnLst>
                                </p:cTn>
                              </p:par>
                              <p:par>
                                <p:cTn id="87" presetID="22" presetClass="entr" presetSubtype="2" fill="hold" grpId="0" nodeType="withEffect">
                                  <p:stCondLst>
                                    <p:cond delay="0"/>
                                  </p:stCondLst>
                                  <p:childTnLst>
                                    <p:set>
                                      <p:cBhvr>
                                        <p:cTn id="88" dur="1" fill="hold">
                                          <p:stCondLst>
                                            <p:cond delay="0"/>
                                          </p:stCondLst>
                                        </p:cTn>
                                        <p:tgtEl>
                                          <p:spTgt spid="2072"/>
                                        </p:tgtEl>
                                        <p:attrNameLst>
                                          <p:attrName>style.visibility</p:attrName>
                                        </p:attrNameLst>
                                      </p:cBhvr>
                                      <p:to>
                                        <p:strVal val="visible"/>
                                      </p:to>
                                    </p:set>
                                    <p:animEffect transition="in" filter="wipe(right)">
                                      <p:cBhvr>
                                        <p:cTn id="89" dur="1000"/>
                                        <p:tgtEl>
                                          <p:spTgt spid="2072"/>
                                        </p:tgtEl>
                                      </p:cBhvr>
                                    </p:animEffect>
                                  </p:childTnLst>
                                </p:cTn>
                              </p:par>
                              <p:par>
                                <p:cTn id="90" presetID="22" presetClass="entr" presetSubtype="2" fill="hold" grpId="0" nodeType="withEffect">
                                  <p:stCondLst>
                                    <p:cond delay="0"/>
                                  </p:stCondLst>
                                  <p:childTnLst>
                                    <p:set>
                                      <p:cBhvr>
                                        <p:cTn id="91" dur="1" fill="hold">
                                          <p:stCondLst>
                                            <p:cond delay="0"/>
                                          </p:stCondLst>
                                        </p:cTn>
                                        <p:tgtEl>
                                          <p:spTgt spid="2078"/>
                                        </p:tgtEl>
                                        <p:attrNameLst>
                                          <p:attrName>style.visibility</p:attrName>
                                        </p:attrNameLst>
                                      </p:cBhvr>
                                      <p:to>
                                        <p:strVal val="visible"/>
                                      </p:to>
                                    </p:set>
                                    <p:animEffect transition="in" filter="wipe(right)">
                                      <p:cBhvr>
                                        <p:cTn id="92" dur="1000"/>
                                        <p:tgtEl>
                                          <p:spTgt spid="2078"/>
                                        </p:tgtEl>
                                      </p:cBhvr>
                                    </p:animEffect>
                                  </p:childTnLst>
                                </p:cTn>
                              </p:par>
                              <p:par>
                                <p:cTn id="93" presetID="22" presetClass="entr" presetSubtype="2" fill="hold" grpId="0" nodeType="withEffect">
                                  <p:stCondLst>
                                    <p:cond delay="0"/>
                                  </p:stCondLst>
                                  <p:childTnLst>
                                    <p:set>
                                      <p:cBhvr>
                                        <p:cTn id="94" dur="1" fill="hold">
                                          <p:stCondLst>
                                            <p:cond delay="0"/>
                                          </p:stCondLst>
                                        </p:cTn>
                                        <p:tgtEl>
                                          <p:spTgt spid="1027"/>
                                        </p:tgtEl>
                                        <p:attrNameLst>
                                          <p:attrName>style.visibility</p:attrName>
                                        </p:attrNameLst>
                                      </p:cBhvr>
                                      <p:to>
                                        <p:strVal val="visible"/>
                                      </p:to>
                                    </p:set>
                                    <p:animEffect transition="in" filter="wipe(right)">
                                      <p:cBhvr>
                                        <p:cTn id="95" dur="1000"/>
                                        <p:tgtEl>
                                          <p:spTgt spid="1027"/>
                                        </p:tgtEl>
                                      </p:cBhvr>
                                    </p:animEffect>
                                  </p:childTnLst>
                                </p:cTn>
                              </p:par>
                              <p:par>
                                <p:cTn id="96" presetID="22" presetClass="entr" presetSubtype="2" fill="hold" grpId="0" nodeType="withEffect">
                                  <p:stCondLst>
                                    <p:cond delay="0"/>
                                  </p:stCondLst>
                                  <p:childTnLst>
                                    <p:set>
                                      <p:cBhvr>
                                        <p:cTn id="97" dur="1" fill="hold">
                                          <p:stCondLst>
                                            <p:cond delay="0"/>
                                          </p:stCondLst>
                                        </p:cTn>
                                        <p:tgtEl>
                                          <p:spTgt spid="1031"/>
                                        </p:tgtEl>
                                        <p:attrNameLst>
                                          <p:attrName>style.visibility</p:attrName>
                                        </p:attrNameLst>
                                      </p:cBhvr>
                                      <p:to>
                                        <p:strVal val="visible"/>
                                      </p:to>
                                    </p:set>
                                    <p:animEffect transition="in" filter="wipe(right)">
                                      <p:cBhvr>
                                        <p:cTn id="98" dur="1000"/>
                                        <p:tgtEl>
                                          <p:spTgt spid="1031"/>
                                        </p:tgtEl>
                                      </p:cBhvr>
                                    </p:animEffect>
                                  </p:childTnLst>
                                </p:cTn>
                              </p:par>
                              <p:par>
                                <p:cTn id="99" presetID="22" presetClass="entr" presetSubtype="2" fill="hold" grpId="0" nodeType="withEffect">
                                  <p:stCondLst>
                                    <p:cond delay="0"/>
                                  </p:stCondLst>
                                  <p:childTnLst>
                                    <p:set>
                                      <p:cBhvr>
                                        <p:cTn id="100" dur="1" fill="hold">
                                          <p:stCondLst>
                                            <p:cond delay="0"/>
                                          </p:stCondLst>
                                        </p:cTn>
                                        <p:tgtEl>
                                          <p:spTgt spid="1032"/>
                                        </p:tgtEl>
                                        <p:attrNameLst>
                                          <p:attrName>style.visibility</p:attrName>
                                        </p:attrNameLst>
                                      </p:cBhvr>
                                      <p:to>
                                        <p:strVal val="visible"/>
                                      </p:to>
                                    </p:set>
                                    <p:animEffect transition="in" filter="wipe(right)">
                                      <p:cBhvr>
                                        <p:cTn id="101" dur="1000"/>
                                        <p:tgtEl>
                                          <p:spTgt spid="1032"/>
                                        </p:tgtEl>
                                      </p:cBhvr>
                                    </p:animEffect>
                                  </p:childTnLst>
                                </p:cTn>
                              </p:par>
                              <p:par>
                                <p:cTn id="102" presetID="22" presetClass="entr" presetSubtype="2" fill="hold" grpId="0" nodeType="withEffect">
                                  <p:stCondLst>
                                    <p:cond delay="0"/>
                                  </p:stCondLst>
                                  <p:childTnLst>
                                    <p:set>
                                      <p:cBhvr>
                                        <p:cTn id="103" dur="1" fill="hold">
                                          <p:stCondLst>
                                            <p:cond delay="0"/>
                                          </p:stCondLst>
                                        </p:cTn>
                                        <p:tgtEl>
                                          <p:spTgt spid="1034"/>
                                        </p:tgtEl>
                                        <p:attrNameLst>
                                          <p:attrName>style.visibility</p:attrName>
                                        </p:attrNameLst>
                                      </p:cBhvr>
                                      <p:to>
                                        <p:strVal val="visible"/>
                                      </p:to>
                                    </p:set>
                                    <p:animEffect transition="in" filter="wipe(right)">
                                      <p:cBhvr>
                                        <p:cTn id="104" dur="1000"/>
                                        <p:tgtEl>
                                          <p:spTgt spid="1034"/>
                                        </p:tgtEl>
                                      </p:cBhvr>
                                    </p:animEffect>
                                  </p:childTnLst>
                                </p:cTn>
                              </p:par>
                              <p:par>
                                <p:cTn id="105" presetID="22" presetClass="entr" presetSubtype="2" fill="hold" grpId="0" nodeType="withEffect">
                                  <p:stCondLst>
                                    <p:cond delay="0"/>
                                  </p:stCondLst>
                                  <p:childTnLst>
                                    <p:set>
                                      <p:cBhvr>
                                        <p:cTn id="106" dur="1" fill="hold">
                                          <p:stCondLst>
                                            <p:cond delay="0"/>
                                          </p:stCondLst>
                                        </p:cTn>
                                        <p:tgtEl>
                                          <p:spTgt spid="2082"/>
                                        </p:tgtEl>
                                        <p:attrNameLst>
                                          <p:attrName>style.visibility</p:attrName>
                                        </p:attrNameLst>
                                      </p:cBhvr>
                                      <p:to>
                                        <p:strVal val="visible"/>
                                      </p:to>
                                    </p:set>
                                    <p:animEffect transition="in" filter="wipe(right)">
                                      <p:cBhvr>
                                        <p:cTn id="107" dur="1000"/>
                                        <p:tgtEl>
                                          <p:spTgt spid="2082"/>
                                        </p:tgtEl>
                                      </p:cBhvr>
                                    </p:animEffect>
                                  </p:childTnLst>
                                </p:cTn>
                              </p:par>
                              <p:par>
                                <p:cTn id="108" presetID="22" presetClass="entr" presetSubtype="1" fill="hold" grpId="0" nodeType="withEffect">
                                  <p:stCondLst>
                                    <p:cond delay="0"/>
                                  </p:stCondLst>
                                  <p:childTnLst>
                                    <p:set>
                                      <p:cBhvr>
                                        <p:cTn id="109" dur="1" fill="hold">
                                          <p:stCondLst>
                                            <p:cond delay="0"/>
                                          </p:stCondLst>
                                        </p:cTn>
                                        <p:tgtEl>
                                          <p:spTgt spid="2075"/>
                                        </p:tgtEl>
                                        <p:attrNameLst>
                                          <p:attrName>style.visibility</p:attrName>
                                        </p:attrNameLst>
                                      </p:cBhvr>
                                      <p:to>
                                        <p:strVal val="visible"/>
                                      </p:to>
                                    </p:set>
                                    <p:animEffect transition="in" filter="wipe(up)">
                                      <p:cBhvr>
                                        <p:cTn id="110" dur="1000"/>
                                        <p:tgtEl>
                                          <p:spTgt spid="2075"/>
                                        </p:tgtEl>
                                      </p:cBhvr>
                                    </p:animEffect>
                                  </p:childTnLst>
                                </p:cTn>
                              </p:par>
                              <p:par>
                                <p:cTn id="111" presetID="22" presetClass="entr" presetSubtype="1" fill="hold" grpId="0" nodeType="withEffect">
                                  <p:stCondLst>
                                    <p:cond delay="0"/>
                                  </p:stCondLst>
                                  <p:childTnLst>
                                    <p:set>
                                      <p:cBhvr>
                                        <p:cTn id="112" dur="1" fill="hold">
                                          <p:stCondLst>
                                            <p:cond delay="0"/>
                                          </p:stCondLst>
                                        </p:cTn>
                                        <p:tgtEl>
                                          <p:spTgt spid="1038"/>
                                        </p:tgtEl>
                                        <p:attrNameLst>
                                          <p:attrName>style.visibility</p:attrName>
                                        </p:attrNameLst>
                                      </p:cBhvr>
                                      <p:to>
                                        <p:strVal val="visible"/>
                                      </p:to>
                                    </p:set>
                                    <p:animEffect transition="in" filter="wipe(up)">
                                      <p:cBhvr>
                                        <p:cTn id="113" dur="1000"/>
                                        <p:tgtEl>
                                          <p:spTgt spid="1038"/>
                                        </p:tgtEl>
                                      </p:cBhvr>
                                    </p:animEffect>
                                  </p:childTnLst>
                                </p:cTn>
                              </p:par>
                              <p:par>
                                <p:cTn id="114" presetID="22" presetClass="entr" presetSubtype="1" fill="hold" grpId="0" nodeType="withEffect">
                                  <p:stCondLst>
                                    <p:cond delay="0"/>
                                  </p:stCondLst>
                                  <p:childTnLst>
                                    <p:set>
                                      <p:cBhvr>
                                        <p:cTn id="115" dur="1" fill="hold">
                                          <p:stCondLst>
                                            <p:cond delay="0"/>
                                          </p:stCondLst>
                                        </p:cTn>
                                        <p:tgtEl>
                                          <p:spTgt spid="1037"/>
                                        </p:tgtEl>
                                        <p:attrNameLst>
                                          <p:attrName>style.visibility</p:attrName>
                                        </p:attrNameLst>
                                      </p:cBhvr>
                                      <p:to>
                                        <p:strVal val="visible"/>
                                      </p:to>
                                    </p:set>
                                    <p:animEffect transition="in" filter="wipe(up)">
                                      <p:cBhvr>
                                        <p:cTn id="116" dur="1000"/>
                                        <p:tgtEl>
                                          <p:spTgt spid="1037"/>
                                        </p:tgtEl>
                                      </p:cBhvr>
                                    </p:animEffect>
                                  </p:childTnLst>
                                </p:cTn>
                              </p:par>
                              <p:par>
                                <p:cTn id="117" presetID="22" presetClass="entr" presetSubtype="1" fill="hold" grpId="0" nodeType="withEffect">
                                  <p:stCondLst>
                                    <p:cond delay="0"/>
                                  </p:stCondLst>
                                  <p:childTnLst>
                                    <p:set>
                                      <p:cBhvr>
                                        <p:cTn id="118" dur="1" fill="hold">
                                          <p:stCondLst>
                                            <p:cond delay="0"/>
                                          </p:stCondLst>
                                        </p:cTn>
                                        <p:tgtEl>
                                          <p:spTgt spid="2074"/>
                                        </p:tgtEl>
                                        <p:attrNameLst>
                                          <p:attrName>style.visibility</p:attrName>
                                        </p:attrNameLst>
                                      </p:cBhvr>
                                      <p:to>
                                        <p:strVal val="visible"/>
                                      </p:to>
                                    </p:set>
                                    <p:animEffect transition="in" filter="wipe(up)">
                                      <p:cBhvr>
                                        <p:cTn id="119" dur="1000"/>
                                        <p:tgtEl>
                                          <p:spTgt spid="2074"/>
                                        </p:tgtEl>
                                      </p:cBhvr>
                                    </p:animEffect>
                                  </p:childTnLst>
                                </p:cTn>
                              </p:par>
                              <p:par>
                                <p:cTn id="120" presetID="22" presetClass="entr" presetSubtype="1" fill="hold" grpId="0" nodeType="withEffect">
                                  <p:stCondLst>
                                    <p:cond delay="0"/>
                                  </p:stCondLst>
                                  <p:childTnLst>
                                    <p:set>
                                      <p:cBhvr>
                                        <p:cTn id="121" dur="1" fill="hold">
                                          <p:stCondLst>
                                            <p:cond delay="0"/>
                                          </p:stCondLst>
                                        </p:cTn>
                                        <p:tgtEl>
                                          <p:spTgt spid="1036"/>
                                        </p:tgtEl>
                                        <p:attrNameLst>
                                          <p:attrName>style.visibility</p:attrName>
                                        </p:attrNameLst>
                                      </p:cBhvr>
                                      <p:to>
                                        <p:strVal val="visible"/>
                                      </p:to>
                                    </p:set>
                                    <p:animEffect transition="in" filter="wipe(up)">
                                      <p:cBhvr>
                                        <p:cTn id="122" dur="1000"/>
                                        <p:tgtEl>
                                          <p:spTgt spid="1036"/>
                                        </p:tgtEl>
                                      </p:cBhvr>
                                    </p:animEffect>
                                  </p:childTnLst>
                                </p:cTn>
                              </p:par>
                              <p:par>
                                <p:cTn id="123" presetID="22" presetClass="entr" presetSubtype="1" fill="hold" grpId="0" nodeType="withEffect">
                                  <p:stCondLst>
                                    <p:cond delay="0"/>
                                  </p:stCondLst>
                                  <p:childTnLst>
                                    <p:set>
                                      <p:cBhvr>
                                        <p:cTn id="124" dur="1" fill="hold">
                                          <p:stCondLst>
                                            <p:cond delay="0"/>
                                          </p:stCondLst>
                                        </p:cTn>
                                        <p:tgtEl>
                                          <p:spTgt spid="2073"/>
                                        </p:tgtEl>
                                        <p:attrNameLst>
                                          <p:attrName>style.visibility</p:attrName>
                                        </p:attrNameLst>
                                      </p:cBhvr>
                                      <p:to>
                                        <p:strVal val="visible"/>
                                      </p:to>
                                    </p:set>
                                    <p:animEffect transition="in" filter="wipe(up)">
                                      <p:cBhvr>
                                        <p:cTn id="125" dur="1000"/>
                                        <p:tgtEl>
                                          <p:spTgt spid="2073"/>
                                        </p:tgtEl>
                                      </p:cBhvr>
                                    </p:animEffect>
                                  </p:childTnLst>
                                </p:cTn>
                              </p:par>
                              <p:par>
                                <p:cTn id="126" presetID="22" presetClass="entr" presetSubtype="1" fill="hold" grpId="0" nodeType="withEffect">
                                  <p:stCondLst>
                                    <p:cond delay="0"/>
                                  </p:stCondLst>
                                  <p:childTnLst>
                                    <p:set>
                                      <p:cBhvr>
                                        <p:cTn id="127" dur="1" fill="hold">
                                          <p:stCondLst>
                                            <p:cond delay="0"/>
                                          </p:stCondLst>
                                        </p:cTn>
                                        <p:tgtEl>
                                          <p:spTgt spid="1054"/>
                                        </p:tgtEl>
                                        <p:attrNameLst>
                                          <p:attrName>style.visibility</p:attrName>
                                        </p:attrNameLst>
                                      </p:cBhvr>
                                      <p:to>
                                        <p:strVal val="visible"/>
                                      </p:to>
                                    </p:set>
                                    <p:animEffect transition="in" filter="wipe(up)">
                                      <p:cBhvr>
                                        <p:cTn id="128" dur="1000"/>
                                        <p:tgtEl>
                                          <p:spTgt spid="1054"/>
                                        </p:tgtEl>
                                      </p:cBhvr>
                                    </p:animEffect>
                                  </p:childTnLst>
                                </p:cTn>
                              </p:par>
                              <p:par>
                                <p:cTn id="129" presetID="22" presetClass="entr" presetSubtype="1" fill="hold" grpId="0" nodeType="withEffect">
                                  <p:stCondLst>
                                    <p:cond delay="0"/>
                                  </p:stCondLst>
                                  <p:childTnLst>
                                    <p:set>
                                      <p:cBhvr>
                                        <p:cTn id="130" dur="1" fill="hold">
                                          <p:stCondLst>
                                            <p:cond delay="0"/>
                                          </p:stCondLst>
                                        </p:cTn>
                                        <p:tgtEl>
                                          <p:spTgt spid="1035"/>
                                        </p:tgtEl>
                                        <p:attrNameLst>
                                          <p:attrName>style.visibility</p:attrName>
                                        </p:attrNameLst>
                                      </p:cBhvr>
                                      <p:to>
                                        <p:strVal val="visible"/>
                                      </p:to>
                                    </p:set>
                                    <p:animEffect transition="in" filter="wipe(up)">
                                      <p:cBhvr>
                                        <p:cTn id="131" dur="1000"/>
                                        <p:tgtEl>
                                          <p:spTgt spid="1035"/>
                                        </p:tgtEl>
                                      </p:cBhvr>
                                    </p:animEffect>
                                  </p:childTnLst>
                                </p:cTn>
                              </p:par>
                              <p:par>
                                <p:cTn id="132" presetID="22" presetClass="entr" presetSubtype="1" fill="hold" grpId="0" nodeType="withEffect">
                                  <p:stCondLst>
                                    <p:cond delay="0"/>
                                  </p:stCondLst>
                                  <p:childTnLst>
                                    <p:set>
                                      <p:cBhvr>
                                        <p:cTn id="133" dur="1" fill="hold">
                                          <p:stCondLst>
                                            <p:cond delay="0"/>
                                          </p:stCondLst>
                                        </p:cTn>
                                        <p:tgtEl>
                                          <p:spTgt spid="2079"/>
                                        </p:tgtEl>
                                        <p:attrNameLst>
                                          <p:attrName>style.visibility</p:attrName>
                                        </p:attrNameLst>
                                      </p:cBhvr>
                                      <p:to>
                                        <p:strVal val="visible"/>
                                      </p:to>
                                    </p:set>
                                    <p:animEffect transition="in" filter="wipe(up)">
                                      <p:cBhvr>
                                        <p:cTn id="134" dur="1000"/>
                                        <p:tgtEl>
                                          <p:spTgt spid="2079"/>
                                        </p:tgtEl>
                                      </p:cBhvr>
                                    </p:animEffect>
                                  </p:childTnLst>
                                </p:cTn>
                              </p:par>
                              <p:par>
                                <p:cTn id="135" presetID="22" presetClass="entr" presetSubtype="2" fill="hold" grpId="0" nodeType="withEffect">
                                  <p:stCondLst>
                                    <p:cond delay="0"/>
                                  </p:stCondLst>
                                  <p:childTnLst>
                                    <p:set>
                                      <p:cBhvr>
                                        <p:cTn id="136" dur="1" fill="hold">
                                          <p:stCondLst>
                                            <p:cond delay="0"/>
                                          </p:stCondLst>
                                        </p:cTn>
                                        <p:tgtEl>
                                          <p:spTgt spid="1055"/>
                                        </p:tgtEl>
                                        <p:attrNameLst>
                                          <p:attrName>style.visibility</p:attrName>
                                        </p:attrNameLst>
                                      </p:cBhvr>
                                      <p:to>
                                        <p:strVal val="visible"/>
                                      </p:to>
                                    </p:set>
                                    <p:animEffect transition="in" filter="wipe(right)">
                                      <p:cBhvr>
                                        <p:cTn id="137" dur="1000"/>
                                        <p:tgtEl>
                                          <p:spTgt spid="1055"/>
                                        </p:tgtEl>
                                      </p:cBhvr>
                                    </p:animEffect>
                                  </p:childTnLst>
                                </p:cTn>
                              </p:par>
                              <p:par>
                                <p:cTn id="138" presetID="22" presetClass="entr" presetSubtype="1" fill="hold" grpId="0" nodeType="withEffect">
                                  <p:stCondLst>
                                    <p:cond delay="0"/>
                                  </p:stCondLst>
                                  <p:childTnLst>
                                    <p:set>
                                      <p:cBhvr>
                                        <p:cTn id="139" dur="1" fill="hold">
                                          <p:stCondLst>
                                            <p:cond delay="0"/>
                                          </p:stCondLst>
                                        </p:cTn>
                                        <p:tgtEl>
                                          <p:spTgt spid="1026"/>
                                        </p:tgtEl>
                                        <p:attrNameLst>
                                          <p:attrName>style.visibility</p:attrName>
                                        </p:attrNameLst>
                                      </p:cBhvr>
                                      <p:to>
                                        <p:strVal val="visible"/>
                                      </p:to>
                                    </p:set>
                                    <p:animEffect transition="in" filter="wipe(up)">
                                      <p:cBhvr>
                                        <p:cTn id="140" dur="1000"/>
                                        <p:tgtEl>
                                          <p:spTgt spid="1026"/>
                                        </p:tgtEl>
                                      </p:cBhvr>
                                    </p:animEffect>
                                  </p:childTnLst>
                                </p:cTn>
                              </p:par>
                              <p:par>
                                <p:cTn id="141" presetID="22" presetClass="entr" presetSubtype="1" fill="hold" grpId="0" nodeType="withEffect">
                                  <p:stCondLst>
                                    <p:cond delay="0"/>
                                  </p:stCondLst>
                                  <p:childTnLst>
                                    <p:set>
                                      <p:cBhvr>
                                        <p:cTn id="142" dur="1" fill="hold">
                                          <p:stCondLst>
                                            <p:cond delay="0"/>
                                          </p:stCondLst>
                                        </p:cTn>
                                        <p:tgtEl>
                                          <p:spTgt spid="2064"/>
                                        </p:tgtEl>
                                        <p:attrNameLst>
                                          <p:attrName>style.visibility</p:attrName>
                                        </p:attrNameLst>
                                      </p:cBhvr>
                                      <p:to>
                                        <p:strVal val="visible"/>
                                      </p:to>
                                    </p:set>
                                    <p:animEffect transition="in" filter="wipe(up)">
                                      <p:cBhvr>
                                        <p:cTn id="143" dur="1000"/>
                                        <p:tgtEl>
                                          <p:spTgt spid="2064"/>
                                        </p:tgtEl>
                                      </p:cBhvr>
                                    </p:animEffect>
                                  </p:childTnLst>
                                </p:cTn>
                              </p:par>
                              <p:par>
                                <p:cTn id="144" presetID="22" presetClass="entr" presetSubtype="1" fill="hold" grpId="0" nodeType="withEffect">
                                  <p:stCondLst>
                                    <p:cond delay="0"/>
                                  </p:stCondLst>
                                  <p:childTnLst>
                                    <p:set>
                                      <p:cBhvr>
                                        <p:cTn id="145" dur="1" fill="hold">
                                          <p:stCondLst>
                                            <p:cond delay="0"/>
                                          </p:stCondLst>
                                        </p:cTn>
                                        <p:tgtEl>
                                          <p:spTgt spid="2081"/>
                                        </p:tgtEl>
                                        <p:attrNameLst>
                                          <p:attrName>style.visibility</p:attrName>
                                        </p:attrNameLst>
                                      </p:cBhvr>
                                      <p:to>
                                        <p:strVal val="visible"/>
                                      </p:to>
                                    </p:set>
                                    <p:animEffect transition="in" filter="wipe(up)">
                                      <p:cBhvr>
                                        <p:cTn id="146" dur="1000"/>
                                        <p:tgtEl>
                                          <p:spTgt spid="2081"/>
                                        </p:tgtEl>
                                      </p:cBhvr>
                                    </p:animEffect>
                                  </p:childTnLst>
                                </p:cTn>
                              </p:par>
                            </p:childTnLst>
                          </p:cTn>
                        </p:par>
                        <p:par>
                          <p:cTn id="147" fill="hold">
                            <p:stCondLst>
                              <p:cond delay="3800"/>
                            </p:stCondLst>
                            <p:childTnLst>
                              <p:par>
                                <p:cTn id="148" presetID="22" presetClass="entr" presetSubtype="1" fill="hold" grpId="0" nodeType="afterEffect">
                                  <p:stCondLst>
                                    <p:cond delay="0"/>
                                  </p:stCondLst>
                                  <p:childTnLst>
                                    <p:set>
                                      <p:cBhvr>
                                        <p:cTn id="149" dur="1" fill="hold">
                                          <p:stCondLst>
                                            <p:cond delay="0"/>
                                          </p:stCondLst>
                                        </p:cTn>
                                        <p:tgtEl>
                                          <p:spTgt spid="9"/>
                                        </p:tgtEl>
                                        <p:attrNameLst>
                                          <p:attrName>style.visibility</p:attrName>
                                        </p:attrNameLst>
                                      </p:cBhvr>
                                      <p:to>
                                        <p:strVal val="visible"/>
                                      </p:to>
                                    </p:set>
                                    <p:animEffect transition="in" filter="wipe(up)">
                                      <p:cBhvr>
                                        <p:cTn id="150" dur="1000"/>
                                        <p:tgtEl>
                                          <p:spTgt spid="9"/>
                                        </p:tgtEl>
                                      </p:cBhvr>
                                    </p:animEffect>
                                  </p:childTnLst>
                                </p:cTn>
                              </p:par>
                              <p:par>
                                <p:cTn id="151" presetID="22" presetClass="entr" presetSubtype="1" fill="hold" grpId="0" nodeType="withEffect">
                                  <p:stCondLst>
                                    <p:cond delay="0"/>
                                  </p:stCondLst>
                                  <p:childTnLst>
                                    <p:set>
                                      <p:cBhvr>
                                        <p:cTn id="152" dur="1" fill="hold">
                                          <p:stCondLst>
                                            <p:cond delay="0"/>
                                          </p:stCondLst>
                                        </p:cTn>
                                        <p:tgtEl>
                                          <p:spTgt spid="2052"/>
                                        </p:tgtEl>
                                        <p:attrNameLst>
                                          <p:attrName>style.visibility</p:attrName>
                                        </p:attrNameLst>
                                      </p:cBhvr>
                                      <p:to>
                                        <p:strVal val="visible"/>
                                      </p:to>
                                    </p:set>
                                    <p:animEffect transition="in" filter="wipe(up)">
                                      <p:cBhvr>
                                        <p:cTn id="153" dur="1000"/>
                                        <p:tgtEl>
                                          <p:spTgt spid="2052"/>
                                        </p:tgtEl>
                                      </p:cBhvr>
                                    </p:animEffect>
                                  </p:childTnLst>
                                </p:cTn>
                              </p:par>
                              <p:par>
                                <p:cTn id="154" presetID="22" presetClass="entr" presetSubtype="1" fill="hold" grpId="0" nodeType="withEffect">
                                  <p:stCondLst>
                                    <p:cond delay="0"/>
                                  </p:stCondLst>
                                  <p:childTnLst>
                                    <p:set>
                                      <p:cBhvr>
                                        <p:cTn id="155" dur="1" fill="hold">
                                          <p:stCondLst>
                                            <p:cond delay="0"/>
                                          </p:stCondLst>
                                        </p:cTn>
                                        <p:tgtEl>
                                          <p:spTgt spid="11"/>
                                        </p:tgtEl>
                                        <p:attrNameLst>
                                          <p:attrName>style.visibility</p:attrName>
                                        </p:attrNameLst>
                                      </p:cBhvr>
                                      <p:to>
                                        <p:strVal val="visible"/>
                                      </p:to>
                                    </p:set>
                                    <p:animEffect transition="in" filter="wipe(up)">
                                      <p:cBhvr>
                                        <p:cTn id="156" dur="1000"/>
                                        <p:tgtEl>
                                          <p:spTgt spid="11"/>
                                        </p:tgtEl>
                                      </p:cBhvr>
                                    </p:animEffect>
                                  </p:childTnLst>
                                </p:cTn>
                              </p:par>
                              <p:par>
                                <p:cTn id="157" presetID="22" presetClass="entr" presetSubtype="4" fill="hold" grpId="0" nodeType="withEffect">
                                  <p:stCondLst>
                                    <p:cond delay="0"/>
                                  </p:stCondLst>
                                  <p:childTnLst>
                                    <p:set>
                                      <p:cBhvr>
                                        <p:cTn id="158" dur="1" fill="hold">
                                          <p:stCondLst>
                                            <p:cond delay="0"/>
                                          </p:stCondLst>
                                        </p:cTn>
                                        <p:tgtEl>
                                          <p:spTgt spid="10"/>
                                        </p:tgtEl>
                                        <p:attrNameLst>
                                          <p:attrName>style.visibility</p:attrName>
                                        </p:attrNameLst>
                                      </p:cBhvr>
                                      <p:to>
                                        <p:strVal val="visible"/>
                                      </p:to>
                                    </p:set>
                                    <p:animEffect transition="in" filter="wipe(down)">
                                      <p:cBhvr>
                                        <p:cTn id="159" dur="1000"/>
                                        <p:tgtEl>
                                          <p:spTgt spid="10"/>
                                        </p:tgtEl>
                                      </p:cBhvr>
                                    </p:animEffect>
                                  </p:childTnLst>
                                </p:cTn>
                              </p:par>
                              <p:par>
                                <p:cTn id="160" presetID="22" presetClass="entr" presetSubtype="2" fill="hold" grpId="0" nodeType="withEffect">
                                  <p:stCondLst>
                                    <p:cond delay="0"/>
                                  </p:stCondLst>
                                  <p:childTnLst>
                                    <p:set>
                                      <p:cBhvr>
                                        <p:cTn id="161" dur="1" fill="hold">
                                          <p:stCondLst>
                                            <p:cond delay="0"/>
                                          </p:stCondLst>
                                        </p:cTn>
                                        <p:tgtEl>
                                          <p:spTgt spid="2049"/>
                                        </p:tgtEl>
                                        <p:attrNameLst>
                                          <p:attrName>style.visibility</p:attrName>
                                        </p:attrNameLst>
                                      </p:cBhvr>
                                      <p:to>
                                        <p:strVal val="visible"/>
                                      </p:to>
                                    </p:set>
                                    <p:animEffect transition="in" filter="wipe(right)">
                                      <p:cBhvr>
                                        <p:cTn id="162" dur="1000"/>
                                        <p:tgtEl>
                                          <p:spTgt spid="2049"/>
                                        </p:tgtEl>
                                      </p:cBhvr>
                                    </p:animEffect>
                                  </p:childTnLst>
                                </p:cTn>
                              </p:par>
                              <p:par>
                                <p:cTn id="163" presetID="22" presetClass="entr" presetSubtype="4" fill="hold" grpId="0" nodeType="withEffect">
                                  <p:stCondLst>
                                    <p:cond delay="0"/>
                                  </p:stCondLst>
                                  <p:childTnLst>
                                    <p:set>
                                      <p:cBhvr>
                                        <p:cTn id="164" dur="1" fill="hold">
                                          <p:stCondLst>
                                            <p:cond delay="0"/>
                                          </p:stCondLst>
                                        </p:cTn>
                                        <p:tgtEl>
                                          <p:spTgt spid="30"/>
                                        </p:tgtEl>
                                        <p:attrNameLst>
                                          <p:attrName>style.visibility</p:attrName>
                                        </p:attrNameLst>
                                      </p:cBhvr>
                                      <p:to>
                                        <p:strVal val="visible"/>
                                      </p:to>
                                    </p:set>
                                    <p:animEffect transition="in" filter="wipe(down)">
                                      <p:cBhvr>
                                        <p:cTn id="165" dur="1000"/>
                                        <p:tgtEl>
                                          <p:spTgt spid="30"/>
                                        </p:tgtEl>
                                      </p:cBhvr>
                                    </p:animEffect>
                                  </p:childTnLst>
                                </p:cTn>
                              </p:par>
                            </p:childTnLst>
                          </p:cTn>
                        </p:par>
                        <p:par>
                          <p:cTn id="166" fill="hold">
                            <p:stCondLst>
                              <p:cond delay="4800"/>
                            </p:stCondLst>
                            <p:childTnLst>
                              <p:par>
                                <p:cTn id="167" presetID="22" presetClass="entr" presetSubtype="4" fill="hold" grpId="0" nodeType="afterEffect">
                                  <p:stCondLst>
                                    <p:cond delay="0"/>
                                  </p:stCondLst>
                                  <p:childTnLst>
                                    <p:set>
                                      <p:cBhvr>
                                        <p:cTn id="168" dur="1" fill="hold">
                                          <p:stCondLst>
                                            <p:cond delay="0"/>
                                          </p:stCondLst>
                                        </p:cTn>
                                        <p:tgtEl>
                                          <p:spTgt spid="6"/>
                                        </p:tgtEl>
                                        <p:attrNameLst>
                                          <p:attrName>style.visibility</p:attrName>
                                        </p:attrNameLst>
                                      </p:cBhvr>
                                      <p:to>
                                        <p:strVal val="visible"/>
                                      </p:to>
                                    </p:set>
                                    <p:animEffect transition="in" filter="wipe(down)">
                                      <p:cBhvr>
                                        <p:cTn id="169" dur="1000"/>
                                        <p:tgtEl>
                                          <p:spTgt spid="6"/>
                                        </p:tgtEl>
                                      </p:cBhvr>
                                    </p:animEffect>
                                  </p:childTnLst>
                                </p:cTn>
                              </p:par>
                              <p:par>
                                <p:cTn id="170" presetID="22" presetClass="entr" presetSubtype="4" fill="hold" grpId="0" nodeType="withEffect">
                                  <p:stCondLst>
                                    <p:cond delay="0"/>
                                  </p:stCondLst>
                                  <p:childTnLst>
                                    <p:set>
                                      <p:cBhvr>
                                        <p:cTn id="171" dur="1" fill="hold">
                                          <p:stCondLst>
                                            <p:cond delay="0"/>
                                          </p:stCondLst>
                                        </p:cTn>
                                        <p:tgtEl>
                                          <p:spTgt spid="7"/>
                                        </p:tgtEl>
                                        <p:attrNameLst>
                                          <p:attrName>style.visibility</p:attrName>
                                        </p:attrNameLst>
                                      </p:cBhvr>
                                      <p:to>
                                        <p:strVal val="visible"/>
                                      </p:to>
                                    </p:set>
                                    <p:animEffect transition="in" filter="wipe(down)">
                                      <p:cBhvr>
                                        <p:cTn id="172" dur="1000"/>
                                        <p:tgtEl>
                                          <p:spTgt spid="7"/>
                                        </p:tgtEl>
                                      </p:cBhvr>
                                    </p:animEffect>
                                  </p:childTnLst>
                                </p:cTn>
                              </p:par>
                            </p:childTnLst>
                          </p:cTn>
                        </p:par>
                        <p:par>
                          <p:cTn id="173" fill="hold">
                            <p:stCondLst>
                              <p:cond delay="5800"/>
                            </p:stCondLst>
                            <p:childTnLst>
                              <p:par>
                                <p:cTn id="174" presetID="23" presetClass="entr" presetSubtype="16" fill="hold" nodeType="afterEffect">
                                  <p:stCondLst>
                                    <p:cond delay="0"/>
                                  </p:stCondLst>
                                  <p:childTnLst>
                                    <p:set>
                                      <p:cBhvr>
                                        <p:cTn id="175" dur="1" fill="hold">
                                          <p:stCondLst>
                                            <p:cond delay="0"/>
                                          </p:stCondLst>
                                        </p:cTn>
                                        <p:tgtEl>
                                          <p:spTgt spid="123"/>
                                        </p:tgtEl>
                                        <p:attrNameLst>
                                          <p:attrName>style.visibility</p:attrName>
                                        </p:attrNameLst>
                                      </p:cBhvr>
                                      <p:to>
                                        <p:strVal val="visible"/>
                                      </p:to>
                                    </p:set>
                                    <p:anim calcmode="lin" valueType="num">
                                      <p:cBhvr>
                                        <p:cTn id="176" dur="1000" fill="hold"/>
                                        <p:tgtEl>
                                          <p:spTgt spid="123"/>
                                        </p:tgtEl>
                                        <p:attrNameLst>
                                          <p:attrName>ppt_w</p:attrName>
                                        </p:attrNameLst>
                                      </p:cBhvr>
                                      <p:tavLst>
                                        <p:tav tm="0">
                                          <p:val>
                                            <p:fltVal val="0"/>
                                          </p:val>
                                        </p:tav>
                                        <p:tav tm="100000">
                                          <p:val>
                                            <p:strVal val="#ppt_w"/>
                                          </p:val>
                                        </p:tav>
                                      </p:tavLst>
                                    </p:anim>
                                    <p:anim calcmode="lin" valueType="num">
                                      <p:cBhvr>
                                        <p:cTn id="177" dur="1000" fill="hold"/>
                                        <p:tgtEl>
                                          <p:spTgt spid="123"/>
                                        </p:tgtEl>
                                        <p:attrNameLst>
                                          <p:attrName>ppt_h</p:attrName>
                                        </p:attrNameLst>
                                      </p:cBhvr>
                                      <p:tavLst>
                                        <p:tav tm="0">
                                          <p:val>
                                            <p:fltVal val="0"/>
                                          </p:val>
                                        </p:tav>
                                        <p:tav tm="100000">
                                          <p:val>
                                            <p:strVal val="#ppt_h"/>
                                          </p:val>
                                        </p:tav>
                                      </p:tavLst>
                                    </p:anim>
                                  </p:childTnLst>
                                </p:cTn>
                              </p:par>
                              <p:par>
                                <p:cTn id="178" presetID="23" presetClass="entr" presetSubtype="16" fill="hold" nodeType="withEffect">
                                  <p:stCondLst>
                                    <p:cond delay="200"/>
                                  </p:stCondLst>
                                  <p:childTnLst>
                                    <p:set>
                                      <p:cBhvr>
                                        <p:cTn id="179" dur="1" fill="hold">
                                          <p:stCondLst>
                                            <p:cond delay="0"/>
                                          </p:stCondLst>
                                        </p:cTn>
                                        <p:tgtEl>
                                          <p:spTgt spid="104"/>
                                        </p:tgtEl>
                                        <p:attrNameLst>
                                          <p:attrName>style.visibility</p:attrName>
                                        </p:attrNameLst>
                                      </p:cBhvr>
                                      <p:to>
                                        <p:strVal val="visible"/>
                                      </p:to>
                                    </p:set>
                                    <p:anim calcmode="lin" valueType="num">
                                      <p:cBhvr>
                                        <p:cTn id="180" dur="1000" fill="hold"/>
                                        <p:tgtEl>
                                          <p:spTgt spid="104"/>
                                        </p:tgtEl>
                                        <p:attrNameLst>
                                          <p:attrName>ppt_w</p:attrName>
                                        </p:attrNameLst>
                                      </p:cBhvr>
                                      <p:tavLst>
                                        <p:tav tm="0">
                                          <p:val>
                                            <p:fltVal val="0"/>
                                          </p:val>
                                        </p:tav>
                                        <p:tav tm="100000">
                                          <p:val>
                                            <p:strVal val="#ppt_w"/>
                                          </p:val>
                                        </p:tav>
                                      </p:tavLst>
                                    </p:anim>
                                    <p:anim calcmode="lin" valueType="num">
                                      <p:cBhvr>
                                        <p:cTn id="181" dur="1000" fill="hold"/>
                                        <p:tgtEl>
                                          <p:spTgt spid="104"/>
                                        </p:tgtEl>
                                        <p:attrNameLst>
                                          <p:attrName>ppt_h</p:attrName>
                                        </p:attrNameLst>
                                      </p:cBhvr>
                                      <p:tavLst>
                                        <p:tav tm="0">
                                          <p:val>
                                            <p:fltVal val="0"/>
                                          </p:val>
                                        </p:tav>
                                        <p:tav tm="100000">
                                          <p:val>
                                            <p:strVal val="#ppt_h"/>
                                          </p:val>
                                        </p:tav>
                                      </p:tavLst>
                                    </p:anim>
                                  </p:childTnLst>
                                </p:cTn>
                              </p:par>
                              <p:par>
                                <p:cTn id="182" presetID="23" presetClass="entr" presetSubtype="16" fill="hold" nodeType="withEffect">
                                  <p:stCondLst>
                                    <p:cond delay="400"/>
                                  </p:stCondLst>
                                  <p:childTnLst>
                                    <p:set>
                                      <p:cBhvr>
                                        <p:cTn id="183" dur="1" fill="hold">
                                          <p:stCondLst>
                                            <p:cond delay="0"/>
                                          </p:stCondLst>
                                        </p:cTn>
                                        <p:tgtEl>
                                          <p:spTgt spid="117"/>
                                        </p:tgtEl>
                                        <p:attrNameLst>
                                          <p:attrName>style.visibility</p:attrName>
                                        </p:attrNameLst>
                                      </p:cBhvr>
                                      <p:to>
                                        <p:strVal val="visible"/>
                                      </p:to>
                                    </p:set>
                                    <p:anim calcmode="lin" valueType="num">
                                      <p:cBhvr>
                                        <p:cTn id="184" dur="1000" fill="hold"/>
                                        <p:tgtEl>
                                          <p:spTgt spid="117"/>
                                        </p:tgtEl>
                                        <p:attrNameLst>
                                          <p:attrName>ppt_w</p:attrName>
                                        </p:attrNameLst>
                                      </p:cBhvr>
                                      <p:tavLst>
                                        <p:tav tm="0">
                                          <p:val>
                                            <p:fltVal val="0"/>
                                          </p:val>
                                        </p:tav>
                                        <p:tav tm="100000">
                                          <p:val>
                                            <p:strVal val="#ppt_w"/>
                                          </p:val>
                                        </p:tav>
                                      </p:tavLst>
                                    </p:anim>
                                    <p:anim calcmode="lin" valueType="num">
                                      <p:cBhvr>
                                        <p:cTn id="185" dur="1000" fill="hold"/>
                                        <p:tgtEl>
                                          <p:spTgt spid="117"/>
                                        </p:tgtEl>
                                        <p:attrNameLst>
                                          <p:attrName>ppt_h</p:attrName>
                                        </p:attrNameLst>
                                      </p:cBhvr>
                                      <p:tavLst>
                                        <p:tav tm="0">
                                          <p:val>
                                            <p:fltVal val="0"/>
                                          </p:val>
                                        </p:tav>
                                        <p:tav tm="100000">
                                          <p:val>
                                            <p:strVal val="#ppt_h"/>
                                          </p:val>
                                        </p:tav>
                                      </p:tavLst>
                                    </p:anim>
                                  </p:childTnLst>
                                </p:cTn>
                              </p:par>
                              <p:par>
                                <p:cTn id="186" presetID="23" presetClass="entr" presetSubtype="16" fill="hold" nodeType="withEffect">
                                  <p:stCondLst>
                                    <p:cond delay="600"/>
                                  </p:stCondLst>
                                  <p:childTnLst>
                                    <p:set>
                                      <p:cBhvr>
                                        <p:cTn id="187" dur="1" fill="hold">
                                          <p:stCondLst>
                                            <p:cond delay="0"/>
                                          </p:stCondLst>
                                        </p:cTn>
                                        <p:tgtEl>
                                          <p:spTgt spid="114"/>
                                        </p:tgtEl>
                                        <p:attrNameLst>
                                          <p:attrName>style.visibility</p:attrName>
                                        </p:attrNameLst>
                                      </p:cBhvr>
                                      <p:to>
                                        <p:strVal val="visible"/>
                                      </p:to>
                                    </p:set>
                                    <p:anim calcmode="lin" valueType="num">
                                      <p:cBhvr>
                                        <p:cTn id="188" dur="1000" fill="hold"/>
                                        <p:tgtEl>
                                          <p:spTgt spid="114"/>
                                        </p:tgtEl>
                                        <p:attrNameLst>
                                          <p:attrName>ppt_w</p:attrName>
                                        </p:attrNameLst>
                                      </p:cBhvr>
                                      <p:tavLst>
                                        <p:tav tm="0">
                                          <p:val>
                                            <p:fltVal val="0"/>
                                          </p:val>
                                        </p:tav>
                                        <p:tav tm="100000">
                                          <p:val>
                                            <p:strVal val="#ppt_w"/>
                                          </p:val>
                                        </p:tav>
                                      </p:tavLst>
                                    </p:anim>
                                    <p:anim calcmode="lin" valueType="num">
                                      <p:cBhvr>
                                        <p:cTn id="189" dur="1000" fill="hold"/>
                                        <p:tgtEl>
                                          <p:spTgt spid="114"/>
                                        </p:tgtEl>
                                        <p:attrNameLst>
                                          <p:attrName>ppt_h</p:attrName>
                                        </p:attrNameLst>
                                      </p:cBhvr>
                                      <p:tavLst>
                                        <p:tav tm="0">
                                          <p:val>
                                            <p:fltVal val="0"/>
                                          </p:val>
                                        </p:tav>
                                        <p:tav tm="100000">
                                          <p:val>
                                            <p:strVal val="#ppt_h"/>
                                          </p:val>
                                        </p:tav>
                                      </p:tavLst>
                                    </p:anim>
                                  </p:childTnLst>
                                </p:cTn>
                              </p:par>
                              <p:par>
                                <p:cTn id="190" presetID="23" presetClass="entr" presetSubtype="16" fill="hold" nodeType="withEffect">
                                  <p:stCondLst>
                                    <p:cond delay="800"/>
                                  </p:stCondLst>
                                  <p:childTnLst>
                                    <p:set>
                                      <p:cBhvr>
                                        <p:cTn id="191" dur="1" fill="hold">
                                          <p:stCondLst>
                                            <p:cond delay="0"/>
                                          </p:stCondLst>
                                        </p:cTn>
                                        <p:tgtEl>
                                          <p:spTgt spid="120"/>
                                        </p:tgtEl>
                                        <p:attrNameLst>
                                          <p:attrName>style.visibility</p:attrName>
                                        </p:attrNameLst>
                                      </p:cBhvr>
                                      <p:to>
                                        <p:strVal val="visible"/>
                                      </p:to>
                                    </p:set>
                                    <p:anim calcmode="lin" valueType="num">
                                      <p:cBhvr>
                                        <p:cTn id="192" dur="1000" fill="hold"/>
                                        <p:tgtEl>
                                          <p:spTgt spid="120"/>
                                        </p:tgtEl>
                                        <p:attrNameLst>
                                          <p:attrName>ppt_w</p:attrName>
                                        </p:attrNameLst>
                                      </p:cBhvr>
                                      <p:tavLst>
                                        <p:tav tm="0">
                                          <p:val>
                                            <p:fltVal val="0"/>
                                          </p:val>
                                        </p:tav>
                                        <p:tav tm="100000">
                                          <p:val>
                                            <p:strVal val="#ppt_w"/>
                                          </p:val>
                                        </p:tav>
                                      </p:tavLst>
                                    </p:anim>
                                    <p:anim calcmode="lin" valueType="num">
                                      <p:cBhvr>
                                        <p:cTn id="193" dur="1000" fill="hold"/>
                                        <p:tgtEl>
                                          <p:spTgt spid="120"/>
                                        </p:tgtEl>
                                        <p:attrNameLst>
                                          <p:attrName>ppt_h</p:attrName>
                                        </p:attrNameLst>
                                      </p:cBhvr>
                                      <p:tavLst>
                                        <p:tav tm="0">
                                          <p:val>
                                            <p:fltVal val="0"/>
                                          </p:val>
                                        </p:tav>
                                        <p:tav tm="100000">
                                          <p:val>
                                            <p:strVal val="#ppt_h"/>
                                          </p:val>
                                        </p:tav>
                                      </p:tavLst>
                                    </p:anim>
                                  </p:childTnLst>
                                </p:cTn>
                              </p:par>
                            </p:childTnLst>
                          </p:cTn>
                        </p:par>
                        <p:par>
                          <p:cTn id="194" fill="hold">
                            <p:stCondLst>
                              <p:cond delay="7600"/>
                            </p:stCondLst>
                            <p:childTnLst>
                              <p:par>
                                <p:cTn id="195" presetID="23" presetClass="entr" presetSubtype="528" fill="hold" grpId="0" nodeType="afterEffect">
                                  <p:stCondLst>
                                    <p:cond delay="0"/>
                                  </p:stCondLst>
                                  <p:iterate type="lt">
                                    <p:tmPct val="50000"/>
                                  </p:iterate>
                                  <p:childTnLst>
                                    <p:set>
                                      <p:cBhvr>
                                        <p:cTn id="196" dur="1" fill="hold">
                                          <p:stCondLst>
                                            <p:cond delay="0"/>
                                          </p:stCondLst>
                                        </p:cTn>
                                        <p:tgtEl>
                                          <p:spTgt spid="77"/>
                                        </p:tgtEl>
                                        <p:attrNameLst>
                                          <p:attrName>style.visibility</p:attrName>
                                        </p:attrNameLst>
                                      </p:cBhvr>
                                      <p:to>
                                        <p:strVal val="visible"/>
                                      </p:to>
                                    </p:set>
                                    <p:anim calcmode="lin" valueType="num">
                                      <p:cBhvr>
                                        <p:cTn id="197" dur="500" fill="hold"/>
                                        <p:tgtEl>
                                          <p:spTgt spid="77"/>
                                        </p:tgtEl>
                                        <p:attrNameLst>
                                          <p:attrName>ppt_w</p:attrName>
                                        </p:attrNameLst>
                                      </p:cBhvr>
                                      <p:tavLst>
                                        <p:tav tm="0">
                                          <p:val>
                                            <p:fltVal val="0"/>
                                          </p:val>
                                        </p:tav>
                                        <p:tav tm="100000">
                                          <p:val>
                                            <p:strVal val="#ppt_w"/>
                                          </p:val>
                                        </p:tav>
                                      </p:tavLst>
                                    </p:anim>
                                    <p:anim calcmode="lin" valueType="num">
                                      <p:cBhvr>
                                        <p:cTn id="198" dur="500" fill="hold"/>
                                        <p:tgtEl>
                                          <p:spTgt spid="77"/>
                                        </p:tgtEl>
                                        <p:attrNameLst>
                                          <p:attrName>ppt_h</p:attrName>
                                        </p:attrNameLst>
                                      </p:cBhvr>
                                      <p:tavLst>
                                        <p:tav tm="0">
                                          <p:val>
                                            <p:fltVal val="0"/>
                                          </p:val>
                                        </p:tav>
                                        <p:tav tm="100000">
                                          <p:val>
                                            <p:strVal val="#ppt_h"/>
                                          </p:val>
                                        </p:tav>
                                      </p:tavLst>
                                    </p:anim>
                                    <p:anim calcmode="lin" valueType="num">
                                      <p:cBhvr>
                                        <p:cTn id="199" dur="500" fill="hold"/>
                                        <p:tgtEl>
                                          <p:spTgt spid="77"/>
                                        </p:tgtEl>
                                        <p:attrNameLst>
                                          <p:attrName>ppt_x</p:attrName>
                                        </p:attrNameLst>
                                      </p:cBhvr>
                                      <p:tavLst>
                                        <p:tav tm="0">
                                          <p:val>
                                            <p:fltVal val="0.5"/>
                                          </p:val>
                                        </p:tav>
                                        <p:tav tm="100000">
                                          <p:val>
                                            <p:strVal val="#ppt_x"/>
                                          </p:val>
                                        </p:tav>
                                      </p:tavLst>
                                    </p:anim>
                                    <p:anim calcmode="lin" valueType="num">
                                      <p:cBhvr>
                                        <p:cTn id="200" dur="500" fill="hold"/>
                                        <p:tgtEl>
                                          <p:spTgt spid="77"/>
                                        </p:tgtEl>
                                        <p:attrNameLst>
                                          <p:attrName>ppt_y</p:attrName>
                                        </p:attrNameLst>
                                      </p:cBhvr>
                                      <p:tavLst>
                                        <p:tav tm="0">
                                          <p:val>
                                            <p:fltVal val="0.5"/>
                                          </p:val>
                                        </p:tav>
                                        <p:tav tm="100000">
                                          <p:val>
                                            <p:strVal val="#ppt_y"/>
                                          </p:val>
                                        </p:tav>
                                      </p:tavLst>
                                    </p:anim>
                                  </p:childTnLst>
                                </p:cTn>
                              </p:par>
                            </p:childTnLst>
                          </p:cTn>
                        </p:par>
                        <p:par>
                          <p:cTn id="201" fill="hold">
                            <p:stCondLst>
                              <p:cond delay="12100"/>
                            </p:stCondLst>
                            <p:childTnLst>
                              <p:par>
                                <p:cTn id="202" presetID="2" presetClass="entr" presetSubtype="2" fill="hold" nodeType="afterEffect">
                                  <p:stCondLst>
                                    <p:cond delay="0"/>
                                  </p:stCondLst>
                                  <p:childTnLst>
                                    <p:set>
                                      <p:cBhvr>
                                        <p:cTn id="203" dur="1" fill="hold">
                                          <p:stCondLst>
                                            <p:cond delay="0"/>
                                          </p:stCondLst>
                                        </p:cTn>
                                        <p:tgtEl>
                                          <p:spTgt spid="91"/>
                                        </p:tgtEl>
                                        <p:attrNameLst>
                                          <p:attrName>style.visibility</p:attrName>
                                        </p:attrNameLst>
                                      </p:cBhvr>
                                      <p:to>
                                        <p:strVal val="visible"/>
                                      </p:to>
                                    </p:set>
                                    <p:anim calcmode="lin" valueType="num">
                                      <p:cBhvr additive="base">
                                        <p:cTn id="204" dur="500" fill="hold"/>
                                        <p:tgtEl>
                                          <p:spTgt spid="91"/>
                                        </p:tgtEl>
                                        <p:attrNameLst>
                                          <p:attrName>ppt_x</p:attrName>
                                        </p:attrNameLst>
                                      </p:cBhvr>
                                      <p:tavLst>
                                        <p:tav tm="0">
                                          <p:val>
                                            <p:strVal val="1+#ppt_w/2"/>
                                          </p:val>
                                        </p:tav>
                                        <p:tav tm="100000">
                                          <p:val>
                                            <p:strVal val="#ppt_x"/>
                                          </p:val>
                                        </p:tav>
                                      </p:tavLst>
                                    </p:anim>
                                    <p:anim calcmode="lin" valueType="num">
                                      <p:cBhvr additive="base">
                                        <p:cTn id="205" dur="500" fill="hold"/>
                                        <p:tgtEl>
                                          <p:spTgt spid="91"/>
                                        </p:tgtEl>
                                        <p:attrNameLst>
                                          <p:attrName>ppt_y</p:attrName>
                                        </p:attrNameLst>
                                      </p:cBhvr>
                                      <p:tavLst>
                                        <p:tav tm="0">
                                          <p:val>
                                            <p:strVal val="#ppt_y"/>
                                          </p:val>
                                        </p:tav>
                                        <p:tav tm="100000">
                                          <p:val>
                                            <p:strVal val="#ppt_y"/>
                                          </p:val>
                                        </p:tav>
                                      </p:tavLst>
                                    </p:anim>
                                  </p:childTnLst>
                                </p:cTn>
                              </p:par>
                              <p:par>
                                <p:cTn id="206" presetID="2" presetClass="entr" presetSubtype="2" fill="hold" nodeType="withEffect">
                                  <p:stCondLst>
                                    <p:cond delay="200"/>
                                  </p:stCondLst>
                                  <p:childTnLst>
                                    <p:set>
                                      <p:cBhvr>
                                        <p:cTn id="207" dur="1" fill="hold">
                                          <p:stCondLst>
                                            <p:cond delay="0"/>
                                          </p:stCondLst>
                                        </p:cTn>
                                        <p:tgtEl>
                                          <p:spTgt spid="96"/>
                                        </p:tgtEl>
                                        <p:attrNameLst>
                                          <p:attrName>style.visibility</p:attrName>
                                        </p:attrNameLst>
                                      </p:cBhvr>
                                      <p:to>
                                        <p:strVal val="visible"/>
                                      </p:to>
                                    </p:set>
                                    <p:anim calcmode="lin" valueType="num">
                                      <p:cBhvr additive="base">
                                        <p:cTn id="208" dur="500" fill="hold"/>
                                        <p:tgtEl>
                                          <p:spTgt spid="96"/>
                                        </p:tgtEl>
                                        <p:attrNameLst>
                                          <p:attrName>ppt_x</p:attrName>
                                        </p:attrNameLst>
                                      </p:cBhvr>
                                      <p:tavLst>
                                        <p:tav tm="0">
                                          <p:val>
                                            <p:strVal val="1+#ppt_w/2"/>
                                          </p:val>
                                        </p:tav>
                                        <p:tav tm="100000">
                                          <p:val>
                                            <p:strVal val="#ppt_x"/>
                                          </p:val>
                                        </p:tav>
                                      </p:tavLst>
                                    </p:anim>
                                    <p:anim calcmode="lin" valueType="num">
                                      <p:cBhvr additive="base">
                                        <p:cTn id="209" dur="500" fill="hold"/>
                                        <p:tgtEl>
                                          <p:spTgt spid="96"/>
                                        </p:tgtEl>
                                        <p:attrNameLst>
                                          <p:attrName>ppt_y</p:attrName>
                                        </p:attrNameLst>
                                      </p:cBhvr>
                                      <p:tavLst>
                                        <p:tav tm="0">
                                          <p:val>
                                            <p:strVal val="#ppt_y"/>
                                          </p:val>
                                        </p:tav>
                                        <p:tav tm="100000">
                                          <p:val>
                                            <p:strVal val="#ppt_y"/>
                                          </p:val>
                                        </p:tav>
                                      </p:tavLst>
                                    </p:anim>
                                  </p:childTnLst>
                                </p:cTn>
                              </p:par>
                              <p:par>
                                <p:cTn id="210" presetID="2" presetClass="entr" presetSubtype="2" fill="hold" nodeType="withEffect">
                                  <p:stCondLst>
                                    <p:cond delay="400"/>
                                  </p:stCondLst>
                                  <p:childTnLst>
                                    <p:set>
                                      <p:cBhvr>
                                        <p:cTn id="211" dur="1" fill="hold">
                                          <p:stCondLst>
                                            <p:cond delay="0"/>
                                          </p:stCondLst>
                                        </p:cTn>
                                        <p:tgtEl>
                                          <p:spTgt spid="81"/>
                                        </p:tgtEl>
                                        <p:attrNameLst>
                                          <p:attrName>style.visibility</p:attrName>
                                        </p:attrNameLst>
                                      </p:cBhvr>
                                      <p:to>
                                        <p:strVal val="visible"/>
                                      </p:to>
                                    </p:set>
                                    <p:anim calcmode="lin" valueType="num">
                                      <p:cBhvr additive="base">
                                        <p:cTn id="212" dur="500" fill="hold"/>
                                        <p:tgtEl>
                                          <p:spTgt spid="81"/>
                                        </p:tgtEl>
                                        <p:attrNameLst>
                                          <p:attrName>ppt_x</p:attrName>
                                        </p:attrNameLst>
                                      </p:cBhvr>
                                      <p:tavLst>
                                        <p:tav tm="0">
                                          <p:val>
                                            <p:strVal val="1+#ppt_w/2"/>
                                          </p:val>
                                        </p:tav>
                                        <p:tav tm="100000">
                                          <p:val>
                                            <p:strVal val="#ppt_x"/>
                                          </p:val>
                                        </p:tav>
                                      </p:tavLst>
                                    </p:anim>
                                    <p:anim calcmode="lin" valueType="num">
                                      <p:cBhvr additive="base">
                                        <p:cTn id="213" dur="500" fill="hold"/>
                                        <p:tgtEl>
                                          <p:spTgt spid="81"/>
                                        </p:tgtEl>
                                        <p:attrNameLst>
                                          <p:attrName>ppt_y</p:attrName>
                                        </p:attrNameLst>
                                      </p:cBhvr>
                                      <p:tavLst>
                                        <p:tav tm="0">
                                          <p:val>
                                            <p:strVal val="#ppt_y"/>
                                          </p:val>
                                        </p:tav>
                                        <p:tav tm="100000">
                                          <p:val>
                                            <p:strVal val="#ppt_y"/>
                                          </p:val>
                                        </p:tav>
                                      </p:tavLst>
                                    </p:anim>
                                  </p:childTnLst>
                                </p:cTn>
                              </p:par>
                              <p:par>
                                <p:cTn id="214" presetID="2" presetClass="entr" presetSubtype="2" fill="hold" nodeType="withEffect">
                                  <p:stCondLst>
                                    <p:cond delay="600"/>
                                  </p:stCondLst>
                                  <p:childTnLst>
                                    <p:set>
                                      <p:cBhvr>
                                        <p:cTn id="215" dur="1" fill="hold">
                                          <p:stCondLst>
                                            <p:cond delay="0"/>
                                          </p:stCondLst>
                                        </p:cTn>
                                        <p:tgtEl>
                                          <p:spTgt spid="86"/>
                                        </p:tgtEl>
                                        <p:attrNameLst>
                                          <p:attrName>style.visibility</p:attrName>
                                        </p:attrNameLst>
                                      </p:cBhvr>
                                      <p:to>
                                        <p:strVal val="visible"/>
                                      </p:to>
                                    </p:set>
                                    <p:anim calcmode="lin" valueType="num">
                                      <p:cBhvr additive="base">
                                        <p:cTn id="216" dur="500" fill="hold"/>
                                        <p:tgtEl>
                                          <p:spTgt spid="86"/>
                                        </p:tgtEl>
                                        <p:attrNameLst>
                                          <p:attrName>ppt_x</p:attrName>
                                        </p:attrNameLst>
                                      </p:cBhvr>
                                      <p:tavLst>
                                        <p:tav tm="0">
                                          <p:val>
                                            <p:strVal val="1+#ppt_w/2"/>
                                          </p:val>
                                        </p:tav>
                                        <p:tav tm="100000">
                                          <p:val>
                                            <p:strVal val="#ppt_x"/>
                                          </p:val>
                                        </p:tav>
                                      </p:tavLst>
                                    </p:anim>
                                    <p:anim calcmode="lin" valueType="num">
                                      <p:cBhvr additive="base">
                                        <p:cTn id="217" dur="500" fill="hold"/>
                                        <p:tgtEl>
                                          <p:spTgt spid="8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18" repeatCount="indefinite" fill="hold" display="0">
                  <p:stCondLst>
                    <p:cond delay="indefinite"/>
                  </p:stCondLst>
                  <p:endCondLst>
                    <p:cond evt="onStopAudio" delay="0">
                      <p:tgtEl>
                        <p:sldTgt/>
                      </p:tgtEl>
                    </p:cond>
                  </p:endCondLst>
                </p:cTn>
                <p:tgtEl>
                  <p:spTgt spid="107"/>
                </p:tgtEl>
              </p:cMediaNode>
            </p:audio>
          </p:childTnLst>
        </p:cTn>
      </p:par>
    </p:tnLst>
    <p:bldLst>
      <p:bldP spid="6" grpId="0" animBg="1"/>
      <p:bldP spid="7" grpId="0" animBg="1"/>
      <p:bldP spid="9" grpId="0" animBg="1"/>
      <p:bldP spid="10" grpId="0" animBg="1"/>
      <p:bldP spid="11" grpId="0" animBg="1"/>
      <p:bldP spid="15" grpId="0" animBg="1"/>
      <p:bldP spid="29" grpId="0" animBg="1"/>
      <p:bldP spid="30" grpId="0" animBg="1"/>
      <p:bldP spid="2049" grpId="0" animBg="1"/>
      <p:bldP spid="2052" grpId="0" animBg="1"/>
      <p:bldP spid="2053" grpId="0" animBg="1"/>
      <p:bldP spid="2057" grpId="0" animBg="1"/>
      <p:bldP spid="2058" grpId="0" animBg="1"/>
      <p:bldP spid="2061" grpId="0" animBg="1"/>
      <p:bldP spid="2063" grpId="0" animBg="1"/>
      <p:bldP spid="2064" grpId="0" animBg="1"/>
      <p:bldP spid="2065" grpId="0" animBg="1"/>
      <p:bldP spid="2070" grpId="0" animBg="1"/>
      <p:bldP spid="2071" grpId="0" animBg="1"/>
      <p:bldP spid="2072" grpId="0" animBg="1"/>
      <p:bldP spid="2073" grpId="0" animBg="1"/>
      <p:bldP spid="2074" grpId="0" animBg="1"/>
      <p:bldP spid="2075" grpId="0" animBg="1"/>
      <p:bldP spid="2078" grpId="0" animBg="1"/>
      <p:bldP spid="2079" grpId="0" animBg="1"/>
      <p:bldP spid="1024" grpId="0" animBg="1"/>
      <p:bldP spid="1025" grpId="0" animBg="1"/>
      <p:bldP spid="1026" grpId="0" animBg="1"/>
      <p:bldP spid="1027" grpId="0" animBg="1"/>
      <p:bldP spid="1031" grpId="0" animBg="1"/>
      <p:bldP spid="1032" grpId="0" animBg="1"/>
      <p:bldP spid="1033" grpId="0" animBg="1"/>
      <p:bldP spid="1034" grpId="0" animBg="1"/>
      <p:bldP spid="1035" grpId="0" animBg="1"/>
      <p:bldP spid="1036" grpId="0" animBg="1"/>
      <p:bldP spid="1037" grpId="0" animBg="1"/>
      <p:bldP spid="1038" grpId="0" animBg="1"/>
      <p:bldP spid="1054" grpId="0" animBg="1"/>
      <p:bldP spid="1055" grpId="0" animBg="1"/>
      <p:bldP spid="2080" grpId="0" animBg="1"/>
      <p:bldP spid="2081" grpId="0" animBg="1"/>
      <p:bldP spid="2082" grpId="0" animBg="1"/>
      <p:bldP spid="2088" grpId="0" animBg="1"/>
      <p:bldP spid="108" grpId="0" animBg="1"/>
      <p:bldP spid="109" grpId="0" animBg="1"/>
      <p:bldP spid="110" grpId="0" animBg="1"/>
      <p:bldP spid="111" grpId="0" animBg="1"/>
      <p:bldP spid="112" grpId="0" animBg="1"/>
      <p:bldP spid="113" grpId="0" animBg="1"/>
      <p:bldP spid="77"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47" name="直接连接符 46"/>
          <p:cNvCxnSpPr/>
          <p:nvPr/>
        </p:nvCxnSpPr>
        <p:spPr>
          <a:xfrm flipH="1">
            <a:off x="7899623" y="4507593"/>
            <a:ext cx="5542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6346779" y="5663780"/>
            <a:ext cx="116944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3580777" y="4497665"/>
            <a:ext cx="5542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608515" y="2879047"/>
            <a:ext cx="5542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4790398" y="1624439"/>
            <a:ext cx="943204" cy="238304"/>
            <a:chOff x="4470269" y="1661160"/>
            <a:chExt cx="1290451" cy="262890"/>
          </a:xfrm>
        </p:grpSpPr>
        <p:cxnSp>
          <p:nvCxnSpPr>
            <p:cNvPr id="52" name="直接连接符 51"/>
            <p:cNvCxnSpPr/>
            <p:nvPr/>
          </p:nvCxnSpPr>
          <p:spPr>
            <a:xfrm flipH="1" flipV="1">
              <a:off x="5410200" y="1661160"/>
              <a:ext cx="350520" cy="26289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4470269" y="1663541"/>
              <a:ext cx="94231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54" name="组合 53"/>
          <p:cNvGrpSpPr/>
          <p:nvPr/>
        </p:nvGrpSpPr>
        <p:grpSpPr>
          <a:xfrm>
            <a:off x="6820278" y="2603055"/>
            <a:ext cx="1090253" cy="953221"/>
            <a:chOff x="6842760" y="263727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55" name="六边形 54"/>
            <p:cNvSpPr/>
            <p:nvPr/>
          </p:nvSpPr>
          <p:spPr>
            <a:xfrm>
              <a:off x="6842760" y="2637270"/>
              <a:ext cx="1203960" cy="1051560"/>
            </a:xfrm>
            <a:prstGeom prst="hexagon">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3">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6" name="文本框 61"/>
            <p:cNvSpPr txBox="1"/>
            <p:nvPr/>
          </p:nvSpPr>
          <p:spPr>
            <a:xfrm>
              <a:off x="7024263" y="2809108"/>
              <a:ext cx="820724" cy="645103"/>
            </a:xfrm>
            <a:prstGeom prst="rect">
              <a:avLst/>
            </a:prstGeom>
            <a:noFill/>
            <a:ln w="38100">
              <a:noFill/>
            </a:ln>
          </p:spPr>
          <p:txBody>
            <a:bodyPr wrap="square" rtlCol="0">
              <a:spAutoFit/>
            </a:bodyPr>
            <a:lstStyle/>
            <a:p>
              <a:pPr algn="ctr"/>
              <a:r>
                <a:rPr lang="en-US" altLang="zh-CN" sz="3200" dirty="0">
                  <a:solidFill>
                    <a:schemeClr val="bg1"/>
                  </a:solidFill>
                  <a:latin typeface="Arial" panose="020B0604020202020204" pitchFamily="34" charset="0"/>
                  <a:ea typeface="微软雅黑" panose="020B0503020204020204" pitchFamily="34" charset="-122"/>
                  <a:cs typeface="Arial" panose="020B0604020202020204" pitchFamily="34" charset="0"/>
                </a:rPr>
                <a:t>02</a:t>
              </a:r>
              <a:endParaRPr lang="zh-CN" altLang="en-US" sz="3200" baseline="-3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57" name="组合 56"/>
          <p:cNvGrpSpPr/>
          <p:nvPr/>
        </p:nvGrpSpPr>
        <p:grpSpPr>
          <a:xfrm>
            <a:off x="5492720" y="1850323"/>
            <a:ext cx="1090253" cy="953223"/>
            <a:chOff x="5525852" y="187908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58" name="六边形 57"/>
            <p:cNvSpPr/>
            <p:nvPr/>
          </p:nvSpPr>
          <p:spPr>
            <a:xfrm>
              <a:off x="5525852" y="1879080"/>
              <a:ext cx="1203960" cy="1051560"/>
            </a:xfrm>
            <a:prstGeom prst="hexagon">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3">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9" name="文本框 64"/>
            <p:cNvSpPr txBox="1"/>
            <p:nvPr/>
          </p:nvSpPr>
          <p:spPr>
            <a:xfrm>
              <a:off x="5686670" y="1989361"/>
              <a:ext cx="882325" cy="753751"/>
            </a:xfrm>
            <a:prstGeom prst="rect">
              <a:avLst/>
            </a:prstGeom>
            <a:noFill/>
            <a:ln w="38100">
              <a:noFill/>
            </a:ln>
          </p:spPr>
          <p:txBody>
            <a:bodyPr wrap="square" rtlCol="0">
              <a:spAutoFit/>
            </a:bodyPr>
            <a:lstStyle/>
            <a:p>
              <a:pPr algn="ctr">
                <a:lnSpc>
                  <a:spcPct val="120000"/>
                </a:lnSpc>
              </a:pPr>
              <a:r>
                <a:rPr lang="en-US" altLang="zh-CN" sz="3200" dirty="0">
                  <a:solidFill>
                    <a:schemeClr val="bg1"/>
                  </a:solidFill>
                  <a:latin typeface="Arial" panose="020B0604020202020204" pitchFamily="34" charset="0"/>
                  <a:ea typeface="微软雅黑" panose="020B0503020204020204" pitchFamily="34" charset="-122"/>
                  <a:cs typeface="Arial" panose="020B0604020202020204" pitchFamily="34" charset="0"/>
                </a:rPr>
                <a:t>01</a:t>
              </a:r>
              <a:endParaRPr lang="zh-CN" altLang="en-US" sz="3200" baseline="-3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60" name="组合 59"/>
          <p:cNvGrpSpPr/>
          <p:nvPr/>
        </p:nvGrpSpPr>
        <p:grpSpPr>
          <a:xfrm>
            <a:off x="6809371" y="4030985"/>
            <a:ext cx="1090253" cy="953223"/>
            <a:chOff x="6842760" y="400887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61" name="六边形 60"/>
            <p:cNvSpPr/>
            <p:nvPr/>
          </p:nvSpPr>
          <p:spPr>
            <a:xfrm>
              <a:off x="6842760" y="4008870"/>
              <a:ext cx="1203960" cy="1051560"/>
            </a:xfrm>
            <a:prstGeom prst="hexagon">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3">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62" name="文本框 67"/>
            <p:cNvSpPr txBox="1"/>
            <p:nvPr/>
          </p:nvSpPr>
          <p:spPr>
            <a:xfrm>
              <a:off x="6981635" y="4119151"/>
              <a:ext cx="926211" cy="753751"/>
            </a:xfrm>
            <a:prstGeom prst="rect">
              <a:avLst/>
            </a:prstGeom>
            <a:noFill/>
            <a:ln w="38100">
              <a:noFill/>
            </a:ln>
          </p:spPr>
          <p:txBody>
            <a:bodyPr wrap="square" rtlCol="0">
              <a:spAutoFit/>
            </a:bodyPr>
            <a:lstStyle/>
            <a:p>
              <a:pPr algn="ctr">
                <a:lnSpc>
                  <a:spcPct val="120000"/>
                </a:lnSpc>
              </a:pPr>
              <a:r>
                <a:rPr lang="en-US" altLang="zh-CN" sz="3200" dirty="0">
                  <a:solidFill>
                    <a:schemeClr val="bg1"/>
                  </a:solidFill>
                  <a:latin typeface="Arial" panose="020B0604020202020204" pitchFamily="34" charset="0"/>
                  <a:ea typeface="微软雅黑" panose="020B0503020204020204" pitchFamily="34" charset="-122"/>
                  <a:cs typeface="Arial" panose="020B0604020202020204" pitchFamily="34" charset="0"/>
                </a:rPr>
                <a:t>03</a:t>
              </a:r>
              <a:endParaRPr lang="zh-CN" altLang="en-US" sz="3200" baseline="-3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63" name="组合 62"/>
          <p:cNvGrpSpPr/>
          <p:nvPr/>
        </p:nvGrpSpPr>
        <p:grpSpPr>
          <a:xfrm>
            <a:off x="4134975" y="4019335"/>
            <a:ext cx="1090253" cy="953223"/>
            <a:chOff x="4206240" y="400887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64" name="六边形 63"/>
            <p:cNvSpPr/>
            <p:nvPr/>
          </p:nvSpPr>
          <p:spPr>
            <a:xfrm>
              <a:off x="4206240" y="4008870"/>
              <a:ext cx="1203960" cy="1051560"/>
            </a:xfrm>
            <a:prstGeom prst="hexagon">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3">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65" name="文本框 70"/>
            <p:cNvSpPr txBox="1"/>
            <p:nvPr/>
          </p:nvSpPr>
          <p:spPr>
            <a:xfrm>
              <a:off x="4397859" y="4183708"/>
              <a:ext cx="820724" cy="753751"/>
            </a:xfrm>
            <a:prstGeom prst="rect">
              <a:avLst/>
            </a:prstGeom>
            <a:noFill/>
            <a:ln w="38100">
              <a:noFill/>
            </a:ln>
          </p:spPr>
          <p:txBody>
            <a:bodyPr wrap="square" rtlCol="0">
              <a:spAutoFit/>
            </a:bodyPr>
            <a:lstStyle/>
            <a:p>
              <a:pPr algn="ctr">
                <a:lnSpc>
                  <a:spcPct val="120000"/>
                </a:lnSpc>
              </a:pPr>
              <a:r>
                <a:rPr lang="en-US" altLang="zh-CN" sz="3200" dirty="0">
                  <a:solidFill>
                    <a:schemeClr val="bg1"/>
                  </a:solidFill>
                  <a:latin typeface="Arial" panose="020B0604020202020204" pitchFamily="34" charset="0"/>
                  <a:ea typeface="微软雅黑" panose="020B0503020204020204" pitchFamily="34" charset="-122"/>
                  <a:cs typeface="Arial" panose="020B0604020202020204" pitchFamily="34" charset="0"/>
                </a:rPr>
                <a:t>05</a:t>
              </a:r>
              <a:endParaRPr lang="zh-CN" altLang="en-US" sz="3200" baseline="-3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66" name="组合 65"/>
          <p:cNvGrpSpPr/>
          <p:nvPr/>
        </p:nvGrpSpPr>
        <p:grpSpPr>
          <a:xfrm>
            <a:off x="4162711" y="2564903"/>
            <a:ext cx="1090253" cy="953221"/>
            <a:chOff x="4206240" y="263727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67" name="六边形 66"/>
            <p:cNvSpPr/>
            <p:nvPr/>
          </p:nvSpPr>
          <p:spPr>
            <a:xfrm>
              <a:off x="4206240" y="2637270"/>
              <a:ext cx="1203960" cy="1051560"/>
            </a:xfrm>
            <a:prstGeom prst="hexagon">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3">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68" name="文本框 73"/>
            <p:cNvSpPr txBox="1"/>
            <p:nvPr/>
          </p:nvSpPr>
          <p:spPr>
            <a:xfrm>
              <a:off x="4387743" y="2809108"/>
              <a:ext cx="820724" cy="645103"/>
            </a:xfrm>
            <a:prstGeom prst="rect">
              <a:avLst/>
            </a:prstGeom>
            <a:noFill/>
            <a:ln w="38100">
              <a:noFill/>
            </a:ln>
          </p:spPr>
          <p:txBody>
            <a:bodyPr wrap="square" rtlCol="0">
              <a:spAutoFit/>
            </a:bodyPr>
            <a:lstStyle/>
            <a:p>
              <a:pPr algn="ctr"/>
              <a:r>
                <a:rPr lang="en-US" altLang="zh-CN" sz="3200" dirty="0">
                  <a:solidFill>
                    <a:schemeClr val="bg1"/>
                  </a:solidFill>
                  <a:latin typeface="Arial" panose="020B0604020202020204" pitchFamily="34" charset="0"/>
                  <a:ea typeface="微软雅黑" panose="020B0503020204020204" pitchFamily="34" charset="-122"/>
                  <a:cs typeface="Arial" panose="020B0604020202020204" pitchFamily="34" charset="0"/>
                </a:rPr>
                <a:t>06</a:t>
              </a:r>
              <a:endParaRPr lang="zh-CN" altLang="en-US" sz="3200" baseline="-3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sp>
        <p:nvSpPr>
          <p:cNvPr id="72" name="矩形 71"/>
          <p:cNvSpPr/>
          <p:nvPr/>
        </p:nvSpPr>
        <p:spPr>
          <a:xfrm>
            <a:off x="3462261" y="1412776"/>
            <a:ext cx="1292558" cy="309392"/>
          </a:xfrm>
          <a:prstGeom prst="rect">
            <a:avLst/>
          </a:prstGeom>
        </p:spPr>
        <p:txBody>
          <a:bodyPr wrap="none" lIns="82816" tIns="41408" rIns="82816" bIns="41408">
            <a:spAutoFit/>
          </a:bodyPr>
          <a:lstStyle/>
          <a:p>
            <a:pPr algn="r"/>
            <a:r>
              <a:rPr lang="zh-CN" altLang="en-US" sz="1467" b="1" dirty="0">
                <a:solidFill>
                  <a:schemeClr val="tx1">
                    <a:lumMod val="75000"/>
                    <a:lumOff val="25000"/>
                  </a:schemeClr>
                </a:solidFill>
                <a:latin typeface="微软雅黑" pitchFamily="34" charset="-122"/>
                <a:ea typeface="微软雅黑" pitchFamily="34" charset="-122"/>
              </a:rPr>
              <a:t>此处添加标题</a:t>
            </a:r>
            <a:endParaRPr lang="en-US" altLang="zh-CN" sz="1467" b="1" dirty="0">
              <a:solidFill>
                <a:schemeClr val="tx1">
                  <a:lumMod val="75000"/>
                  <a:lumOff val="25000"/>
                </a:schemeClr>
              </a:solidFill>
              <a:latin typeface="微软雅黑" pitchFamily="34" charset="-122"/>
              <a:ea typeface="微软雅黑" pitchFamily="34" charset="-122"/>
            </a:endParaRPr>
          </a:p>
        </p:txBody>
      </p:sp>
      <p:sp>
        <p:nvSpPr>
          <p:cNvPr id="73" name="矩形 47"/>
          <p:cNvSpPr>
            <a:spLocks noChangeArrowheads="1"/>
          </p:cNvSpPr>
          <p:nvPr/>
        </p:nvSpPr>
        <p:spPr bwMode="auto">
          <a:xfrm>
            <a:off x="1775520" y="1743595"/>
            <a:ext cx="2979301" cy="575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2816" tIns="41408" rIns="82816" bIns="41408">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lnSpc>
                <a:spcPct val="120000"/>
              </a:lnSpc>
              <a:spcBef>
                <a:spcPct val="0"/>
              </a:spcBef>
              <a:buNone/>
            </a:pPr>
            <a:r>
              <a:rPr lang="zh-CN" altLang="en-US" sz="1333" dirty="0">
                <a:solidFill>
                  <a:schemeClr val="tx1">
                    <a:lumMod val="75000"/>
                    <a:lumOff val="25000"/>
                  </a:schemeClr>
                </a:solidFill>
                <a:sym typeface="微软雅黑" pitchFamily="34" charset="-122"/>
              </a:rPr>
              <a:t>您的内容打在这里，或者通过复制您的文本后，在此框中选择粘贴</a:t>
            </a:r>
          </a:p>
        </p:txBody>
      </p:sp>
      <p:sp>
        <p:nvSpPr>
          <p:cNvPr id="74" name="矩形 73"/>
          <p:cNvSpPr/>
          <p:nvPr/>
        </p:nvSpPr>
        <p:spPr>
          <a:xfrm>
            <a:off x="2244810" y="2669123"/>
            <a:ext cx="1292558" cy="309392"/>
          </a:xfrm>
          <a:prstGeom prst="rect">
            <a:avLst/>
          </a:prstGeom>
        </p:spPr>
        <p:txBody>
          <a:bodyPr wrap="none" lIns="82816" tIns="41408" rIns="82816" bIns="41408">
            <a:spAutoFit/>
          </a:bodyPr>
          <a:lstStyle/>
          <a:p>
            <a:pPr algn="r"/>
            <a:r>
              <a:rPr lang="zh-CN" altLang="en-US" sz="1467" b="1" dirty="0">
                <a:solidFill>
                  <a:schemeClr val="tx1">
                    <a:lumMod val="75000"/>
                    <a:lumOff val="25000"/>
                  </a:schemeClr>
                </a:solidFill>
                <a:latin typeface="微软雅黑" pitchFamily="34" charset="-122"/>
                <a:ea typeface="微软雅黑" pitchFamily="34" charset="-122"/>
              </a:rPr>
              <a:t>此处添加标题</a:t>
            </a:r>
            <a:endParaRPr lang="en-US" altLang="zh-CN" sz="1467" b="1" dirty="0">
              <a:solidFill>
                <a:schemeClr val="tx1">
                  <a:lumMod val="75000"/>
                  <a:lumOff val="25000"/>
                </a:schemeClr>
              </a:solidFill>
              <a:latin typeface="微软雅黑" pitchFamily="34" charset="-122"/>
              <a:ea typeface="微软雅黑" pitchFamily="34" charset="-122"/>
            </a:endParaRPr>
          </a:p>
        </p:txBody>
      </p:sp>
      <p:sp>
        <p:nvSpPr>
          <p:cNvPr id="75" name="矩形 47"/>
          <p:cNvSpPr>
            <a:spLocks noChangeArrowheads="1"/>
          </p:cNvSpPr>
          <p:nvPr/>
        </p:nvSpPr>
        <p:spPr bwMode="auto">
          <a:xfrm>
            <a:off x="1256454" y="2999941"/>
            <a:ext cx="2276829" cy="822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2816" tIns="41408" rIns="82816" bIns="41408">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lnSpc>
                <a:spcPct val="120000"/>
              </a:lnSpc>
              <a:spcBef>
                <a:spcPct val="0"/>
              </a:spcBef>
              <a:buNone/>
            </a:pPr>
            <a:r>
              <a:rPr lang="zh-CN" altLang="en-US" sz="1333" dirty="0">
                <a:solidFill>
                  <a:schemeClr val="tx1">
                    <a:lumMod val="75000"/>
                    <a:lumOff val="25000"/>
                  </a:schemeClr>
                </a:solidFill>
                <a:sym typeface="微软雅黑" pitchFamily="34" charset="-122"/>
              </a:rPr>
              <a:t>您的内容打在这里，或者通过复制您的文本后，在此框中选择粘贴</a:t>
            </a:r>
          </a:p>
        </p:txBody>
      </p:sp>
      <p:sp>
        <p:nvSpPr>
          <p:cNvPr id="76" name="矩形 75"/>
          <p:cNvSpPr/>
          <p:nvPr/>
        </p:nvSpPr>
        <p:spPr>
          <a:xfrm>
            <a:off x="2217074" y="4166851"/>
            <a:ext cx="1292558" cy="309392"/>
          </a:xfrm>
          <a:prstGeom prst="rect">
            <a:avLst/>
          </a:prstGeom>
        </p:spPr>
        <p:txBody>
          <a:bodyPr wrap="none" lIns="82816" tIns="41408" rIns="82816" bIns="41408">
            <a:spAutoFit/>
          </a:bodyPr>
          <a:lstStyle/>
          <a:p>
            <a:pPr algn="r"/>
            <a:r>
              <a:rPr lang="zh-CN" altLang="en-US" sz="1467" b="1" dirty="0">
                <a:solidFill>
                  <a:schemeClr val="tx1">
                    <a:lumMod val="75000"/>
                    <a:lumOff val="25000"/>
                  </a:schemeClr>
                </a:solidFill>
                <a:latin typeface="微软雅黑" pitchFamily="34" charset="-122"/>
                <a:ea typeface="微软雅黑" pitchFamily="34" charset="-122"/>
              </a:rPr>
              <a:t>此处添加标题</a:t>
            </a:r>
            <a:endParaRPr lang="en-US" altLang="zh-CN" sz="1467" b="1" dirty="0">
              <a:solidFill>
                <a:schemeClr val="tx1">
                  <a:lumMod val="75000"/>
                  <a:lumOff val="25000"/>
                </a:schemeClr>
              </a:solidFill>
              <a:latin typeface="微软雅黑" pitchFamily="34" charset="-122"/>
              <a:ea typeface="微软雅黑" pitchFamily="34" charset="-122"/>
            </a:endParaRPr>
          </a:p>
        </p:txBody>
      </p:sp>
      <p:sp>
        <p:nvSpPr>
          <p:cNvPr id="77" name="矩形 47"/>
          <p:cNvSpPr>
            <a:spLocks noChangeArrowheads="1"/>
          </p:cNvSpPr>
          <p:nvPr/>
        </p:nvSpPr>
        <p:spPr bwMode="auto">
          <a:xfrm>
            <a:off x="1228717" y="4497666"/>
            <a:ext cx="2276828" cy="822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2816" tIns="41408" rIns="82816" bIns="41408">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lnSpc>
                <a:spcPct val="120000"/>
              </a:lnSpc>
              <a:spcBef>
                <a:spcPct val="0"/>
              </a:spcBef>
              <a:buNone/>
            </a:pPr>
            <a:r>
              <a:rPr lang="zh-CN" altLang="en-US" sz="1333" dirty="0">
                <a:solidFill>
                  <a:schemeClr val="tx1">
                    <a:lumMod val="75000"/>
                    <a:lumOff val="25000"/>
                  </a:schemeClr>
                </a:solidFill>
                <a:sym typeface="微软雅黑" pitchFamily="34" charset="-122"/>
              </a:rPr>
              <a:t>您的内容打在这里，或者通过复制您的文本后，在此框中选择粘贴</a:t>
            </a:r>
          </a:p>
        </p:txBody>
      </p:sp>
      <p:sp>
        <p:nvSpPr>
          <p:cNvPr id="78" name="矩形 77"/>
          <p:cNvSpPr/>
          <p:nvPr/>
        </p:nvSpPr>
        <p:spPr>
          <a:xfrm>
            <a:off x="8484561" y="2171108"/>
            <a:ext cx="1292558" cy="309392"/>
          </a:xfrm>
          <a:prstGeom prst="rect">
            <a:avLst/>
          </a:prstGeom>
        </p:spPr>
        <p:txBody>
          <a:bodyPr wrap="none" lIns="82816" tIns="41408" rIns="82816" bIns="41408">
            <a:spAutoFit/>
          </a:bodyPr>
          <a:lstStyle/>
          <a:p>
            <a:pPr algn="r"/>
            <a:r>
              <a:rPr lang="zh-CN" altLang="en-US" sz="1467" b="1" dirty="0">
                <a:solidFill>
                  <a:schemeClr val="tx1">
                    <a:lumMod val="75000"/>
                    <a:lumOff val="25000"/>
                  </a:schemeClr>
                </a:solidFill>
                <a:latin typeface="微软雅黑" pitchFamily="34" charset="-122"/>
                <a:ea typeface="微软雅黑" pitchFamily="34" charset="-122"/>
              </a:rPr>
              <a:t>此处添加标题</a:t>
            </a:r>
            <a:endParaRPr lang="en-US" altLang="zh-CN" sz="1467" b="1" dirty="0">
              <a:solidFill>
                <a:schemeClr val="tx1">
                  <a:lumMod val="75000"/>
                  <a:lumOff val="25000"/>
                </a:schemeClr>
              </a:solidFill>
              <a:latin typeface="微软雅黑" pitchFamily="34" charset="-122"/>
              <a:ea typeface="微软雅黑" pitchFamily="34" charset="-122"/>
            </a:endParaRPr>
          </a:p>
        </p:txBody>
      </p:sp>
      <p:sp>
        <p:nvSpPr>
          <p:cNvPr id="79" name="矩形 47"/>
          <p:cNvSpPr>
            <a:spLocks noChangeArrowheads="1"/>
          </p:cNvSpPr>
          <p:nvPr/>
        </p:nvSpPr>
        <p:spPr bwMode="auto">
          <a:xfrm>
            <a:off x="8507560" y="2516215"/>
            <a:ext cx="2427987" cy="822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2816" tIns="41408" rIns="82816" bIns="41408">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333" dirty="0">
                <a:solidFill>
                  <a:schemeClr val="tx1">
                    <a:lumMod val="75000"/>
                    <a:lumOff val="25000"/>
                  </a:schemeClr>
                </a:solidFill>
                <a:sym typeface="微软雅黑" pitchFamily="34" charset="-122"/>
              </a:rPr>
              <a:t>您的内容打在这里，或者通过复制您的文本后，在此框中选择粘贴</a:t>
            </a:r>
          </a:p>
        </p:txBody>
      </p:sp>
      <p:sp>
        <p:nvSpPr>
          <p:cNvPr id="80" name="矩形 79"/>
          <p:cNvSpPr/>
          <p:nvPr/>
        </p:nvSpPr>
        <p:spPr>
          <a:xfrm>
            <a:off x="8513693" y="3895839"/>
            <a:ext cx="1292558" cy="309392"/>
          </a:xfrm>
          <a:prstGeom prst="rect">
            <a:avLst/>
          </a:prstGeom>
        </p:spPr>
        <p:txBody>
          <a:bodyPr wrap="none" lIns="82816" tIns="41408" rIns="82816" bIns="41408">
            <a:spAutoFit/>
          </a:bodyPr>
          <a:lstStyle/>
          <a:p>
            <a:pPr algn="r"/>
            <a:r>
              <a:rPr lang="zh-CN" altLang="en-US" sz="1467" b="1" dirty="0">
                <a:solidFill>
                  <a:schemeClr val="tx1">
                    <a:lumMod val="75000"/>
                    <a:lumOff val="25000"/>
                  </a:schemeClr>
                </a:solidFill>
                <a:latin typeface="微软雅黑" pitchFamily="34" charset="-122"/>
                <a:ea typeface="微软雅黑" pitchFamily="34" charset="-122"/>
              </a:rPr>
              <a:t>此处添加标题</a:t>
            </a:r>
            <a:endParaRPr lang="en-US" altLang="zh-CN" sz="1467" b="1" dirty="0">
              <a:solidFill>
                <a:schemeClr val="tx1">
                  <a:lumMod val="75000"/>
                  <a:lumOff val="25000"/>
                </a:schemeClr>
              </a:solidFill>
              <a:latin typeface="微软雅黑" pitchFamily="34" charset="-122"/>
              <a:ea typeface="微软雅黑" pitchFamily="34" charset="-122"/>
            </a:endParaRPr>
          </a:p>
        </p:txBody>
      </p:sp>
      <p:sp>
        <p:nvSpPr>
          <p:cNvPr id="81" name="矩形 47"/>
          <p:cNvSpPr>
            <a:spLocks noChangeArrowheads="1"/>
          </p:cNvSpPr>
          <p:nvPr/>
        </p:nvSpPr>
        <p:spPr bwMode="auto">
          <a:xfrm>
            <a:off x="8527067" y="4240947"/>
            <a:ext cx="2427987" cy="822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2816" tIns="41408" rIns="82816" bIns="41408">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333" dirty="0">
                <a:solidFill>
                  <a:schemeClr val="tx1">
                    <a:lumMod val="75000"/>
                    <a:lumOff val="25000"/>
                  </a:schemeClr>
                </a:solidFill>
                <a:sym typeface="微软雅黑" pitchFamily="34" charset="-122"/>
              </a:rPr>
              <a:t>您的内容打在这里，或者通过复制您的文本后，在此框中选择粘贴</a:t>
            </a:r>
          </a:p>
        </p:txBody>
      </p:sp>
      <p:sp>
        <p:nvSpPr>
          <p:cNvPr id="82" name="矩形 81"/>
          <p:cNvSpPr/>
          <p:nvPr/>
        </p:nvSpPr>
        <p:spPr>
          <a:xfrm>
            <a:off x="7573895" y="5196121"/>
            <a:ext cx="1292558" cy="309392"/>
          </a:xfrm>
          <a:prstGeom prst="rect">
            <a:avLst/>
          </a:prstGeom>
        </p:spPr>
        <p:txBody>
          <a:bodyPr wrap="none" lIns="82816" tIns="41408" rIns="82816" bIns="41408">
            <a:spAutoFit/>
          </a:bodyPr>
          <a:lstStyle/>
          <a:p>
            <a:pPr algn="r"/>
            <a:r>
              <a:rPr lang="zh-CN" altLang="en-US" sz="1467" b="1" dirty="0">
                <a:solidFill>
                  <a:schemeClr val="tx1">
                    <a:lumMod val="75000"/>
                    <a:lumOff val="25000"/>
                  </a:schemeClr>
                </a:solidFill>
                <a:latin typeface="微软雅黑" pitchFamily="34" charset="-122"/>
                <a:ea typeface="微软雅黑" pitchFamily="34" charset="-122"/>
              </a:rPr>
              <a:t>此处添加标题</a:t>
            </a:r>
            <a:endParaRPr lang="en-US" altLang="zh-CN" sz="1467" b="1" dirty="0">
              <a:solidFill>
                <a:schemeClr val="tx1">
                  <a:lumMod val="75000"/>
                  <a:lumOff val="25000"/>
                </a:schemeClr>
              </a:solidFill>
              <a:latin typeface="微软雅黑" pitchFamily="34" charset="-122"/>
              <a:ea typeface="微软雅黑" pitchFamily="34" charset="-122"/>
            </a:endParaRPr>
          </a:p>
        </p:txBody>
      </p:sp>
      <p:sp>
        <p:nvSpPr>
          <p:cNvPr id="83" name="矩形 47"/>
          <p:cNvSpPr>
            <a:spLocks noChangeArrowheads="1"/>
          </p:cNvSpPr>
          <p:nvPr/>
        </p:nvSpPr>
        <p:spPr bwMode="auto">
          <a:xfrm>
            <a:off x="7596900" y="5541232"/>
            <a:ext cx="2931667" cy="575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2816" tIns="41408" rIns="82816" bIns="41408">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333" dirty="0">
                <a:solidFill>
                  <a:schemeClr val="tx1">
                    <a:lumMod val="75000"/>
                    <a:lumOff val="25000"/>
                  </a:schemeClr>
                </a:solidFill>
                <a:sym typeface="微软雅黑" pitchFamily="34" charset="-122"/>
              </a:rPr>
              <a:t>您的内容打在这里，或者通过复制您的文本后，在此框中选择粘贴</a:t>
            </a:r>
          </a:p>
        </p:txBody>
      </p:sp>
      <p:grpSp>
        <p:nvGrpSpPr>
          <p:cNvPr id="84" name="组合 83"/>
          <p:cNvGrpSpPr/>
          <p:nvPr/>
        </p:nvGrpSpPr>
        <p:grpSpPr>
          <a:xfrm flipH="1">
            <a:off x="7664115" y="2377361"/>
            <a:ext cx="800612" cy="238304"/>
            <a:chOff x="4255294" y="1661160"/>
            <a:chExt cx="1505426" cy="262890"/>
          </a:xfrm>
        </p:grpSpPr>
        <p:cxnSp>
          <p:nvCxnSpPr>
            <p:cNvPr id="85" name="直接连接符 84"/>
            <p:cNvCxnSpPr/>
            <p:nvPr/>
          </p:nvCxnSpPr>
          <p:spPr>
            <a:xfrm flipH="1" flipV="1">
              <a:off x="5410200" y="1661160"/>
              <a:ext cx="350520" cy="26289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4255294" y="1663541"/>
              <a:ext cx="115728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87" name="组合 86"/>
          <p:cNvGrpSpPr/>
          <p:nvPr/>
        </p:nvGrpSpPr>
        <p:grpSpPr>
          <a:xfrm>
            <a:off x="5183438" y="3052844"/>
            <a:ext cx="1708833" cy="1443644"/>
            <a:chOff x="5927099" y="3207123"/>
            <a:chExt cx="1887055" cy="1592580"/>
          </a:xfrm>
          <a:solidFill>
            <a:schemeClr val="accent3">
              <a:lumMod val="75000"/>
            </a:schemeClr>
          </a:solidFill>
          <a:effectLst>
            <a:outerShdw blurRad="101600" dist="38100" dir="8100000" algn="tr" rotWithShape="0">
              <a:prstClr val="black">
                <a:alpha val="40000"/>
              </a:prstClr>
            </a:outerShdw>
          </a:effectLst>
        </p:grpSpPr>
        <p:sp>
          <p:nvSpPr>
            <p:cNvPr id="88" name="六边形 87"/>
            <p:cNvSpPr/>
            <p:nvPr/>
          </p:nvSpPr>
          <p:spPr>
            <a:xfrm>
              <a:off x="5927099" y="3207123"/>
              <a:ext cx="1887055" cy="1592580"/>
            </a:xfrm>
            <a:prstGeom prst="hexagon">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67">
                <a:latin typeface="Arial" panose="020B0604020202020204" pitchFamily="34" charset="0"/>
                <a:ea typeface="微软雅黑" panose="020B0503020204020204" pitchFamily="34" charset="-122"/>
                <a:cs typeface="Arial" panose="020B0604020202020204" pitchFamily="34" charset="0"/>
              </a:endParaRPr>
            </a:p>
          </p:txBody>
        </p:sp>
        <p:sp>
          <p:nvSpPr>
            <p:cNvPr id="89" name="文本框 1"/>
            <p:cNvSpPr txBox="1"/>
            <p:nvPr/>
          </p:nvSpPr>
          <p:spPr>
            <a:xfrm>
              <a:off x="6291627" y="3451749"/>
              <a:ext cx="1157998" cy="1097669"/>
            </a:xfrm>
            <a:prstGeom prst="rect">
              <a:avLst/>
            </a:prstGeom>
            <a:noFill/>
            <a:ln w="38100">
              <a:noFill/>
            </a:ln>
          </p:spPr>
          <p:txBody>
            <a:bodyPr wrap="square" rtlCol="0">
              <a:spAutoFit/>
            </a:bodyPr>
            <a:lstStyle/>
            <a:p>
              <a:pPr algn="ctr"/>
              <a:r>
                <a:rPr lang="zh-CN" altLang="en-US" sz="2933" b="1" dirty="0">
                  <a:solidFill>
                    <a:schemeClr val="bg1"/>
                  </a:solidFill>
                  <a:latin typeface="微软雅黑" panose="020B0503020204020204" pitchFamily="34" charset="-122"/>
                  <a:ea typeface="微软雅黑" panose="020B0503020204020204" pitchFamily="34" charset="-122"/>
                </a:rPr>
                <a:t>添加标题</a:t>
              </a:r>
            </a:p>
          </p:txBody>
        </p:sp>
      </p:grpSp>
      <p:grpSp>
        <p:nvGrpSpPr>
          <p:cNvPr id="69" name="组合 68"/>
          <p:cNvGrpSpPr/>
          <p:nvPr/>
        </p:nvGrpSpPr>
        <p:grpSpPr>
          <a:xfrm>
            <a:off x="5492720" y="4718367"/>
            <a:ext cx="1090253" cy="953221"/>
            <a:chOff x="5525852" y="468324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70" name="六边形 69"/>
            <p:cNvSpPr/>
            <p:nvPr/>
          </p:nvSpPr>
          <p:spPr>
            <a:xfrm>
              <a:off x="5525852" y="4683240"/>
              <a:ext cx="1203960" cy="1051560"/>
            </a:xfrm>
            <a:prstGeom prst="hexagon">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3">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71" name="文本框 76"/>
            <p:cNvSpPr txBox="1"/>
            <p:nvPr/>
          </p:nvSpPr>
          <p:spPr>
            <a:xfrm>
              <a:off x="5693284" y="4855078"/>
              <a:ext cx="820724" cy="645103"/>
            </a:xfrm>
            <a:prstGeom prst="rect">
              <a:avLst/>
            </a:prstGeom>
            <a:noFill/>
            <a:ln w="38100">
              <a:noFill/>
            </a:ln>
          </p:spPr>
          <p:txBody>
            <a:bodyPr wrap="square" rtlCol="0">
              <a:spAutoFit/>
            </a:bodyPr>
            <a:lstStyle/>
            <a:p>
              <a:pPr algn="ctr"/>
              <a:r>
                <a:rPr lang="en-US" altLang="zh-CN" sz="3200" dirty="0">
                  <a:solidFill>
                    <a:schemeClr val="bg1"/>
                  </a:solidFill>
                  <a:latin typeface="Arial" panose="020B0604020202020204" pitchFamily="34" charset="0"/>
                  <a:ea typeface="微软雅黑" panose="020B0503020204020204" pitchFamily="34" charset="-122"/>
                  <a:cs typeface="Arial" panose="020B0604020202020204" pitchFamily="34" charset="0"/>
                </a:rPr>
                <a:t>04</a:t>
              </a:r>
              <a:endParaRPr lang="zh-CN" altLang="en-US" sz="3200" baseline="-3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spTree>
    <p:extLst>
      <p:ext uri="{BB962C8B-B14F-4D97-AF65-F5344CB8AC3E}">
        <p14:creationId xmlns:p14="http://schemas.microsoft.com/office/powerpoint/2010/main" val="2504189764"/>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87"/>
                                        </p:tgtEl>
                                        <p:attrNameLst>
                                          <p:attrName>style.visibility</p:attrName>
                                        </p:attrNameLst>
                                      </p:cBhvr>
                                      <p:to>
                                        <p:strVal val="visible"/>
                                      </p:to>
                                    </p:set>
                                    <p:anim calcmode="lin" valueType="num">
                                      <p:cBhvr>
                                        <p:cTn id="7" dur="350" fill="hold"/>
                                        <p:tgtEl>
                                          <p:spTgt spid="87"/>
                                        </p:tgtEl>
                                        <p:attrNameLst>
                                          <p:attrName>ppt_w</p:attrName>
                                        </p:attrNameLst>
                                      </p:cBhvr>
                                      <p:tavLst>
                                        <p:tav tm="0">
                                          <p:val>
                                            <p:fltVal val="0"/>
                                          </p:val>
                                        </p:tav>
                                        <p:tav tm="100000">
                                          <p:val>
                                            <p:strVal val="#ppt_w"/>
                                          </p:val>
                                        </p:tav>
                                      </p:tavLst>
                                    </p:anim>
                                    <p:anim calcmode="lin" valueType="num">
                                      <p:cBhvr>
                                        <p:cTn id="8" dur="350" fill="hold"/>
                                        <p:tgtEl>
                                          <p:spTgt spid="87"/>
                                        </p:tgtEl>
                                        <p:attrNameLst>
                                          <p:attrName>ppt_h</p:attrName>
                                        </p:attrNameLst>
                                      </p:cBhvr>
                                      <p:tavLst>
                                        <p:tav tm="0">
                                          <p:val>
                                            <p:fltVal val="0"/>
                                          </p:val>
                                        </p:tav>
                                        <p:tav tm="100000">
                                          <p:val>
                                            <p:strVal val="#ppt_h"/>
                                          </p:val>
                                        </p:tav>
                                      </p:tavLst>
                                    </p:anim>
                                    <p:anim calcmode="lin" valueType="num">
                                      <p:cBhvr>
                                        <p:cTn id="9" dur="350" fill="hold"/>
                                        <p:tgtEl>
                                          <p:spTgt spid="87"/>
                                        </p:tgtEl>
                                        <p:attrNameLst>
                                          <p:attrName>ppt_x</p:attrName>
                                        </p:attrNameLst>
                                      </p:cBhvr>
                                      <p:tavLst>
                                        <p:tav tm="0">
                                          <p:val>
                                            <p:fltVal val="0.5"/>
                                          </p:val>
                                        </p:tav>
                                        <p:tav tm="100000">
                                          <p:val>
                                            <p:strVal val="#ppt_x"/>
                                          </p:val>
                                        </p:tav>
                                      </p:tavLst>
                                    </p:anim>
                                    <p:anim calcmode="lin" valueType="num">
                                      <p:cBhvr>
                                        <p:cTn id="10" dur="350" fill="hold"/>
                                        <p:tgtEl>
                                          <p:spTgt spid="87"/>
                                        </p:tgtEl>
                                        <p:attrNameLst>
                                          <p:attrName>ppt_y</p:attrName>
                                        </p:attrNameLst>
                                      </p:cBhvr>
                                      <p:tavLst>
                                        <p:tav tm="0">
                                          <p:val>
                                            <p:fltVal val="0.5"/>
                                          </p:val>
                                        </p:tav>
                                        <p:tav tm="100000">
                                          <p:val>
                                            <p:strVal val="#ppt_y"/>
                                          </p:val>
                                        </p:tav>
                                      </p:tavLst>
                                    </p:anim>
                                  </p:childTnLst>
                                </p:cTn>
                              </p:par>
                              <p:par>
                                <p:cTn id="11" presetID="2" presetClass="entr" presetSubtype="1" fill="hold" nodeType="withEffect">
                                  <p:stCondLst>
                                    <p:cond delay="750"/>
                                  </p:stCondLst>
                                  <p:childTnLst>
                                    <p:set>
                                      <p:cBhvr>
                                        <p:cTn id="12" dur="1" fill="hold">
                                          <p:stCondLst>
                                            <p:cond delay="0"/>
                                          </p:stCondLst>
                                        </p:cTn>
                                        <p:tgtEl>
                                          <p:spTgt spid="57"/>
                                        </p:tgtEl>
                                        <p:attrNameLst>
                                          <p:attrName>style.visibility</p:attrName>
                                        </p:attrNameLst>
                                      </p:cBhvr>
                                      <p:to>
                                        <p:strVal val="visible"/>
                                      </p:to>
                                    </p:set>
                                    <p:anim calcmode="lin" valueType="num">
                                      <p:cBhvr additive="base">
                                        <p:cTn id="13" dur="250" fill="hold"/>
                                        <p:tgtEl>
                                          <p:spTgt spid="57"/>
                                        </p:tgtEl>
                                        <p:attrNameLst>
                                          <p:attrName>ppt_x</p:attrName>
                                        </p:attrNameLst>
                                      </p:cBhvr>
                                      <p:tavLst>
                                        <p:tav tm="0">
                                          <p:val>
                                            <p:strVal val="#ppt_x"/>
                                          </p:val>
                                        </p:tav>
                                        <p:tav tm="100000">
                                          <p:val>
                                            <p:strVal val="#ppt_x"/>
                                          </p:val>
                                        </p:tav>
                                      </p:tavLst>
                                    </p:anim>
                                    <p:anim calcmode="lin" valueType="num">
                                      <p:cBhvr additive="base">
                                        <p:cTn id="14" dur="250" fill="hold"/>
                                        <p:tgtEl>
                                          <p:spTgt spid="57"/>
                                        </p:tgtEl>
                                        <p:attrNameLst>
                                          <p:attrName>ppt_y</p:attrName>
                                        </p:attrNameLst>
                                      </p:cBhvr>
                                      <p:tavLst>
                                        <p:tav tm="0">
                                          <p:val>
                                            <p:strVal val="0-#ppt_h/2"/>
                                          </p:val>
                                        </p:tav>
                                        <p:tav tm="100000">
                                          <p:val>
                                            <p:strVal val="#ppt_y"/>
                                          </p:val>
                                        </p:tav>
                                      </p:tavLst>
                                    </p:anim>
                                  </p:childTnLst>
                                </p:cTn>
                              </p:par>
                            </p:childTnLst>
                          </p:cTn>
                        </p:par>
                        <p:par>
                          <p:cTn id="15" fill="hold">
                            <p:stCondLst>
                              <p:cond delay="1000"/>
                            </p:stCondLst>
                            <p:childTnLst>
                              <p:par>
                                <p:cTn id="16" presetID="22" presetClass="entr" presetSubtype="2" fill="hold" nodeType="afterEffect">
                                  <p:stCondLst>
                                    <p:cond delay="250"/>
                                  </p:stCondLst>
                                  <p:childTnLst>
                                    <p:set>
                                      <p:cBhvr>
                                        <p:cTn id="17" dur="1" fill="hold">
                                          <p:stCondLst>
                                            <p:cond delay="0"/>
                                          </p:stCondLst>
                                        </p:cTn>
                                        <p:tgtEl>
                                          <p:spTgt spid="51"/>
                                        </p:tgtEl>
                                        <p:attrNameLst>
                                          <p:attrName>style.visibility</p:attrName>
                                        </p:attrNameLst>
                                      </p:cBhvr>
                                      <p:to>
                                        <p:strVal val="visible"/>
                                      </p:to>
                                    </p:set>
                                    <p:animEffect transition="in" filter="wipe(right)">
                                      <p:cBhvr>
                                        <p:cTn id="18" dur="500"/>
                                        <p:tgtEl>
                                          <p:spTgt spid="51"/>
                                        </p:tgtEl>
                                      </p:cBhvr>
                                    </p:animEffect>
                                  </p:childTnLst>
                                </p:cTn>
                              </p:par>
                            </p:childTnLst>
                          </p:cTn>
                        </p:par>
                        <p:par>
                          <p:cTn id="19" fill="hold">
                            <p:stCondLst>
                              <p:cond delay="1750"/>
                            </p:stCondLst>
                            <p:childTnLst>
                              <p:par>
                                <p:cTn id="20" presetID="22" presetClass="entr" presetSubtype="2" fill="hold" grpId="0" nodeType="afterEffect">
                                  <p:stCondLst>
                                    <p:cond delay="0"/>
                                  </p:stCondLst>
                                  <p:childTnLst>
                                    <p:set>
                                      <p:cBhvr>
                                        <p:cTn id="21" dur="1" fill="hold">
                                          <p:stCondLst>
                                            <p:cond delay="0"/>
                                          </p:stCondLst>
                                        </p:cTn>
                                        <p:tgtEl>
                                          <p:spTgt spid="72"/>
                                        </p:tgtEl>
                                        <p:attrNameLst>
                                          <p:attrName>style.visibility</p:attrName>
                                        </p:attrNameLst>
                                      </p:cBhvr>
                                      <p:to>
                                        <p:strVal val="visible"/>
                                      </p:to>
                                    </p:set>
                                    <p:animEffect transition="in" filter="wipe(right)">
                                      <p:cBhvr>
                                        <p:cTn id="22" dur="500"/>
                                        <p:tgtEl>
                                          <p:spTgt spid="72"/>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73"/>
                                        </p:tgtEl>
                                        <p:attrNameLst>
                                          <p:attrName>style.visibility</p:attrName>
                                        </p:attrNameLst>
                                      </p:cBhvr>
                                      <p:to>
                                        <p:strVal val="visible"/>
                                      </p:to>
                                    </p:set>
                                    <p:animEffect transition="in" filter="wipe(right)">
                                      <p:cBhvr>
                                        <p:cTn id="25" dur="500"/>
                                        <p:tgtEl>
                                          <p:spTgt spid="73"/>
                                        </p:tgtEl>
                                      </p:cBhvr>
                                    </p:animEffect>
                                  </p:childTnLst>
                                </p:cTn>
                              </p:par>
                            </p:childTnLst>
                          </p:cTn>
                        </p:par>
                        <p:par>
                          <p:cTn id="26" fill="hold">
                            <p:stCondLst>
                              <p:cond delay="2250"/>
                            </p:stCondLst>
                            <p:childTnLst>
                              <p:par>
                                <p:cTn id="27" presetID="2" presetClass="entr" presetSubtype="2" fill="hold" nodeType="afterEffect">
                                  <p:stCondLst>
                                    <p:cond delay="250"/>
                                  </p:stCondLst>
                                  <p:childTnLst>
                                    <p:set>
                                      <p:cBhvr>
                                        <p:cTn id="28" dur="1" fill="hold">
                                          <p:stCondLst>
                                            <p:cond delay="0"/>
                                          </p:stCondLst>
                                        </p:cTn>
                                        <p:tgtEl>
                                          <p:spTgt spid="54"/>
                                        </p:tgtEl>
                                        <p:attrNameLst>
                                          <p:attrName>style.visibility</p:attrName>
                                        </p:attrNameLst>
                                      </p:cBhvr>
                                      <p:to>
                                        <p:strVal val="visible"/>
                                      </p:to>
                                    </p:set>
                                    <p:anim calcmode="lin" valueType="num">
                                      <p:cBhvr additive="base">
                                        <p:cTn id="29" dur="250" fill="hold"/>
                                        <p:tgtEl>
                                          <p:spTgt spid="54"/>
                                        </p:tgtEl>
                                        <p:attrNameLst>
                                          <p:attrName>ppt_x</p:attrName>
                                        </p:attrNameLst>
                                      </p:cBhvr>
                                      <p:tavLst>
                                        <p:tav tm="0">
                                          <p:val>
                                            <p:strVal val="1+#ppt_w/2"/>
                                          </p:val>
                                        </p:tav>
                                        <p:tav tm="100000">
                                          <p:val>
                                            <p:strVal val="#ppt_x"/>
                                          </p:val>
                                        </p:tav>
                                      </p:tavLst>
                                    </p:anim>
                                    <p:anim calcmode="lin" valueType="num">
                                      <p:cBhvr additive="base">
                                        <p:cTn id="30" dur="250" fill="hold"/>
                                        <p:tgtEl>
                                          <p:spTgt spid="54"/>
                                        </p:tgtEl>
                                        <p:attrNameLst>
                                          <p:attrName>ppt_y</p:attrName>
                                        </p:attrNameLst>
                                      </p:cBhvr>
                                      <p:tavLst>
                                        <p:tav tm="0">
                                          <p:val>
                                            <p:strVal val="#ppt_y"/>
                                          </p:val>
                                        </p:tav>
                                        <p:tav tm="100000">
                                          <p:val>
                                            <p:strVal val="#ppt_y"/>
                                          </p:val>
                                        </p:tav>
                                      </p:tavLst>
                                    </p:anim>
                                  </p:childTnLst>
                                </p:cTn>
                              </p:par>
                            </p:childTnLst>
                          </p:cTn>
                        </p:par>
                        <p:par>
                          <p:cTn id="31" fill="hold">
                            <p:stCondLst>
                              <p:cond delay="2750"/>
                            </p:stCondLst>
                            <p:childTnLst>
                              <p:par>
                                <p:cTn id="32" presetID="22" presetClass="entr" presetSubtype="8" fill="hold" nodeType="afterEffect">
                                  <p:stCondLst>
                                    <p:cond delay="0"/>
                                  </p:stCondLst>
                                  <p:childTnLst>
                                    <p:set>
                                      <p:cBhvr>
                                        <p:cTn id="33" dur="1" fill="hold">
                                          <p:stCondLst>
                                            <p:cond delay="0"/>
                                          </p:stCondLst>
                                        </p:cTn>
                                        <p:tgtEl>
                                          <p:spTgt spid="84"/>
                                        </p:tgtEl>
                                        <p:attrNameLst>
                                          <p:attrName>style.visibility</p:attrName>
                                        </p:attrNameLst>
                                      </p:cBhvr>
                                      <p:to>
                                        <p:strVal val="visible"/>
                                      </p:to>
                                    </p:set>
                                    <p:animEffect transition="in" filter="wipe(left)">
                                      <p:cBhvr>
                                        <p:cTn id="34" dur="500"/>
                                        <p:tgtEl>
                                          <p:spTgt spid="84"/>
                                        </p:tgtEl>
                                      </p:cBhvr>
                                    </p:animEffect>
                                  </p:childTnLst>
                                </p:cTn>
                              </p:par>
                            </p:childTnLst>
                          </p:cTn>
                        </p:par>
                        <p:par>
                          <p:cTn id="35" fill="hold">
                            <p:stCondLst>
                              <p:cond delay="3250"/>
                            </p:stCondLst>
                            <p:childTnLst>
                              <p:par>
                                <p:cTn id="36" presetID="22" presetClass="entr" presetSubtype="8" fill="hold" grpId="0" nodeType="afterEffect">
                                  <p:stCondLst>
                                    <p:cond delay="0"/>
                                  </p:stCondLst>
                                  <p:childTnLst>
                                    <p:set>
                                      <p:cBhvr>
                                        <p:cTn id="37" dur="1" fill="hold">
                                          <p:stCondLst>
                                            <p:cond delay="0"/>
                                          </p:stCondLst>
                                        </p:cTn>
                                        <p:tgtEl>
                                          <p:spTgt spid="78"/>
                                        </p:tgtEl>
                                        <p:attrNameLst>
                                          <p:attrName>style.visibility</p:attrName>
                                        </p:attrNameLst>
                                      </p:cBhvr>
                                      <p:to>
                                        <p:strVal val="visible"/>
                                      </p:to>
                                    </p:set>
                                    <p:animEffect transition="in" filter="wipe(left)">
                                      <p:cBhvr>
                                        <p:cTn id="38" dur="500"/>
                                        <p:tgtEl>
                                          <p:spTgt spid="78"/>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79"/>
                                        </p:tgtEl>
                                        <p:attrNameLst>
                                          <p:attrName>style.visibility</p:attrName>
                                        </p:attrNameLst>
                                      </p:cBhvr>
                                      <p:to>
                                        <p:strVal val="visible"/>
                                      </p:to>
                                    </p:set>
                                    <p:animEffect transition="in" filter="wipe(left)">
                                      <p:cBhvr>
                                        <p:cTn id="41" dur="500"/>
                                        <p:tgtEl>
                                          <p:spTgt spid="79"/>
                                        </p:tgtEl>
                                      </p:cBhvr>
                                    </p:animEffect>
                                  </p:childTnLst>
                                </p:cTn>
                              </p:par>
                            </p:childTnLst>
                          </p:cTn>
                        </p:par>
                        <p:par>
                          <p:cTn id="42" fill="hold">
                            <p:stCondLst>
                              <p:cond delay="3750"/>
                            </p:stCondLst>
                            <p:childTnLst>
                              <p:par>
                                <p:cTn id="43" presetID="2" presetClass="entr" presetSubtype="2" fill="hold" nodeType="afterEffect">
                                  <p:stCondLst>
                                    <p:cond delay="250"/>
                                  </p:stCondLst>
                                  <p:childTnLst>
                                    <p:set>
                                      <p:cBhvr>
                                        <p:cTn id="44" dur="1" fill="hold">
                                          <p:stCondLst>
                                            <p:cond delay="0"/>
                                          </p:stCondLst>
                                        </p:cTn>
                                        <p:tgtEl>
                                          <p:spTgt spid="60"/>
                                        </p:tgtEl>
                                        <p:attrNameLst>
                                          <p:attrName>style.visibility</p:attrName>
                                        </p:attrNameLst>
                                      </p:cBhvr>
                                      <p:to>
                                        <p:strVal val="visible"/>
                                      </p:to>
                                    </p:set>
                                    <p:anim calcmode="lin" valueType="num">
                                      <p:cBhvr additive="base">
                                        <p:cTn id="45" dur="250" fill="hold"/>
                                        <p:tgtEl>
                                          <p:spTgt spid="60"/>
                                        </p:tgtEl>
                                        <p:attrNameLst>
                                          <p:attrName>ppt_x</p:attrName>
                                        </p:attrNameLst>
                                      </p:cBhvr>
                                      <p:tavLst>
                                        <p:tav tm="0">
                                          <p:val>
                                            <p:strVal val="1+#ppt_w/2"/>
                                          </p:val>
                                        </p:tav>
                                        <p:tav tm="100000">
                                          <p:val>
                                            <p:strVal val="#ppt_x"/>
                                          </p:val>
                                        </p:tav>
                                      </p:tavLst>
                                    </p:anim>
                                    <p:anim calcmode="lin" valueType="num">
                                      <p:cBhvr additive="base">
                                        <p:cTn id="46" dur="250" fill="hold"/>
                                        <p:tgtEl>
                                          <p:spTgt spid="60"/>
                                        </p:tgtEl>
                                        <p:attrNameLst>
                                          <p:attrName>ppt_y</p:attrName>
                                        </p:attrNameLst>
                                      </p:cBhvr>
                                      <p:tavLst>
                                        <p:tav tm="0">
                                          <p:val>
                                            <p:strVal val="#ppt_y"/>
                                          </p:val>
                                        </p:tav>
                                        <p:tav tm="100000">
                                          <p:val>
                                            <p:strVal val="#ppt_y"/>
                                          </p:val>
                                        </p:tav>
                                      </p:tavLst>
                                    </p:anim>
                                  </p:childTnLst>
                                </p:cTn>
                              </p:par>
                            </p:childTnLst>
                          </p:cTn>
                        </p:par>
                        <p:par>
                          <p:cTn id="47" fill="hold">
                            <p:stCondLst>
                              <p:cond delay="4250"/>
                            </p:stCondLst>
                            <p:childTnLst>
                              <p:par>
                                <p:cTn id="48" presetID="22" presetClass="entr" presetSubtype="8" fill="hold" nodeType="afterEffect">
                                  <p:stCondLst>
                                    <p:cond delay="0"/>
                                  </p:stCondLst>
                                  <p:childTnLst>
                                    <p:set>
                                      <p:cBhvr>
                                        <p:cTn id="49" dur="1" fill="hold">
                                          <p:stCondLst>
                                            <p:cond delay="0"/>
                                          </p:stCondLst>
                                        </p:cTn>
                                        <p:tgtEl>
                                          <p:spTgt spid="47"/>
                                        </p:tgtEl>
                                        <p:attrNameLst>
                                          <p:attrName>style.visibility</p:attrName>
                                        </p:attrNameLst>
                                      </p:cBhvr>
                                      <p:to>
                                        <p:strVal val="visible"/>
                                      </p:to>
                                    </p:set>
                                    <p:animEffect transition="in" filter="wipe(left)">
                                      <p:cBhvr>
                                        <p:cTn id="50" dur="500"/>
                                        <p:tgtEl>
                                          <p:spTgt spid="47"/>
                                        </p:tgtEl>
                                      </p:cBhvr>
                                    </p:animEffect>
                                  </p:childTnLst>
                                </p:cTn>
                              </p:par>
                            </p:childTnLst>
                          </p:cTn>
                        </p:par>
                        <p:par>
                          <p:cTn id="51" fill="hold">
                            <p:stCondLst>
                              <p:cond delay="4750"/>
                            </p:stCondLst>
                            <p:childTnLst>
                              <p:par>
                                <p:cTn id="52" presetID="22" presetClass="entr" presetSubtype="8" fill="hold" grpId="0" nodeType="afterEffect">
                                  <p:stCondLst>
                                    <p:cond delay="0"/>
                                  </p:stCondLst>
                                  <p:childTnLst>
                                    <p:set>
                                      <p:cBhvr>
                                        <p:cTn id="53" dur="1" fill="hold">
                                          <p:stCondLst>
                                            <p:cond delay="0"/>
                                          </p:stCondLst>
                                        </p:cTn>
                                        <p:tgtEl>
                                          <p:spTgt spid="80"/>
                                        </p:tgtEl>
                                        <p:attrNameLst>
                                          <p:attrName>style.visibility</p:attrName>
                                        </p:attrNameLst>
                                      </p:cBhvr>
                                      <p:to>
                                        <p:strVal val="visible"/>
                                      </p:to>
                                    </p:set>
                                    <p:animEffect transition="in" filter="wipe(left)">
                                      <p:cBhvr>
                                        <p:cTn id="54" dur="500"/>
                                        <p:tgtEl>
                                          <p:spTgt spid="80"/>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81"/>
                                        </p:tgtEl>
                                        <p:attrNameLst>
                                          <p:attrName>style.visibility</p:attrName>
                                        </p:attrNameLst>
                                      </p:cBhvr>
                                      <p:to>
                                        <p:strVal val="visible"/>
                                      </p:to>
                                    </p:set>
                                    <p:animEffect transition="in" filter="wipe(left)">
                                      <p:cBhvr>
                                        <p:cTn id="57" dur="500"/>
                                        <p:tgtEl>
                                          <p:spTgt spid="81"/>
                                        </p:tgtEl>
                                      </p:cBhvr>
                                    </p:animEffect>
                                  </p:childTnLst>
                                </p:cTn>
                              </p:par>
                            </p:childTnLst>
                          </p:cTn>
                        </p:par>
                        <p:par>
                          <p:cTn id="58" fill="hold">
                            <p:stCondLst>
                              <p:cond delay="5250"/>
                            </p:stCondLst>
                            <p:childTnLst>
                              <p:par>
                                <p:cTn id="59" presetID="2" presetClass="entr" presetSubtype="4" fill="hold" nodeType="afterEffect">
                                  <p:stCondLst>
                                    <p:cond delay="250"/>
                                  </p:stCondLst>
                                  <p:childTnLst>
                                    <p:set>
                                      <p:cBhvr>
                                        <p:cTn id="60" dur="1" fill="hold">
                                          <p:stCondLst>
                                            <p:cond delay="0"/>
                                          </p:stCondLst>
                                        </p:cTn>
                                        <p:tgtEl>
                                          <p:spTgt spid="69"/>
                                        </p:tgtEl>
                                        <p:attrNameLst>
                                          <p:attrName>style.visibility</p:attrName>
                                        </p:attrNameLst>
                                      </p:cBhvr>
                                      <p:to>
                                        <p:strVal val="visible"/>
                                      </p:to>
                                    </p:set>
                                    <p:anim calcmode="lin" valueType="num">
                                      <p:cBhvr additive="base">
                                        <p:cTn id="61" dur="250" fill="hold"/>
                                        <p:tgtEl>
                                          <p:spTgt spid="69"/>
                                        </p:tgtEl>
                                        <p:attrNameLst>
                                          <p:attrName>ppt_x</p:attrName>
                                        </p:attrNameLst>
                                      </p:cBhvr>
                                      <p:tavLst>
                                        <p:tav tm="0">
                                          <p:val>
                                            <p:strVal val="#ppt_x"/>
                                          </p:val>
                                        </p:tav>
                                        <p:tav tm="100000">
                                          <p:val>
                                            <p:strVal val="#ppt_x"/>
                                          </p:val>
                                        </p:tav>
                                      </p:tavLst>
                                    </p:anim>
                                    <p:anim calcmode="lin" valueType="num">
                                      <p:cBhvr additive="base">
                                        <p:cTn id="62" dur="250" fill="hold"/>
                                        <p:tgtEl>
                                          <p:spTgt spid="69"/>
                                        </p:tgtEl>
                                        <p:attrNameLst>
                                          <p:attrName>ppt_y</p:attrName>
                                        </p:attrNameLst>
                                      </p:cBhvr>
                                      <p:tavLst>
                                        <p:tav tm="0">
                                          <p:val>
                                            <p:strVal val="1+#ppt_h/2"/>
                                          </p:val>
                                        </p:tav>
                                        <p:tav tm="100000">
                                          <p:val>
                                            <p:strVal val="#ppt_y"/>
                                          </p:val>
                                        </p:tav>
                                      </p:tavLst>
                                    </p:anim>
                                  </p:childTnLst>
                                </p:cTn>
                              </p:par>
                            </p:childTnLst>
                          </p:cTn>
                        </p:par>
                        <p:par>
                          <p:cTn id="63" fill="hold">
                            <p:stCondLst>
                              <p:cond delay="5750"/>
                            </p:stCondLst>
                            <p:childTnLst>
                              <p:par>
                                <p:cTn id="64" presetID="22" presetClass="entr" presetSubtype="8" fill="hold" nodeType="afterEffect">
                                  <p:stCondLst>
                                    <p:cond delay="0"/>
                                  </p:stCondLst>
                                  <p:childTnLst>
                                    <p:set>
                                      <p:cBhvr>
                                        <p:cTn id="65" dur="1" fill="hold">
                                          <p:stCondLst>
                                            <p:cond delay="0"/>
                                          </p:stCondLst>
                                        </p:cTn>
                                        <p:tgtEl>
                                          <p:spTgt spid="48"/>
                                        </p:tgtEl>
                                        <p:attrNameLst>
                                          <p:attrName>style.visibility</p:attrName>
                                        </p:attrNameLst>
                                      </p:cBhvr>
                                      <p:to>
                                        <p:strVal val="visible"/>
                                      </p:to>
                                    </p:set>
                                    <p:animEffect transition="in" filter="wipe(left)">
                                      <p:cBhvr>
                                        <p:cTn id="66" dur="500"/>
                                        <p:tgtEl>
                                          <p:spTgt spid="48"/>
                                        </p:tgtEl>
                                      </p:cBhvr>
                                    </p:animEffect>
                                  </p:childTnLst>
                                </p:cTn>
                              </p:par>
                            </p:childTnLst>
                          </p:cTn>
                        </p:par>
                        <p:par>
                          <p:cTn id="67" fill="hold">
                            <p:stCondLst>
                              <p:cond delay="6250"/>
                            </p:stCondLst>
                            <p:childTnLst>
                              <p:par>
                                <p:cTn id="68" presetID="22" presetClass="entr" presetSubtype="8" fill="hold" grpId="0" nodeType="afterEffect">
                                  <p:stCondLst>
                                    <p:cond delay="0"/>
                                  </p:stCondLst>
                                  <p:childTnLst>
                                    <p:set>
                                      <p:cBhvr>
                                        <p:cTn id="69" dur="1" fill="hold">
                                          <p:stCondLst>
                                            <p:cond delay="0"/>
                                          </p:stCondLst>
                                        </p:cTn>
                                        <p:tgtEl>
                                          <p:spTgt spid="82"/>
                                        </p:tgtEl>
                                        <p:attrNameLst>
                                          <p:attrName>style.visibility</p:attrName>
                                        </p:attrNameLst>
                                      </p:cBhvr>
                                      <p:to>
                                        <p:strVal val="visible"/>
                                      </p:to>
                                    </p:set>
                                    <p:animEffect transition="in" filter="wipe(left)">
                                      <p:cBhvr>
                                        <p:cTn id="70" dur="500"/>
                                        <p:tgtEl>
                                          <p:spTgt spid="82"/>
                                        </p:tgtEl>
                                      </p:cBhvr>
                                    </p:animEffect>
                                  </p:childTnLst>
                                </p:cTn>
                              </p:par>
                              <p:par>
                                <p:cTn id="71" presetID="22" presetClass="entr" presetSubtype="8" fill="hold" grpId="0" nodeType="withEffect">
                                  <p:stCondLst>
                                    <p:cond delay="0"/>
                                  </p:stCondLst>
                                  <p:childTnLst>
                                    <p:set>
                                      <p:cBhvr>
                                        <p:cTn id="72" dur="1" fill="hold">
                                          <p:stCondLst>
                                            <p:cond delay="0"/>
                                          </p:stCondLst>
                                        </p:cTn>
                                        <p:tgtEl>
                                          <p:spTgt spid="83"/>
                                        </p:tgtEl>
                                        <p:attrNameLst>
                                          <p:attrName>style.visibility</p:attrName>
                                        </p:attrNameLst>
                                      </p:cBhvr>
                                      <p:to>
                                        <p:strVal val="visible"/>
                                      </p:to>
                                    </p:set>
                                    <p:animEffect transition="in" filter="wipe(left)">
                                      <p:cBhvr>
                                        <p:cTn id="73" dur="500"/>
                                        <p:tgtEl>
                                          <p:spTgt spid="83"/>
                                        </p:tgtEl>
                                      </p:cBhvr>
                                    </p:animEffect>
                                  </p:childTnLst>
                                </p:cTn>
                              </p:par>
                            </p:childTnLst>
                          </p:cTn>
                        </p:par>
                        <p:par>
                          <p:cTn id="74" fill="hold">
                            <p:stCondLst>
                              <p:cond delay="6750"/>
                            </p:stCondLst>
                            <p:childTnLst>
                              <p:par>
                                <p:cTn id="75" presetID="2" presetClass="entr" presetSubtype="8" fill="hold" nodeType="afterEffect">
                                  <p:stCondLst>
                                    <p:cond delay="250"/>
                                  </p:stCondLst>
                                  <p:childTnLst>
                                    <p:set>
                                      <p:cBhvr>
                                        <p:cTn id="76" dur="1" fill="hold">
                                          <p:stCondLst>
                                            <p:cond delay="0"/>
                                          </p:stCondLst>
                                        </p:cTn>
                                        <p:tgtEl>
                                          <p:spTgt spid="63"/>
                                        </p:tgtEl>
                                        <p:attrNameLst>
                                          <p:attrName>style.visibility</p:attrName>
                                        </p:attrNameLst>
                                      </p:cBhvr>
                                      <p:to>
                                        <p:strVal val="visible"/>
                                      </p:to>
                                    </p:set>
                                    <p:anim calcmode="lin" valueType="num">
                                      <p:cBhvr additive="base">
                                        <p:cTn id="77" dur="250" fill="hold"/>
                                        <p:tgtEl>
                                          <p:spTgt spid="63"/>
                                        </p:tgtEl>
                                        <p:attrNameLst>
                                          <p:attrName>ppt_x</p:attrName>
                                        </p:attrNameLst>
                                      </p:cBhvr>
                                      <p:tavLst>
                                        <p:tav tm="0">
                                          <p:val>
                                            <p:strVal val="0-#ppt_w/2"/>
                                          </p:val>
                                        </p:tav>
                                        <p:tav tm="100000">
                                          <p:val>
                                            <p:strVal val="#ppt_x"/>
                                          </p:val>
                                        </p:tav>
                                      </p:tavLst>
                                    </p:anim>
                                    <p:anim calcmode="lin" valueType="num">
                                      <p:cBhvr additive="base">
                                        <p:cTn id="78" dur="250" fill="hold"/>
                                        <p:tgtEl>
                                          <p:spTgt spid="63"/>
                                        </p:tgtEl>
                                        <p:attrNameLst>
                                          <p:attrName>ppt_y</p:attrName>
                                        </p:attrNameLst>
                                      </p:cBhvr>
                                      <p:tavLst>
                                        <p:tav tm="0">
                                          <p:val>
                                            <p:strVal val="#ppt_y"/>
                                          </p:val>
                                        </p:tav>
                                        <p:tav tm="100000">
                                          <p:val>
                                            <p:strVal val="#ppt_y"/>
                                          </p:val>
                                        </p:tav>
                                      </p:tavLst>
                                    </p:anim>
                                  </p:childTnLst>
                                </p:cTn>
                              </p:par>
                            </p:childTnLst>
                          </p:cTn>
                        </p:par>
                        <p:par>
                          <p:cTn id="79" fill="hold">
                            <p:stCondLst>
                              <p:cond delay="7250"/>
                            </p:stCondLst>
                            <p:childTnLst>
                              <p:par>
                                <p:cTn id="80" presetID="22" presetClass="entr" presetSubtype="2" fill="hold" nodeType="afterEffect">
                                  <p:stCondLst>
                                    <p:cond delay="0"/>
                                  </p:stCondLst>
                                  <p:childTnLst>
                                    <p:set>
                                      <p:cBhvr>
                                        <p:cTn id="81" dur="1" fill="hold">
                                          <p:stCondLst>
                                            <p:cond delay="0"/>
                                          </p:stCondLst>
                                        </p:cTn>
                                        <p:tgtEl>
                                          <p:spTgt spid="49"/>
                                        </p:tgtEl>
                                        <p:attrNameLst>
                                          <p:attrName>style.visibility</p:attrName>
                                        </p:attrNameLst>
                                      </p:cBhvr>
                                      <p:to>
                                        <p:strVal val="visible"/>
                                      </p:to>
                                    </p:set>
                                    <p:animEffect transition="in" filter="wipe(right)">
                                      <p:cBhvr>
                                        <p:cTn id="82" dur="250"/>
                                        <p:tgtEl>
                                          <p:spTgt spid="49"/>
                                        </p:tgtEl>
                                      </p:cBhvr>
                                    </p:animEffect>
                                  </p:childTnLst>
                                </p:cTn>
                              </p:par>
                            </p:childTnLst>
                          </p:cTn>
                        </p:par>
                        <p:par>
                          <p:cTn id="83" fill="hold">
                            <p:stCondLst>
                              <p:cond delay="7500"/>
                            </p:stCondLst>
                            <p:childTnLst>
                              <p:par>
                                <p:cTn id="84" presetID="22" presetClass="entr" presetSubtype="2" fill="hold" grpId="0" nodeType="afterEffect">
                                  <p:stCondLst>
                                    <p:cond delay="0"/>
                                  </p:stCondLst>
                                  <p:childTnLst>
                                    <p:set>
                                      <p:cBhvr>
                                        <p:cTn id="85" dur="1" fill="hold">
                                          <p:stCondLst>
                                            <p:cond delay="0"/>
                                          </p:stCondLst>
                                        </p:cTn>
                                        <p:tgtEl>
                                          <p:spTgt spid="76"/>
                                        </p:tgtEl>
                                        <p:attrNameLst>
                                          <p:attrName>style.visibility</p:attrName>
                                        </p:attrNameLst>
                                      </p:cBhvr>
                                      <p:to>
                                        <p:strVal val="visible"/>
                                      </p:to>
                                    </p:set>
                                    <p:animEffect transition="in" filter="wipe(right)">
                                      <p:cBhvr>
                                        <p:cTn id="86" dur="500"/>
                                        <p:tgtEl>
                                          <p:spTgt spid="76"/>
                                        </p:tgtEl>
                                      </p:cBhvr>
                                    </p:animEffect>
                                  </p:childTnLst>
                                </p:cTn>
                              </p:par>
                              <p:par>
                                <p:cTn id="87" presetID="22" presetClass="entr" presetSubtype="2" fill="hold" grpId="0" nodeType="withEffect">
                                  <p:stCondLst>
                                    <p:cond delay="0"/>
                                  </p:stCondLst>
                                  <p:childTnLst>
                                    <p:set>
                                      <p:cBhvr>
                                        <p:cTn id="88" dur="1" fill="hold">
                                          <p:stCondLst>
                                            <p:cond delay="0"/>
                                          </p:stCondLst>
                                        </p:cTn>
                                        <p:tgtEl>
                                          <p:spTgt spid="77"/>
                                        </p:tgtEl>
                                        <p:attrNameLst>
                                          <p:attrName>style.visibility</p:attrName>
                                        </p:attrNameLst>
                                      </p:cBhvr>
                                      <p:to>
                                        <p:strVal val="visible"/>
                                      </p:to>
                                    </p:set>
                                    <p:animEffect transition="in" filter="wipe(right)">
                                      <p:cBhvr>
                                        <p:cTn id="89" dur="500"/>
                                        <p:tgtEl>
                                          <p:spTgt spid="77"/>
                                        </p:tgtEl>
                                      </p:cBhvr>
                                    </p:animEffect>
                                  </p:childTnLst>
                                </p:cTn>
                              </p:par>
                            </p:childTnLst>
                          </p:cTn>
                        </p:par>
                        <p:par>
                          <p:cTn id="90" fill="hold">
                            <p:stCondLst>
                              <p:cond delay="8000"/>
                            </p:stCondLst>
                            <p:childTnLst>
                              <p:par>
                                <p:cTn id="91" presetID="2" presetClass="entr" presetSubtype="8" fill="hold" nodeType="afterEffect">
                                  <p:stCondLst>
                                    <p:cond delay="250"/>
                                  </p:stCondLst>
                                  <p:childTnLst>
                                    <p:set>
                                      <p:cBhvr>
                                        <p:cTn id="92" dur="1" fill="hold">
                                          <p:stCondLst>
                                            <p:cond delay="0"/>
                                          </p:stCondLst>
                                        </p:cTn>
                                        <p:tgtEl>
                                          <p:spTgt spid="66"/>
                                        </p:tgtEl>
                                        <p:attrNameLst>
                                          <p:attrName>style.visibility</p:attrName>
                                        </p:attrNameLst>
                                      </p:cBhvr>
                                      <p:to>
                                        <p:strVal val="visible"/>
                                      </p:to>
                                    </p:set>
                                    <p:anim calcmode="lin" valueType="num">
                                      <p:cBhvr additive="base">
                                        <p:cTn id="93" dur="250" fill="hold"/>
                                        <p:tgtEl>
                                          <p:spTgt spid="66"/>
                                        </p:tgtEl>
                                        <p:attrNameLst>
                                          <p:attrName>ppt_x</p:attrName>
                                        </p:attrNameLst>
                                      </p:cBhvr>
                                      <p:tavLst>
                                        <p:tav tm="0">
                                          <p:val>
                                            <p:strVal val="0-#ppt_w/2"/>
                                          </p:val>
                                        </p:tav>
                                        <p:tav tm="100000">
                                          <p:val>
                                            <p:strVal val="#ppt_x"/>
                                          </p:val>
                                        </p:tav>
                                      </p:tavLst>
                                    </p:anim>
                                    <p:anim calcmode="lin" valueType="num">
                                      <p:cBhvr additive="base">
                                        <p:cTn id="94" dur="250" fill="hold"/>
                                        <p:tgtEl>
                                          <p:spTgt spid="66"/>
                                        </p:tgtEl>
                                        <p:attrNameLst>
                                          <p:attrName>ppt_y</p:attrName>
                                        </p:attrNameLst>
                                      </p:cBhvr>
                                      <p:tavLst>
                                        <p:tav tm="0">
                                          <p:val>
                                            <p:strVal val="#ppt_y"/>
                                          </p:val>
                                        </p:tav>
                                        <p:tav tm="100000">
                                          <p:val>
                                            <p:strVal val="#ppt_y"/>
                                          </p:val>
                                        </p:tav>
                                      </p:tavLst>
                                    </p:anim>
                                  </p:childTnLst>
                                </p:cTn>
                              </p:par>
                            </p:childTnLst>
                          </p:cTn>
                        </p:par>
                        <p:par>
                          <p:cTn id="95" fill="hold">
                            <p:stCondLst>
                              <p:cond delay="8500"/>
                            </p:stCondLst>
                            <p:childTnLst>
                              <p:par>
                                <p:cTn id="96" presetID="22" presetClass="entr" presetSubtype="2" fill="hold" nodeType="afterEffect">
                                  <p:stCondLst>
                                    <p:cond delay="0"/>
                                  </p:stCondLst>
                                  <p:childTnLst>
                                    <p:set>
                                      <p:cBhvr>
                                        <p:cTn id="97" dur="1" fill="hold">
                                          <p:stCondLst>
                                            <p:cond delay="0"/>
                                          </p:stCondLst>
                                        </p:cTn>
                                        <p:tgtEl>
                                          <p:spTgt spid="50"/>
                                        </p:tgtEl>
                                        <p:attrNameLst>
                                          <p:attrName>style.visibility</p:attrName>
                                        </p:attrNameLst>
                                      </p:cBhvr>
                                      <p:to>
                                        <p:strVal val="visible"/>
                                      </p:to>
                                    </p:set>
                                    <p:animEffect transition="in" filter="wipe(right)">
                                      <p:cBhvr>
                                        <p:cTn id="98" dur="250"/>
                                        <p:tgtEl>
                                          <p:spTgt spid="50"/>
                                        </p:tgtEl>
                                      </p:cBhvr>
                                    </p:animEffect>
                                  </p:childTnLst>
                                </p:cTn>
                              </p:par>
                            </p:childTnLst>
                          </p:cTn>
                        </p:par>
                        <p:par>
                          <p:cTn id="99" fill="hold">
                            <p:stCondLst>
                              <p:cond delay="8750"/>
                            </p:stCondLst>
                            <p:childTnLst>
                              <p:par>
                                <p:cTn id="100" presetID="22" presetClass="entr" presetSubtype="2" fill="hold" grpId="0" nodeType="afterEffect">
                                  <p:stCondLst>
                                    <p:cond delay="0"/>
                                  </p:stCondLst>
                                  <p:childTnLst>
                                    <p:set>
                                      <p:cBhvr>
                                        <p:cTn id="101" dur="1" fill="hold">
                                          <p:stCondLst>
                                            <p:cond delay="0"/>
                                          </p:stCondLst>
                                        </p:cTn>
                                        <p:tgtEl>
                                          <p:spTgt spid="74"/>
                                        </p:tgtEl>
                                        <p:attrNameLst>
                                          <p:attrName>style.visibility</p:attrName>
                                        </p:attrNameLst>
                                      </p:cBhvr>
                                      <p:to>
                                        <p:strVal val="visible"/>
                                      </p:to>
                                    </p:set>
                                    <p:animEffect transition="in" filter="wipe(right)">
                                      <p:cBhvr>
                                        <p:cTn id="102" dur="500"/>
                                        <p:tgtEl>
                                          <p:spTgt spid="74"/>
                                        </p:tgtEl>
                                      </p:cBhvr>
                                    </p:animEffect>
                                  </p:childTnLst>
                                </p:cTn>
                              </p:par>
                              <p:par>
                                <p:cTn id="103" presetID="22" presetClass="entr" presetSubtype="2" fill="hold" grpId="0" nodeType="withEffect">
                                  <p:stCondLst>
                                    <p:cond delay="0"/>
                                  </p:stCondLst>
                                  <p:childTnLst>
                                    <p:set>
                                      <p:cBhvr>
                                        <p:cTn id="104" dur="1" fill="hold">
                                          <p:stCondLst>
                                            <p:cond delay="0"/>
                                          </p:stCondLst>
                                        </p:cTn>
                                        <p:tgtEl>
                                          <p:spTgt spid="75"/>
                                        </p:tgtEl>
                                        <p:attrNameLst>
                                          <p:attrName>style.visibility</p:attrName>
                                        </p:attrNameLst>
                                      </p:cBhvr>
                                      <p:to>
                                        <p:strVal val="visible"/>
                                      </p:to>
                                    </p:set>
                                    <p:animEffect transition="in" filter="wipe(right)">
                                      <p:cBhvr>
                                        <p:cTn id="105"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P spid="74" grpId="0"/>
      <p:bldP spid="75" grpId="0"/>
      <p:bldP spid="76" grpId="0"/>
      <p:bldP spid="77" grpId="0"/>
      <p:bldP spid="78" grpId="0"/>
      <p:bldP spid="79" grpId="0"/>
      <p:bldP spid="80" grpId="0"/>
      <p:bldP spid="81" grpId="0"/>
      <p:bldP spid="82" grpId="0"/>
      <p:bldP spid="83"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nvSpPr>
        <p:spPr>
          <a:xfrm rot="2700000">
            <a:off x="-444008" y="4628240"/>
            <a:ext cx="9889828" cy="4883016"/>
          </a:xfrm>
          <a:prstGeom prst="rect">
            <a:avLst/>
          </a:prstGeom>
          <a:gradFill flip="none" rotWithShape="1">
            <a:gsLst>
              <a:gs pos="0">
                <a:schemeClr val="bg1">
                  <a:lumMod val="95000"/>
                  <a:alpha val="0"/>
                </a:schemeClr>
              </a:gs>
              <a:gs pos="76000">
                <a:schemeClr val="bg1">
                  <a:lumMod val="95000"/>
                  <a:alpha val="79000"/>
                </a:schemeClr>
              </a:gs>
              <a:gs pos="89000">
                <a:schemeClr val="bg1">
                  <a:lumMod val="85000"/>
                  <a:alpha val="71000"/>
                </a:schemeClr>
              </a:gs>
              <a:gs pos="100000">
                <a:schemeClr val="bg1">
                  <a:lumMod val="7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2640136" y="3952514"/>
            <a:ext cx="1405699" cy="6967384"/>
          </a:xfrm>
          <a:custGeom>
            <a:avLst/>
            <a:gdLst>
              <a:gd name="connsiteX0" fmla="*/ 0 w 1208134"/>
              <a:gd name="connsiteY0" fmla="*/ 0 h 6967384"/>
              <a:gd name="connsiteX1" fmla="*/ 1208134 w 1208134"/>
              <a:gd name="connsiteY1" fmla="*/ 0 h 6967384"/>
              <a:gd name="connsiteX2" fmla="*/ 1208134 w 1208134"/>
              <a:gd name="connsiteY2" fmla="*/ 6967384 h 6967384"/>
              <a:gd name="connsiteX3" fmla="*/ 0 w 1208134"/>
              <a:gd name="connsiteY3" fmla="*/ 6967384 h 6967384"/>
              <a:gd name="connsiteX4" fmla="*/ 0 w 1208134"/>
              <a:gd name="connsiteY4" fmla="*/ 0 h 6967384"/>
              <a:gd name="connsiteX0" fmla="*/ 0 w 1208134"/>
              <a:gd name="connsiteY0" fmla="*/ 0 h 6967384"/>
              <a:gd name="connsiteX1" fmla="*/ 1208134 w 1208134"/>
              <a:gd name="connsiteY1" fmla="*/ 0 h 6967384"/>
              <a:gd name="connsiteX2" fmla="*/ 1181650 w 1208134"/>
              <a:gd name="connsiteY2" fmla="*/ 3278903 h 6967384"/>
              <a:gd name="connsiteX3" fmla="*/ 1208134 w 1208134"/>
              <a:gd name="connsiteY3" fmla="*/ 6967384 h 6967384"/>
              <a:gd name="connsiteX4" fmla="*/ 0 w 1208134"/>
              <a:gd name="connsiteY4" fmla="*/ 6967384 h 6967384"/>
              <a:gd name="connsiteX5" fmla="*/ 0 w 1208134"/>
              <a:gd name="connsiteY5" fmla="*/ 0 h 6967384"/>
              <a:gd name="connsiteX0" fmla="*/ 0 w 1208134"/>
              <a:gd name="connsiteY0" fmla="*/ 0 h 6967384"/>
              <a:gd name="connsiteX1" fmla="*/ 1208134 w 1208134"/>
              <a:gd name="connsiteY1" fmla="*/ 0 h 6967384"/>
              <a:gd name="connsiteX2" fmla="*/ 957503 w 1208134"/>
              <a:gd name="connsiteY2" fmla="*/ 3399597 h 6967384"/>
              <a:gd name="connsiteX3" fmla="*/ 1208134 w 1208134"/>
              <a:gd name="connsiteY3" fmla="*/ 6967384 h 6967384"/>
              <a:gd name="connsiteX4" fmla="*/ 0 w 1208134"/>
              <a:gd name="connsiteY4" fmla="*/ 6967384 h 6967384"/>
              <a:gd name="connsiteX5" fmla="*/ 0 w 1208134"/>
              <a:gd name="connsiteY5" fmla="*/ 0 h 6967384"/>
              <a:gd name="connsiteX0" fmla="*/ 0 w 1405699"/>
              <a:gd name="connsiteY0" fmla="*/ 0 h 6967384"/>
              <a:gd name="connsiteX1" fmla="*/ 1405699 w 1405699"/>
              <a:gd name="connsiteY1" fmla="*/ 0 h 6967384"/>
              <a:gd name="connsiteX2" fmla="*/ 957503 w 1405699"/>
              <a:gd name="connsiteY2" fmla="*/ 3399597 h 6967384"/>
              <a:gd name="connsiteX3" fmla="*/ 1208134 w 1405699"/>
              <a:gd name="connsiteY3" fmla="*/ 6967384 h 6967384"/>
              <a:gd name="connsiteX4" fmla="*/ 0 w 1405699"/>
              <a:gd name="connsiteY4" fmla="*/ 6967384 h 6967384"/>
              <a:gd name="connsiteX5" fmla="*/ 0 w 1405699"/>
              <a:gd name="connsiteY5" fmla="*/ 0 h 6967384"/>
              <a:gd name="connsiteX0" fmla="*/ 0 w 1405699"/>
              <a:gd name="connsiteY0" fmla="*/ 0 h 6967384"/>
              <a:gd name="connsiteX1" fmla="*/ 1405699 w 1405699"/>
              <a:gd name="connsiteY1" fmla="*/ 0 h 6967384"/>
              <a:gd name="connsiteX2" fmla="*/ 957503 w 1405699"/>
              <a:gd name="connsiteY2" fmla="*/ 3399597 h 6967384"/>
              <a:gd name="connsiteX3" fmla="*/ 1208134 w 1405699"/>
              <a:gd name="connsiteY3" fmla="*/ 6967384 h 6967384"/>
              <a:gd name="connsiteX4" fmla="*/ 0 w 1405699"/>
              <a:gd name="connsiteY4" fmla="*/ 6967384 h 6967384"/>
              <a:gd name="connsiteX5" fmla="*/ 0 w 1405699"/>
              <a:gd name="connsiteY5" fmla="*/ 0 h 6967384"/>
              <a:gd name="connsiteX0" fmla="*/ 0 w 1429707"/>
              <a:gd name="connsiteY0" fmla="*/ 0 h 6967384"/>
              <a:gd name="connsiteX1" fmla="*/ 1405699 w 1429707"/>
              <a:gd name="connsiteY1" fmla="*/ 0 h 6967384"/>
              <a:gd name="connsiteX2" fmla="*/ 957503 w 1429707"/>
              <a:gd name="connsiteY2" fmla="*/ 3399597 h 6967384"/>
              <a:gd name="connsiteX3" fmla="*/ 1208134 w 1429707"/>
              <a:gd name="connsiteY3" fmla="*/ 6967384 h 6967384"/>
              <a:gd name="connsiteX4" fmla="*/ 0 w 1429707"/>
              <a:gd name="connsiteY4" fmla="*/ 6967384 h 6967384"/>
              <a:gd name="connsiteX5" fmla="*/ 0 w 1429707"/>
              <a:gd name="connsiteY5" fmla="*/ 0 h 6967384"/>
              <a:gd name="connsiteX0" fmla="*/ 0 w 1433467"/>
              <a:gd name="connsiteY0" fmla="*/ 0 h 6967384"/>
              <a:gd name="connsiteX1" fmla="*/ 1405699 w 1433467"/>
              <a:gd name="connsiteY1" fmla="*/ 0 h 6967384"/>
              <a:gd name="connsiteX2" fmla="*/ 957503 w 1433467"/>
              <a:gd name="connsiteY2" fmla="*/ 3399597 h 6967384"/>
              <a:gd name="connsiteX3" fmla="*/ 1208134 w 1433467"/>
              <a:gd name="connsiteY3" fmla="*/ 6967384 h 6967384"/>
              <a:gd name="connsiteX4" fmla="*/ 0 w 1433467"/>
              <a:gd name="connsiteY4" fmla="*/ 6967384 h 6967384"/>
              <a:gd name="connsiteX5" fmla="*/ 0 w 1433467"/>
              <a:gd name="connsiteY5" fmla="*/ 0 h 6967384"/>
              <a:gd name="connsiteX0" fmla="*/ 0 w 1405699"/>
              <a:gd name="connsiteY0" fmla="*/ 0 h 6967384"/>
              <a:gd name="connsiteX1" fmla="*/ 1405699 w 1405699"/>
              <a:gd name="connsiteY1" fmla="*/ 0 h 6967384"/>
              <a:gd name="connsiteX2" fmla="*/ 957503 w 1405699"/>
              <a:gd name="connsiteY2" fmla="*/ 3399597 h 6967384"/>
              <a:gd name="connsiteX3" fmla="*/ 1208134 w 1405699"/>
              <a:gd name="connsiteY3" fmla="*/ 6967384 h 6967384"/>
              <a:gd name="connsiteX4" fmla="*/ 0 w 1405699"/>
              <a:gd name="connsiteY4" fmla="*/ 6967384 h 6967384"/>
              <a:gd name="connsiteX5" fmla="*/ 0 w 1405699"/>
              <a:gd name="connsiteY5" fmla="*/ 0 h 6967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5699" h="6967384">
                <a:moveTo>
                  <a:pt x="0" y="0"/>
                </a:moveTo>
                <a:lnTo>
                  <a:pt x="1405699" y="0"/>
                </a:lnTo>
                <a:cubicBezTo>
                  <a:pt x="1120760" y="553129"/>
                  <a:pt x="986212" y="1945417"/>
                  <a:pt x="957503" y="3399597"/>
                </a:cubicBezTo>
                <a:cubicBezTo>
                  <a:pt x="928794" y="4853777"/>
                  <a:pt x="1124590" y="5778122"/>
                  <a:pt x="1208134" y="6967384"/>
                </a:cubicBezTo>
                <a:lnTo>
                  <a:pt x="0" y="6967384"/>
                </a:lnTo>
                <a:lnTo>
                  <a:pt x="0" y="0"/>
                </a:lnTo>
                <a:close/>
              </a:path>
            </a:pathLst>
          </a:custGeom>
          <a:solidFill>
            <a:srgbClr val="3A3A3A"/>
          </a:solidFill>
          <a:ln>
            <a:noFill/>
          </a:ln>
          <a:effectLst>
            <a:outerShdw blurRad="203200" dist="127000" dir="2700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815627" y="3041277"/>
            <a:ext cx="1208134" cy="6967384"/>
          </a:xfrm>
          <a:prstGeom prst="rect">
            <a:avLst/>
          </a:prstGeom>
          <a:solidFill>
            <a:srgbClr val="DC6C7C"/>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2700000">
            <a:off x="974377" y="2187697"/>
            <a:ext cx="1208134" cy="6967384"/>
          </a:xfrm>
          <a:prstGeom prst="rect">
            <a:avLst/>
          </a:prstGeom>
          <a:solidFill>
            <a:srgbClr val="56A8B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rot="2700000">
            <a:off x="-65851" y="1315842"/>
            <a:ext cx="1569540" cy="6967384"/>
          </a:xfrm>
          <a:custGeom>
            <a:avLst/>
            <a:gdLst>
              <a:gd name="connsiteX0" fmla="*/ 0 w 1208134"/>
              <a:gd name="connsiteY0" fmla="*/ 0 h 6967384"/>
              <a:gd name="connsiteX1" fmla="*/ 1208134 w 1208134"/>
              <a:gd name="connsiteY1" fmla="*/ 0 h 6967384"/>
              <a:gd name="connsiteX2" fmla="*/ 1208134 w 1208134"/>
              <a:gd name="connsiteY2" fmla="*/ 6967384 h 6967384"/>
              <a:gd name="connsiteX3" fmla="*/ 0 w 1208134"/>
              <a:gd name="connsiteY3" fmla="*/ 6967384 h 6967384"/>
              <a:gd name="connsiteX4" fmla="*/ 0 w 1208134"/>
              <a:gd name="connsiteY4" fmla="*/ 0 h 6967384"/>
              <a:gd name="connsiteX0" fmla="*/ 0 w 1208134"/>
              <a:gd name="connsiteY0" fmla="*/ 0 h 6967384"/>
              <a:gd name="connsiteX1" fmla="*/ 1208134 w 1208134"/>
              <a:gd name="connsiteY1" fmla="*/ 0 h 6967384"/>
              <a:gd name="connsiteX2" fmla="*/ 1208134 w 1208134"/>
              <a:gd name="connsiteY2" fmla="*/ 6967384 h 6967384"/>
              <a:gd name="connsiteX3" fmla="*/ 284494 w 1208134"/>
              <a:gd name="connsiteY3" fmla="*/ 6941521 h 6967384"/>
              <a:gd name="connsiteX4" fmla="*/ 0 w 1208134"/>
              <a:gd name="connsiteY4" fmla="*/ 0 h 6967384"/>
              <a:gd name="connsiteX0" fmla="*/ 0 w 1208134"/>
              <a:gd name="connsiteY0" fmla="*/ 0 h 6967384"/>
              <a:gd name="connsiteX1" fmla="*/ 1208134 w 1208134"/>
              <a:gd name="connsiteY1" fmla="*/ 0 h 6967384"/>
              <a:gd name="connsiteX2" fmla="*/ 1208134 w 1208134"/>
              <a:gd name="connsiteY2" fmla="*/ 6967384 h 6967384"/>
              <a:gd name="connsiteX3" fmla="*/ 284494 w 1208134"/>
              <a:gd name="connsiteY3" fmla="*/ 6941521 h 6967384"/>
              <a:gd name="connsiteX4" fmla="*/ 112942 w 1208134"/>
              <a:gd name="connsiteY4" fmla="*/ 3296437 h 6967384"/>
              <a:gd name="connsiteX5" fmla="*/ 0 w 1208134"/>
              <a:gd name="connsiteY5" fmla="*/ 0 h 6967384"/>
              <a:gd name="connsiteX0" fmla="*/ 0 w 1208134"/>
              <a:gd name="connsiteY0" fmla="*/ 0 h 6967384"/>
              <a:gd name="connsiteX1" fmla="*/ 1208134 w 1208134"/>
              <a:gd name="connsiteY1" fmla="*/ 0 h 6967384"/>
              <a:gd name="connsiteX2" fmla="*/ 1208134 w 1208134"/>
              <a:gd name="connsiteY2" fmla="*/ 6967384 h 6967384"/>
              <a:gd name="connsiteX3" fmla="*/ 284494 w 1208134"/>
              <a:gd name="connsiteY3" fmla="*/ 6941521 h 6967384"/>
              <a:gd name="connsiteX4" fmla="*/ 259500 w 1208134"/>
              <a:gd name="connsiteY4" fmla="*/ 3339542 h 6967384"/>
              <a:gd name="connsiteX5" fmla="*/ 0 w 1208134"/>
              <a:gd name="connsiteY5" fmla="*/ 0 h 6967384"/>
              <a:gd name="connsiteX0" fmla="*/ 0 w 1208134"/>
              <a:gd name="connsiteY0" fmla="*/ 0 h 6967384"/>
              <a:gd name="connsiteX1" fmla="*/ 1208134 w 1208134"/>
              <a:gd name="connsiteY1" fmla="*/ 0 h 6967384"/>
              <a:gd name="connsiteX2" fmla="*/ 1208134 w 1208134"/>
              <a:gd name="connsiteY2" fmla="*/ 6967384 h 6967384"/>
              <a:gd name="connsiteX3" fmla="*/ 284494 w 1208134"/>
              <a:gd name="connsiteY3" fmla="*/ 6941521 h 6967384"/>
              <a:gd name="connsiteX4" fmla="*/ 259500 w 1208134"/>
              <a:gd name="connsiteY4" fmla="*/ 3339542 h 6967384"/>
              <a:gd name="connsiteX5" fmla="*/ 0 w 1208134"/>
              <a:gd name="connsiteY5" fmla="*/ 0 h 6967384"/>
              <a:gd name="connsiteX0" fmla="*/ 0 w 1208134"/>
              <a:gd name="connsiteY0" fmla="*/ 0 h 6967384"/>
              <a:gd name="connsiteX1" fmla="*/ 1208134 w 1208134"/>
              <a:gd name="connsiteY1" fmla="*/ 0 h 6967384"/>
              <a:gd name="connsiteX2" fmla="*/ 1173331 w 1208134"/>
              <a:gd name="connsiteY2" fmla="*/ 3218847 h 6967384"/>
              <a:gd name="connsiteX3" fmla="*/ 1208134 w 1208134"/>
              <a:gd name="connsiteY3" fmla="*/ 6967384 h 6967384"/>
              <a:gd name="connsiteX4" fmla="*/ 284494 w 1208134"/>
              <a:gd name="connsiteY4" fmla="*/ 6941521 h 6967384"/>
              <a:gd name="connsiteX5" fmla="*/ 259500 w 1208134"/>
              <a:gd name="connsiteY5" fmla="*/ 3339542 h 6967384"/>
              <a:gd name="connsiteX6" fmla="*/ 0 w 1208134"/>
              <a:gd name="connsiteY6" fmla="*/ 0 h 6967384"/>
              <a:gd name="connsiteX0" fmla="*/ 0 w 1302647"/>
              <a:gd name="connsiteY0" fmla="*/ 0 h 6967384"/>
              <a:gd name="connsiteX1" fmla="*/ 1208134 w 1302647"/>
              <a:gd name="connsiteY1" fmla="*/ 0 h 6967384"/>
              <a:gd name="connsiteX2" fmla="*/ 1302647 w 1302647"/>
              <a:gd name="connsiteY2" fmla="*/ 3175742 h 6967384"/>
              <a:gd name="connsiteX3" fmla="*/ 1208134 w 1302647"/>
              <a:gd name="connsiteY3" fmla="*/ 6967384 h 6967384"/>
              <a:gd name="connsiteX4" fmla="*/ 284494 w 1302647"/>
              <a:gd name="connsiteY4" fmla="*/ 6941521 h 6967384"/>
              <a:gd name="connsiteX5" fmla="*/ 259500 w 1302647"/>
              <a:gd name="connsiteY5" fmla="*/ 3339542 h 6967384"/>
              <a:gd name="connsiteX6" fmla="*/ 0 w 1302647"/>
              <a:gd name="connsiteY6" fmla="*/ 0 h 6967384"/>
              <a:gd name="connsiteX0" fmla="*/ 0 w 1362994"/>
              <a:gd name="connsiteY0" fmla="*/ 0 h 6967384"/>
              <a:gd name="connsiteX1" fmla="*/ 1208134 w 1362994"/>
              <a:gd name="connsiteY1" fmla="*/ 0 h 6967384"/>
              <a:gd name="connsiteX2" fmla="*/ 1362994 w 1362994"/>
              <a:gd name="connsiteY2" fmla="*/ 3184363 h 6967384"/>
              <a:gd name="connsiteX3" fmla="*/ 1208134 w 1362994"/>
              <a:gd name="connsiteY3" fmla="*/ 6967384 h 6967384"/>
              <a:gd name="connsiteX4" fmla="*/ 284494 w 1362994"/>
              <a:gd name="connsiteY4" fmla="*/ 6941521 h 6967384"/>
              <a:gd name="connsiteX5" fmla="*/ 259500 w 1362994"/>
              <a:gd name="connsiteY5" fmla="*/ 3339542 h 6967384"/>
              <a:gd name="connsiteX6" fmla="*/ 0 w 1362994"/>
              <a:gd name="connsiteY6" fmla="*/ 0 h 6967384"/>
              <a:gd name="connsiteX0" fmla="*/ 0 w 1362994"/>
              <a:gd name="connsiteY0" fmla="*/ 0 h 6967384"/>
              <a:gd name="connsiteX1" fmla="*/ 1208134 w 1362994"/>
              <a:gd name="connsiteY1" fmla="*/ 0 h 6967384"/>
              <a:gd name="connsiteX2" fmla="*/ 1362994 w 1362994"/>
              <a:gd name="connsiteY2" fmla="*/ 3184363 h 6967384"/>
              <a:gd name="connsiteX3" fmla="*/ 1208134 w 1362994"/>
              <a:gd name="connsiteY3" fmla="*/ 6967384 h 6967384"/>
              <a:gd name="connsiteX4" fmla="*/ 284494 w 1362994"/>
              <a:gd name="connsiteY4" fmla="*/ 6941521 h 6967384"/>
              <a:gd name="connsiteX5" fmla="*/ 345710 w 1362994"/>
              <a:gd name="connsiteY5" fmla="*/ 3339542 h 6967384"/>
              <a:gd name="connsiteX6" fmla="*/ 0 w 1362994"/>
              <a:gd name="connsiteY6" fmla="*/ 0 h 6967384"/>
              <a:gd name="connsiteX0" fmla="*/ 0 w 1362994"/>
              <a:gd name="connsiteY0" fmla="*/ 0 h 6967384"/>
              <a:gd name="connsiteX1" fmla="*/ 1208134 w 1362994"/>
              <a:gd name="connsiteY1" fmla="*/ 0 h 6967384"/>
              <a:gd name="connsiteX2" fmla="*/ 1362994 w 1362994"/>
              <a:gd name="connsiteY2" fmla="*/ 3184363 h 6967384"/>
              <a:gd name="connsiteX3" fmla="*/ 1208134 w 1362994"/>
              <a:gd name="connsiteY3" fmla="*/ 6967384 h 6967384"/>
              <a:gd name="connsiteX4" fmla="*/ 284494 w 1362994"/>
              <a:gd name="connsiteY4" fmla="*/ 6941521 h 6967384"/>
              <a:gd name="connsiteX5" fmla="*/ 466405 w 1362994"/>
              <a:gd name="connsiteY5" fmla="*/ 3322301 h 6967384"/>
              <a:gd name="connsiteX6" fmla="*/ 0 w 1362994"/>
              <a:gd name="connsiteY6" fmla="*/ 0 h 6967384"/>
              <a:gd name="connsiteX0" fmla="*/ 0 w 1362994"/>
              <a:gd name="connsiteY0" fmla="*/ 0 h 6967384"/>
              <a:gd name="connsiteX1" fmla="*/ 1208134 w 1362994"/>
              <a:gd name="connsiteY1" fmla="*/ 0 h 6967384"/>
              <a:gd name="connsiteX2" fmla="*/ 1362994 w 1362994"/>
              <a:gd name="connsiteY2" fmla="*/ 3184363 h 6967384"/>
              <a:gd name="connsiteX3" fmla="*/ 1208134 w 1362994"/>
              <a:gd name="connsiteY3" fmla="*/ 6967384 h 6967384"/>
              <a:gd name="connsiteX4" fmla="*/ 284494 w 1362994"/>
              <a:gd name="connsiteY4" fmla="*/ 6941521 h 6967384"/>
              <a:gd name="connsiteX5" fmla="*/ 466405 w 1362994"/>
              <a:gd name="connsiteY5" fmla="*/ 3322301 h 6967384"/>
              <a:gd name="connsiteX6" fmla="*/ 0 w 1362994"/>
              <a:gd name="connsiteY6" fmla="*/ 0 h 6967384"/>
              <a:gd name="connsiteX0" fmla="*/ 0 w 1569540"/>
              <a:gd name="connsiteY0" fmla="*/ 8980 h 6967384"/>
              <a:gd name="connsiteX1" fmla="*/ 1414680 w 1569540"/>
              <a:gd name="connsiteY1" fmla="*/ 0 h 6967384"/>
              <a:gd name="connsiteX2" fmla="*/ 1569540 w 1569540"/>
              <a:gd name="connsiteY2" fmla="*/ 3184363 h 6967384"/>
              <a:gd name="connsiteX3" fmla="*/ 1414680 w 1569540"/>
              <a:gd name="connsiteY3" fmla="*/ 6967384 h 6967384"/>
              <a:gd name="connsiteX4" fmla="*/ 491040 w 1569540"/>
              <a:gd name="connsiteY4" fmla="*/ 6941521 h 6967384"/>
              <a:gd name="connsiteX5" fmla="*/ 672951 w 1569540"/>
              <a:gd name="connsiteY5" fmla="*/ 3322301 h 6967384"/>
              <a:gd name="connsiteX6" fmla="*/ 0 w 1569540"/>
              <a:gd name="connsiteY6" fmla="*/ 8980 h 6967384"/>
              <a:gd name="connsiteX0" fmla="*/ 0 w 1569540"/>
              <a:gd name="connsiteY0" fmla="*/ 8980 h 6967384"/>
              <a:gd name="connsiteX1" fmla="*/ 1414680 w 1569540"/>
              <a:gd name="connsiteY1" fmla="*/ 0 h 6967384"/>
              <a:gd name="connsiteX2" fmla="*/ 1569540 w 1569540"/>
              <a:gd name="connsiteY2" fmla="*/ 3184363 h 6967384"/>
              <a:gd name="connsiteX3" fmla="*/ 1414680 w 1569540"/>
              <a:gd name="connsiteY3" fmla="*/ 6967384 h 6967384"/>
              <a:gd name="connsiteX4" fmla="*/ 491040 w 1569540"/>
              <a:gd name="connsiteY4" fmla="*/ 6941521 h 6967384"/>
              <a:gd name="connsiteX5" fmla="*/ 672951 w 1569540"/>
              <a:gd name="connsiteY5" fmla="*/ 3322301 h 6967384"/>
              <a:gd name="connsiteX6" fmla="*/ 0 w 1569540"/>
              <a:gd name="connsiteY6" fmla="*/ 8980 h 6967384"/>
              <a:gd name="connsiteX0" fmla="*/ 0 w 1569540"/>
              <a:gd name="connsiteY0" fmla="*/ 8980 h 6967384"/>
              <a:gd name="connsiteX1" fmla="*/ 1414680 w 1569540"/>
              <a:gd name="connsiteY1" fmla="*/ 0 h 6967384"/>
              <a:gd name="connsiteX2" fmla="*/ 1569540 w 1569540"/>
              <a:gd name="connsiteY2" fmla="*/ 3184363 h 6967384"/>
              <a:gd name="connsiteX3" fmla="*/ 1414680 w 1569540"/>
              <a:gd name="connsiteY3" fmla="*/ 6967384 h 6967384"/>
              <a:gd name="connsiteX4" fmla="*/ 491040 w 1569540"/>
              <a:gd name="connsiteY4" fmla="*/ 6941521 h 6967384"/>
              <a:gd name="connsiteX5" fmla="*/ 672951 w 1569540"/>
              <a:gd name="connsiteY5" fmla="*/ 3322301 h 6967384"/>
              <a:gd name="connsiteX6" fmla="*/ 0 w 1569540"/>
              <a:gd name="connsiteY6" fmla="*/ 8980 h 6967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9540" h="6967384">
                <a:moveTo>
                  <a:pt x="0" y="8980"/>
                </a:moveTo>
                <a:lnTo>
                  <a:pt x="1414680" y="0"/>
                </a:lnTo>
                <a:lnTo>
                  <a:pt x="1569540" y="3184363"/>
                </a:lnTo>
                <a:lnTo>
                  <a:pt x="1414680" y="6967384"/>
                </a:lnTo>
                <a:lnTo>
                  <a:pt x="491040" y="6941521"/>
                </a:lnTo>
                <a:lnTo>
                  <a:pt x="672951" y="3322301"/>
                </a:lnTo>
                <a:cubicBezTo>
                  <a:pt x="687389" y="2128297"/>
                  <a:pt x="764688" y="1363190"/>
                  <a:pt x="0" y="8980"/>
                </a:cubicBezTo>
                <a:close/>
              </a:path>
            </a:pathLst>
          </a:custGeom>
          <a:solidFill>
            <a:srgbClr val="F1AF59"/>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弦形 14"/>
          <p:cNvSpPr/>
          <p:nvPr/>
        </p:nvSpPr>
        <p:spPr>
          <a:xfrm rot="2700000">
            <a:off x="4984126" y="4161367"/>
            <a:ext cx="1559351" cy="1559351"/>
          </a:xfrm>
          <a:prstGeom prst="chord">
            <a:avLst>
              <a:gd name="adj1" fmla="val 10794353"/>
              <a:gd name="adj2" fmla="val 21597276"/>
            </a:avLst>
          </a:prstGeom>
          <a:solidFill>
            <a:srgbClr val="3A3A3A"/>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弦形 13"/>
          <p:cNvSpPr/>
          <p:nvPr/>
        </p:nvSpPr>
        <p:spPr>
          <a:xfrm rot="2700000">
            <a:off x="4130181" y="3305075"/>
            <a:ext cx="1559351" cy="1559351"/>
          </a:xfrm>
          <a:prstGeom prst="chord">
            <a:avLst>
              <a:gd name="adj1" fmla="val 10794353"/>
              <a:gd name="adj2" fmla="val 21597276"/>
            </a:avLst>
          </a:prstGeom>
          <a:solidFill>
            <a:srgbClr val="DC6C7C"/>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弦形 12"/>
          <p:cNvSpPr/>
          <p:nvPr/>
        </p:nvSpPr>
        <p:spPr>
          <a:xfrm rot="2700000">
            <a:off x="3183791" y="2359575"/>
            <a:ext cx="1559351" cy="1559351"/>
          </a:xfrm>
          <a:prstGeom prst="chord">
            <a:avLst>
              <a:gd name="adj1" fmla="val 10794353"/>
              <a:gd name="adj2" fmla="val 21597276"/>
            </a:avLst>
          </a:prstGeom>
          <a:solidFill>
            <a:srgbClr val="56A8B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a:off x="1819270" y="1789278"/>
            <a:ext cx="4486704" cy="4473660"/>
          </a:xfrm>
          <a:custGeom>
            <a:avLst/>
            <a:gdLst>
              <a:gd name="connsiteX0" fmla="*/ 1059873 w 4530436"/>
              <a:gd name="connsiteY0" fmla="*/ 0 h 4364182"/>
              <a:gd name="connsiteX1" fmla="*/ 4530436 w 4530436"/>
              <a:gd name="connsiteY1" fmla="*/ 3470563 h 4364182"/>
              <a:gd name="connsiteX2" fmla="*/ 3387436 w 4530436"/>
              <a:gd name="connsiteY2" fmla="*/ 4364182 h 4364182"/>
              <a:gd name="connsiteX3" fmla="*/ 3262746 w 4530436"/>
              <a:gd name="connsiteY3" fmla="*/ 3636818 h 4364182"/>
              <a:gd name="connsiteX4" fmla="*/ 2576946 w 4530436"/>
              <a:gd name="connsiteY4" fmla="*/ 3657600 h 4364182"/>
              <a:gd name="connsiteX5" fmla="*/ 2452255 w 4530436"/>
              <a:gd name="connsiteY5" fmla="*/ 2930236 h 4364182"/>
              <a:gd name="connsiteX6" fmla="*/ 1600200 w 4530436"/>
              <a:gd name="connsiteY6" fmla="*/ 2951018 h 4364182"/>
              <a:gd name="connsiteX7" fmla="*/ 1537855 w 4530436"/>
              <a:gd name="connsiteY7" fmla="*/ 2202873 h 4364182"/>
              <a:gd name="connsiteX8" fmla="*/ 789709 w 4530436"/>
              <a:gd name="connsiteY8" fmla="*/ 2223655 h 4364182"/>
              <a:gd name="connsiteX9" fmla="*/ 852055 w 4530436"/>
              <a:gd name="connsiteY9" fmla="*/ 1454727 h 4364182"/>
              <a:gd name="connsiteX10" fmla="*/ 0 w 4530436"/>
              <a:gd name="connsiteY10" fmla="*/ 1496291 h 4364182"/>
              <a:gd name="connsiteX11" fmla="*/ 1059873 w 4530436"/>
              <a:gd name="connsiteY11" fmla="*/ 0 h 4364182"/>
              <a:gd name="connsiteX0" fmla="*/ 1061027 w 4531590"/>
              <a:gd name="connsiteY0" fmla="*/ 0 h 4364182"/>
              <a:gd name="connsiteX1" fmla="*/ 4531590 w 4531590"/>
              <a:gd name="connsiteY1" fmla="*/ 3470563 h 4364182"/>
              <a:gd name="connsiteX2" fmla="*/ 3388590 w 4531590"/>
              <a:gd name="connsiteY2" fmla="*/ 4364182 h 4364182"/>
              <a:gd name="connsiteX3" fmla="*/ 3263900 w 4531590"/>
              <a:gd name="connsiteY3" fmla="*/ 3636818 h 4364182"/>
              <a:gd name="connsiteX4" fmla="*/ 2578100 w 4531590"/>
              <a:gd name="connsiteY4" fmla="*/ 3657600 h 4364182"/>
              <a:gd name="connsiteX5" fmla="*/ 2453409 w 4531590"/>
              <a:gd name="connsiteY5" fmla="*/ 2930236 h 4364182"/>
              <a:gd name="connsiteX6" fmla="*/ 1601354 w 4531590"/>
              <a:gd name="connsiteY6" fmla="*/ 2951018 h 4364182"/>
              <a:gd name="connsiteX7" fmla="*/ 1539009 w 4531590"/>
              <a:gd name="connsiteY7" fmla="*/ 2202873 h 4364182"/>
              <a:gd name="connsiteX8" fmla="*/ 790863 w 4531590"/>
              <a:gd name="connsiteY8" fmla="*/ 2223655 h 4364182"/>
              <a:gd name="connsiteX9" fmla="*/ 853209 w 4531590"/>
              <a:gd name="connsiteY9" fmla="*/ 1454727 h 4364182"/>
              <a:gd name="connsiteX10" fmla="*/ 1154 w 4531590"/>
              <a:gd name="connsiteY10" fmla="*/ 1496291 h 4364182"/>
              <a:gd name="connsiteX11" fmla="*/ 1061027 w 4531590"/>
              <a:gd name="connsiteY11" fmla="*/ 0 h 4364182"/>
              <a:gd name="connsiteX0" fmla="*/ 1061038 w 4531601"/>
              <a:gd name="connsiteY0" fmla="*/ 0 h 4364182"/>
              <a:gd name="connsiteX1" fmla="*/ 4531601 w 4531601"/>
              <a:gd name="connsiteY1" fmla="*/ 3470563 h 4364182"/>
              <a:gd name="connsiteX2" fmla="*/ 3388601 w 4531601"/>
              <a:gd name="connsiteY2" fmla="*/ 4364182 h 4364182"/>
              <a:gd name="connsiteX3" fmla="*/ 3263911 w 4531601"/>
              <a:gd name="connsiteY3" fmla="*/ 3636818 h 4364182"/>
              <a:gd name="connsiteX4" fmla="*/ 2578111 w 4531601"/>
              <a:gd name="connsiteY4" fmla="*/ 3657600 h 4364182"/>
              <a:gd name="connsiteX5" fmla="*/ 2453420 w 4531601"/>
              <a:gd name="connsiteY5" fmla="*/ 2930236 h 4364182"/>
              <a:gd name="connsiteX6" fmla="*/ 1601365 w 4531601"/>
              <a:gd name="connsiteY6" fmla="*/ 2951018 h 4364182"/>
              <a:gd name="connsiteX7" fmla="*/ 1539020 w 4531601"/>
              <a:gd name="connsiteY7" fmla="*/ 2202873 h 4364182"/>
              <a:gd name="connsiteX8" fmla="*/ 790874 w 4531601"/>
              <a:gd name="connsiteY8" fmla="*/ 2223655 h 4364182"/>
              <a:gd name="connsiteX9" fmla="*/ 853220 w 4531601"/>
              <a:gd name="connsiteY9" fmla="*/ 1454727 h 4364182"/>
              <a:gd name="connsiteX10" fmla="*/ 1165 w 4531601"/>
              <a:gd name="connsiteY10" fmla="*/ 1496291 h 4364182"/>
              <a:gd name="connsiteX11" fmla="*/ 1061038 w 4531601"/>
              <a:gd name="connsiteY11" fmla="*/ 0 h 4364182"/>
              <a:gd name="connsiteX0" fmla="*/ 1061600 w 4532163"/>
              <a:gd name="connsiteY0" fmla="*/ 0 h 4364182"/>
              <a:gd name="connsiteX1" fmla="*/ 4532163 w 4532163"/>
              <a:gd name="connsiteY1" fmla="*/ 3470563 h 4364182"/>
              <a:gd name="connsiteX2" fmla="*/ 3389163 w 4532163"/>
              <a:gd name="connsiteY2" fmla="*/ 4364182 h 4364182"/>
              <a:gd name="connsiteX3" fmla="*/ 3264473 w 4532163"/>
              <a:gd name="connsiteY3" fmla="*/ 3636818 h 4364182"/>
              <a:gd name="connsiteX4" fmla="*/ 2578673 w 4532163"/>
              <a:gd name="connsiteY4" fmla="*/ 3657600 h 4364182"/>
              <a:gd name="connsiteX5" fmla="*/ 2453982 w 4532163"/>
              <a:gd name="connsiteY5" fmla="*/ 2930236 h 4364182"/>
              <a:gd name="connsiteX6" fmla="*/ 1601927 w 4532163"/>
              <a:gd name="connsiteY6" fmla="*/ 2951018 h 4364182"/>
              <a:gd name="connsiteX7" fmla="*/ 1539582 w 4532163"/>
              <a:gd name="connsiteY7" fmla="*/ 2202873 h 4364182"/>
              <a:gd name="connsiteX8" fmla="*/ 791436 w 4532163"/>
              <a:gd name="connsiteY8" fmla="*/ 2223655 h 4364182"/>
              <a:gd name="connsiteX9" fmla="*/ 602322 w 4532163"/>
              <a:gd name="connsiteY9" fmla="*/ 1637607 h 4364182"/>
              <a:gd name="connsiteX10" fmla="*/ 1727 w 4532163"/>
              <a:gd name="connsiteY10" fmla="*/ 1496291 h 4364182"/>
              <a:gd name="connsiteX11" fmla="*/ 1061600 w 4532163"/>
              <a:gd name="connsiteY11" fmla="*/ 0 h 4364182"/>
              <a:gd name="connsiteX0" fmla="*/ 1061600 w 4532163"/>
              <a:gd name="connsiteY0" fmla="*/ 0 h 4364182"/>
              <a:gd name="connsiteX1" fmla="*/ 4532163 w 4532163"/>
              <a:gd name="connsiteY1" fmla="*/ 3470563 h 4364182"/>
              <a:gd name="connsiteX2" fmla="*/ 3389163 w 4532163"/>
              <a:gd name="connsiteY2" fmla="*/ 4364182 h 4364182"/>
              <a:gd name="connsiteX3" fmla="*/ 3264473 w 4532163"/>
              <a:gd name="connsiteY3" fmla="*/ 3636818 h 4364182"/>
              <a:gd name="connsiteX4" fmla="*/ 2578673 w 4532163"/>
              <a:gd name="connsiteY4" fmla="*/ 3657600 h 4364182"/>
              <a:gd name="connsiteX5" fmla="*/ 2453982 w 4532163"/>
              <a:gd name="connsiteY5" fmla="*/ 2930236 h 4364182"/>
              <a:gd name="connsiteX6" fmla="*/ 1601927 w 4532163"/>
              <a:gd name="connsiteY6" fmla="*/ 2951018 h 4364182"/>
              <a:gd name="connsiteX7" fmla="*/ 1539582 w 4532163"/>
              <a:gd name="connsiteY7" fmla="*/ 2202873 h 4364182"/>
              <a:gd name="connsiteX8" fmla="*/ 791436 w 4532163"/>
              <a:gd name="connsiteY8" fmla="*/ 2223655 h 4364182"/>
              <a:gd name="connsiteX9" fmla="*/ 602322 w 4532163"/>
              <a:gd name="connsiteY9" fmla="*/ 1637607 h 4364182"/>
              <a:gd name="connsiteX10" fmla="*/ 1727 w 4532163"/>
              <a:gd name="connsiteY10" fmla="*/ 1496291 h 4364182"/>
              <a:gd name="connsiteX11" fmla="*/ 1061600 w 4532163"/>
              <a:gd name="connsiteY11" fmla="*/ 0 h 4364182"/>
              <a:gd name="connsiteX0" fmla="*/ 1061600 w 4532163"/>
              <a:gd name="connsiteY0" fmla="*/ 0 h 4364182"/>
              <a:gd name="connsiteX1" fmla="*/ 4532163 w 4532163"/>
              <a:gd name="connsiteY1" fmla="*/ 3470563 h 4364182"/>
              <a:gd name="connsiteX2" fmla="*/ 3389163 w 4532163"/>
              <a:gd name="connsiteY2" fmla="*/ 4364182 h 4364182"/>
              <a:gd name="connsiteX3" fmla="*/ 3264473 w 4532163"/>
              <a:gd name="connsiteY3" fmla="*/ 3636818 h 4364182"/>
              <a:gd name="connsiteX4" fmla="*/ 2578673 w 4532163"/>
              <a:gd name="connsiteY4" fmla="*/ 3657600 h 4364182"/>
              <a:gd name="connsiteX5" fmla="*/ 2453982 w 4532163"/>
              <a:gd name="connsiteY5" fmla="*/ 2930236 h 4364182"/>
              <a:gd name="connsiteX6" fmla="*/ 1601927 w 4532163"/>
              <a:gd name="connsiteY6" fmla="*/ 2951018 h 4364182"/>
              <a:gd name="connsiteX7" fmla="*/ 1364322 w 4532163"/>
              <a:gd name="connsiteY7" fmla="*/ 2400993 h 4364182"/>
              <a:gd name="connsiteX8" fmla="*/ 791436 w 4532163"/>
              <a:gd name="connsiteY8" fmla="*/ 2223655 h 4364182"/>
              <a:gd name="connsiteX9" fmla="*/ 602322 w 4532163"/>
              <a:gd name="connsiteY9" fmla="*/ 1637607 h 4364182"/>
              <a:gd name="connsiteX10" fmla="*/ 1727 w 4532163"/>
              <a:gd name="connsiteY10" fmla="*/ 1496291 h 4364182"/>
              <a:gd name="connsiteX11" fmla="*/ 1061600 w 4532163"/>
              <a:gd name="connsiteY11" fmla="*/ 0 h 4364182"/>
              <a:gd name="connsiteX0" fmla="*/ 1061600 w 4532163"/>
              <a:gd name="connsiteY0" fmla="*/ 0 h 4364182"/>
              <a:gd name="connsiteX1" fmla="*/ 4532163 w 4532163"/>
              <a:gd name="connsiteY1" fmla="*/ 3470563 h 4364182"/>
              <a:gd name="connsiteX2" fmla="*/ 3389163 w 4532163"/>
              <a:gd name="connsiteY2" fmla="*/ 4364182 h 4364182"/>
              <a:gd name="connsiteX3" fmla="*/ 3264473 w 4532163"/>
              <a:gd name="connsiteY3" fmla="*/ 3636818 h 4364182"/>
              <a:gd name="connsiteX4" fmla="*/ 2578673 w 4532163"/>
              <a:gd name="connsiteY4" fmla="*/ 3657600 h 4364182"/>
              <a:gd name="connsiteX5" fmla="*/ 2453982 w 4532163"/>
              <a:gd name="connsiteY5" fmla="*/ 2930236 h 4364182"/>
              <a:gd name="connsiteX6" fmla="*/ 1601927 w 4532163"/>
              <a:gd name="connsiteY6" fmla="*/ 2951018 h 4364182"/>
              <a:gd name="connsiteX7" fmla="*/ 1364322 w 4532163"/>
              <a:gd name="connsiteY7" fmla="*/ 2400993 h 4364182"/>
              <a:gd name="connsiteX8" fmla="*/ 791436 w 4532163"/>
              <a:gd name="connsiteY8" fmla="*/ 2223655 h 4364182"/>
              <a:gd name="connsiteX9" fmla="*/ 602322 w 4532163"/>
              <a:gd name="connsiteY9" fmla="*/ 1637607 h 4364182"/>
              <a:gd name="connsiteX10" fmla="*/ 1727 w 4532163"/>
              <a:gd name="connsiteY10" fmla="*/ 1496291 h 4364182"/>
              <a:gd name="connsiteX11" fmla="*/ 1061600 w 4532163"/>
              <a:gd name="connsiteY11" fmla="*/ 0 h 4364182"/>
              <a:gd name="connsiteX0" fmla="*/ 1061600 w 4532163"/>
              <a:gd name="connsiteY0" fmla="*/ 0 h 4364182"/>
              <a:gd name="connsiteX1" fmla="*/ 4532163 w 4532163"/>
              <a:gd name="connsiteY1" fmla="*/ 3470563 h 4364182"/>
              <a:gd name="connsiteX2" fmla="*/ 3389163 w 4532163"/>
              <a:gd name="connsiteY2" fmla="*/ 4364182 h 4364182"/>
              <a:gd name="connsiteX3" fmla="*/ 3264473 w 4532163"/>
              <a:gd name="connsiteY3" fmla="*/ 3636818 h 4364182"/>
              <a:gd name="connsiteX4" fmla="*/ 2578673 w 4532163"/>
              <a:gd name="connsiteY4" fmla="*/ 3657600 h 4364182"/>
              <a:gd name="connsiteX5" fmla="*/ 2255862 w 4532163"/>
              <a:gd name="connsiteY5" fmla="*/ 3166456 h 4364182"/>
              <a:gd name="connsiteX6" fmla="*/ 1601927 w 4532163"/>
              <a:gd name="connsiteY6" fmla="*/ 2951018 h 4364182"/>
              <a:gd name="connsiteX7" fmla="*/ 1364322 w 4532163"/>
              <a:gd name="connsiteY7" fmla="*/ 2400993 h 4364182"/>
              <a:gd name="connsiteX8" fmla="*/ 791436 w 4532163"/>
              <a:gd name="connsiteY8" fmla="*/ 2223655 h 4364182"/>
              <a:gd name="connsiteX9" fmla="*/ 602322 w 4532163"/>
              <a:gd name="connsiteY9" fmla="*/ 1637607 h 4364182"/>
              <a:gd name="connsiteX10" fmla="*/ 1727 w 4532163"/>
              <a:gd name="connsiteY10" fmla="*/ 1496291 h 4364182"/>
              <a:gd name="connsiteX11" fmla="*/ 1061600 w 4532163"/>
              <a:gd name="connsiteY11" fmla="*/ 0 h 4364182"/>
              <a:gd name="connsiteX0" fmla="*/ 1061600 w 4532163"/>
              <a:gd name="connsiteY0" fmla="*/ 0 h 4365058"/>
              <a:gd name="connsiteX1" fmla="*/ 4532163 w 4532163"/>
              <a:gd name="connsiteY1" fmla="*/ 3470563 h 4365058"/>
              <a:gd name="connsiteX2" fmla="*/ 3389163 w 4532163"/>
              <a:gd name="connsiteY2" fmla="*/ 4364182 h 4365058"/>
              <a:gd name="connsiteX3" fmla="*/ 3264473 w 4532163"/>
              <a:gd name="connsiteY3" fmla="*/ 3636818 h 4365058"/>
              <a:gd name="connsiteX4" fmla="*/ 2578673 w 4532163"/>
              <a:gd name="connsiteY4" fmla="*/ 3657600 h 4365058"/>
              <a:gd name="connsiteX5" fmla="*/ 2255862 w 4532163"/>
              <a:gd name="connsiteY5" fmla="*/ 3166456 h 4365058"/>
              <a:gd name="connsiteX6" fmla="*/ 1601927 w 4532163"/>
              <a:gd name="connsiteY6" fmla="*/ 2951018 h 4365058"/>
              <a:gd name="connsiteX7" fmla="*/ 1364322 w 4532163"/>
              <a:gd name="connsiteY7" fmla="*/ 2400993 h 4365058"/>
              <a:gd name="connsiteX8" fmla="*/ 791436 w 4532163"/>
              <a:gd name="connsiteY8" fmla="*/ 2223655 h 4365058"/>
              <a:gd name="connsiteX9" fmla="*/ 602322 w 4532163"/>
              <a:gd name="connsiteY9" fmla="*/ 1637607 h 4365058"/>
              <a:gd name="connsiteX10" fmla="*/ 1727 w 4532163"/>
              <a:gd name="connsiteY10" fmla="*/ 1496291 h 4365058"/>
              <a:gd name="connsiteX11" fmla="*/ 1061600 w 4532163"/>
              <a:gd name="connsiteY11" fmla="*/ 0 h 4365058"/>
              <a:gd name="connsiteX0" fmla="*/ 1061600 w 4532163"/>
              <a:gd name="connsiteY0" fmla="*/ 0 h 4365601"/>
              <a:gd name="connsiteX1" fmla="*/ 4532163 w 4532163"/>
              <a:gd name="connsiteY1" fmla="*/ 3470563 h 4365601"/>
              <a:gd name="connsiteX2" fmla="*/ 3389163 w 4532163"/>
              <a:gd name="connsiteY2" fmla="*/ 4364182 h 4365601"/>
              <a:gd name="connsiteX3" fmla="*/ 3081593 w 4532163"/>
              <a:gd name="connsiteY3" fmla="*/ 3888278 h 4365601"/>
              <a:gd name="connsiteX4" fmla="*/ 2578673 w 4532163"/>
              <a:gd name="connsiteY4" fmla="*/ 3657600 h 4365601"/>
              <a:gd name="connsiteX5" fmla="*/ 2255862 w 4532163"/>
              <a:gd name="connsiteY5" fmla="*/ 3166456 h 4365601"/>
              <a:gd name="connsiteX6" fmla="*/ 1601927 w 4532163"/>
              <a:gd name="connsiteY6" fmla="*/ 2951018 h 4365601"/>
              <a:gd name="connsiteX7" fmla="*/ 1364322 w 4532163"/>
              <a:gd name="connsiteY7" fmla="*/ 2400993 h 4365601"/>
              <a:gd name="connsiteX8" fmla="*/ 791436 w 4532163"/>
              <a:gd name="connsiteY8" fmla="*/ 2223655 h 4365601"/>
              <a:gd name="connsiteX9" fmla="*/ 602322 w 4532163"/>
              <a:gd name="connsiteY9" fmla="*/ 1637607 h 4365601"/>
              <a:gd name="connsiteX10" fmla="*/ 1727 w 4532163"/>
              <a:gd name="connsiteY10" fmla="*/ 1496291 h 4365601"/>
              <a:gd name="connsiteX11" fmla="*/ 1061600 w 4532163"/>
              <a:gd name="connsiteY11" fmla="*/ 0 h 4365601"/>
              <a:gd name="connsiteX0" fmla="*/ 1061828 w 4532391"/>
              <a:gd name="connsiteY0" fmla="*/ 0 h 4365601"/>
              <a:gd name="connsiteX1" fmla="*/ 4532391 w 4532391"/>
              <a:gd name="connsiteY1" fmla="*/ 3470563 h 4365601"/>
              <a:gd name="connsiteX2" fmla="*/ 3389391 w 4532391"/>
              <a:gd name="connsiteY2" fmla="*/ 4364182 h 4365601"/>
              <a:gd name="connsiteX3" fmla="*/ 3081821 w 4532391"/>
              <a:gd name="connsiteY3" fmla="*/ 3888278 h 4365601"/>
              <a:gd name="connsiteX4" fmla="*/ 2578901 w 4532391"/>
              <a:gd name="connsiteY4" fmla="*/ 3657600 h 4365601"/>
              <a:gd name="connsiteX5" fmla="*/ 2256090 w 4532391"/>
              <a:gd name="connsiteY5" fmla="*/ 3166456 h 4365601"/>
              <a:gd name="connsiteX6" fmla="*/ 1602155 w 4532391"/>
              <a:gd name="connsiteY6" fmla="*/ 2951018 h 4365601"/>
              <a:gd name="connsiteX7" fmla="*/ 1364550 w 4532391"/>
              <a:gd name="connsiteY7" fmla="*/ 2400993 h 4365601"/>
              <a:gd name="connsiteX8" fmla="*/ 791664 w 4532391"/>
              <a:gd name="connsiteY8" fmla="*/ 2223655 h 4365601"/>
              <a:gd name="connsiteX9" fmla="*/ 541590 w 4532391"/>
              <a:gd name="connsiteY9" fmla="*/ 1690947 h 4365601"/>
              <a:gd name="connsiteX10" fmla="*/ 1955 w 4532391"/>
              <a:gd name="connsiteY10" fmla="*/ 1496291 h 4365601"/>
              <a:gd name="connsiteX11" fmla="*/ 1061828 w 4532391"/>
              <a:gd name="connsiteY11" fmla="*/ 0 h 4365601"/>
              <a:gd name="connsiteX0" fmla="*/ 1060410 w 4530973"/>
              <a:gd name="connsiteY0" fmla="*/ 0 h 4365601"/>
              <a:gd name="connsiteX1" fmla="*/ 4530973 w 4530973"/>
              <a:gd name="connsiteY1" fmla="*/ 3470563 h 4365601"/>
              <a:gd name="connsiteX2" fmla="*/ 3387973 w 4530973"/>
              <a:gd name="connsiteY2" fmla="*/ 4364182 h 4365601"/>
              <a:gd name="connsiteX3" fmla="*/ 3080403 w 4530973"/>
              <a:gd name="connsiteY3" fmla="*/ 3888278 h 4365601"/>
              <a:gd name="connsiteX4" fmla="*/ 2577483 w 4530973"/>
              <a:gd name="connsiteY4" fmla="*/ 3657600 h 4365601"/>
              <a:gd name="connsiteX5" fmla="*/ 2254672 w 4530973"/>
              <a:gd name="connsiteY5" fmla="*/ 3166456 h 4365601"/>
              <a:gd name="connsiteX6" fmla="*/ 1600737 w 4530973"/>
              <a:gd name="connsiteY6" fmla="*/ 2951018 h 4365601"/>
              <a:gd name="connsiteX7" fmla="*/ 1363132 w 4530973"/>
              <a:gd name="connsiteY7" fmla="*/ 2400993 h 4365601"/>
              <a:gd name="connsiteX8" fmla="*/ 790246 w 4530973"/>
              <a:gd name="connsiteY8" fmla="*/ 2223655 h 4365601"/>
              <a:gd name="connsiteX9" fmla="*/ 540172 w 4530973"/>
              <a:gd name="connsiteY9" fmla="*/ 1690947 h 4365601"/>
              <a:gd name="connsiteX10" fmla="*/ 537 w 4530973"/>
              <a:gd name="connsiteY10" fmla="*/ 1496291 h 4365601"/>
              <a:gd name="connsiteX11" fmla="*/ 645467 w 4530973"/>
              <a:gd name="connsiteY11" fmla="*/ 554182 h 4365601"/>
              <a:gd name="connsiteX12" fmla="*/ 1060410 w 4530973"/>
              <a:gd name="connsiteY12" fmla="*/ 0 h 4365601"/>
              <a:gd name="connsiteX0" fmla="*/ 1060410 w 4530973"/>
              <a:gd name="connsiteY0" fmla="*/ 0 h 4365601"/>
              <a:gd name="connsiteX1" fmla="*/ 4530973 w 4530973"/>
              <a:gd name="connsiteY1" fmla="*/ 3470563 h 4365601"/>
              <a:gd name="connsiteX2" fmla="*/ 3387973 w 4530973"/>
              <a:gd name="connsiteY2" fmla="*/ 4364182 h 4365601"/>
              <a:gd name="connsiteX3" fmla="*/ 3080403 w 4530973"/>
              <a:gd name="connsiteY3" fmla="*/ 3888278 h 4365601"/>
              <a:gd name="connsiteX4" fmla="*/ 2577483 w 4530973"/>
              <a:gd name="connsiteY4" fmla="*/ 3657600 h 4365601"/>
              <a:gd name="connsiteX5" fmla="*/ 2254672 w 4530973"/>
              <a:gd name="connsiteY5" fmla="*/ 3166456 h 4365601"/>
              <a:gd name="connsiteX6" fmla="*/ 1600737 w 4530973"/>
              <a:gd name="connsiteY6" fmla="*/ 2951018 h 4365601"/>
              <a:gd name="connsiteX7" fmla="*/ 1363132 w 4530973"/>
              <a:gd name="connsiteY7" fmla="*/ 2400993 h 4365601"/>
              <a:gd name="connsiteX8" fmla="*/ 790246 w 4530973"/>
              <a:gd name="connsiteY8" fmla="*/ 2223655 h 4365601"/>
              <a:gd name="connsiteX9" fmla="*/ 540172 w 4530973"/>
              <a:gd name="connsiteY9" fmla="*/ 1690947 h 4365601"/>
              <a:gd name="connsiteX10" fmla="*/ 537 w 4530973"/>
              <a:gd name="connsiteY10" fmla="*/ 1496291 h 4365601"/>
              <a:gd name="connsiteX11" fmla="*/ 729287 w 4530973"/>
              <a:gd name="connsiteY11" fmla="*/ 577042 h 4365601"/>
              <a:gd name="connsiteX12" fmla="*/ 1060410 w 4530973"/>
              <a:gd name="connsiteY12" fmla="*/ 0 h 4365601"/>
              <a:gd name="connsiteX0" fmla="*/ 1060410 w 4530973"/>
              <a:gd name="connsiteY0" fmla="*/ 0 h 4365601"/>
              <a:gd name="connsiteX1" fmla="*/ 4530973 w 4530973"/>
              <a:gd name="connsiteY1" fmla="*/ 3470563 h 4365601"/>
              <a:gd name="connsiteX2" fmla="*/ 4272587 w 4530973"/>
              <a:gd name="connsiteY2" fmla="*/ 3686002 h 4365601"/>
              <a:gd name="connsiteX3" fmla="*/ 3387973 w 4530973"/>
              <a:gd name="connsiteY3" fmla="*/ 4364182 h 4365601"/>
              <a:gd name="connsiteX4" fmla="*/ 3080403 w 4530973"/>
              <a:gd name="connsiteY4" fmla="*/ 3888278 h 4365601"/>
              <a:gd name="connsiteX5" fmla="*/ 2577483 w 4530973"/>
              <a:gd name="connsiteY5" fmla="*/ 3657600 h 4365601"/>
              <a:gd name="connsiteX6" fmla="*/ 2254672 w 4530973"/>
              <a:gd name="connsiteY6" fmla="*/ 3166456 h 4365601"/>
              <a:gd name="connsiteX7" fmla="*/ 1600737 w 4530973"/>
              <a:gd name="connsiteY7" fmla="*/ 2951018 h 4365601"/>
              <a:gd name="connsiteX8" fmla="*/ 1363132 w 4530973"/>
              <a:gd name="connsiteY8" fmla="*/ 2400993 h 4365601"/>
              <a:gd name="connsiteX9" fmla="*/ 790246 w 4530973"/>
              <a:gd name="connsiteY9" fmla="*/ 2223655 h 4365601"/>
              <a:gd name="connsiteX10" fmla="*/ 540172 w 4530973"/>
              <a:gd name="connsiteY10" fmla="*/ 1690947 h 4365601"/>
              <a:gd name="connsiteX11" fmla="*/ 537 w 4530973"/>
              <a:gd name="connsiteY11" fmla="*/ 1496291 h 4365601"/>
              <a:gd name="connsiteX12" fmla="*/ 729287 w 4530973"/>
              <a:gd name="connsiteY12" fmla="*/ 577042 h 4365601"/>
              <a:gd name="connsiteX13" fmla="*/ 1060410 w 4530973"/>
              <a:gd name="connsiteY13" fmla="*/ 0 h 4365601"/>
              <a:gd name="connsiteX0" fmla="*/ 1060410 w 4530973"/>
              <a:gd name="connsiteY0" fmla="*/ 0 h 4365601"/>
              <a:gd name="connsiteX1" fmla="*/ 4530973 w 4530973"/>
              <a:gd name="connsiteY1" fmla="*/ 3470563 h 4365601"/>
              <a:gd name="connsiteX2" fmla="*/ 4204007 w 4530973"/>
              <a:gd name="connsiteY2" fmla="*/ 3632662 h 4365601"/>
              <a:gd name="connsiteX3" fmla="*/ 3387973 w 4530973"/>
              <a:gd name="connsiteY3" fmla="*/ 4364182 h 4365601"/>
              <a:gd name="connsiteX4" fmla="*/ 3080403 w 4530973"/>
              <a:gd name="connsiteY4" fmla="*/ 3888278 h 4365601"/>
              <a:gd name="connsiteX5" fmla="*/ 2577483 w 4530973"/>
              <a:gd name="connsiteY5" fmla="*/ 3657600 h 4365601"/>
              <a:gd name="connsiteX6" fmla="*/ 2254672 w 4530973"/>
              <a:gd name="connsiteY6" fmla="*/ 3166456 h 4365601"/>
              <a:gd name="connsiteX7" fmla="*/ 1600737 w 4530973"/>
              <a:gd name="connsiteY7" fmla="*/ 2951018 h 4365601"/>
              <a:gd name="connsiteX8" fmla="*/ 1363132 w 4530973"/>
              <a:gd name="connsiteY8" fmla="*/ 2400993 h 4365601"/>
              <a:gd name="connsiteX9" fmla="*/ 790246 w 4530973"/>
              <a:gd name="connsiteY9" fmla="*/ 2223655 h 4365601"/>
              <a:gd name="connsiteX10" fmla="*/ 540172 w 4530973"/>
              <a:gd name="connsiteY10" fmla="*/ 1690947 h 4365601"/>
              <a:gd name="connsiteX11" fmla="*/ 537 w 4530973"/>
              <a:gd name="connsiteY11" fmla="*/ 1496291 h 4365601"/>
              <a:gd name="connsiteX12" fmla="*/ 729287 w 4530973"/>
              <a:gd name="connsiteY12" fmla="*/ 577042 h 4365601"/>
              <a:gd name="connsiteX13" fmla="*/ 1060410 w 4530973"/>
              <a:gd name="connsiteY13" fmla="*/ 0 h 4365601"/>
              <a:gd name="connsiteX0" fmla="*/ 1060410 w 4728930"/>
              <a:gd name="connsiteY0" fmla="*/ 0 h 4365601"/>
              <a:gd name="connsiteX1" fmla="*/ 4530973 w 4728930"/>
              <a:gd name="connsiteY1" fmla="*/ 3470563 h 4365601"/>
              <a:gd name="connsiteX2" fmla="*/ 4204007 w 4728930"/>
              <a:gd name="connsiteY2" fmla="*/ 3632662 h 4365601"/>
              <a:gd name="connsiteX3" fmla="*/ 3387973 w 4728930"/>
              <a:gd name="connsiteY3" fmla="*/ 4364182 h 4365601"/>
              <a:gd name="connsiteX4" fmla="*/ 3080403 w 4728930"/>
              <a:gd name="connsiteY4" fmla="*/ 3888278 h 4365601"/>
              <a:gd name="connsiteX5" fmla="*/ 2577483 w 4728930"/>
              <a:gd name="connsiteY5" fmla="*/ 3657600 h 4365601"/>
              <a:gd name="connsiteX6" fmla="*/ 2254672 w 4728930"/>
              <a:gd name="connsiteY6" fmla="*/ 3166456 h 4365601"/>
              <a:gd name="connsiteX7" fmla="*/ 1600737 w 4728930"/>
              <a:gd name="connsiteY7" fmla="*/ 2951018 h 4365601"/>
              <a:gd name="connsiteX8" fmla="*/ 1363132 w 4728930"/>
              <a:gd name="connsiteY8" fmla="*/ 2400993 h 4365601"/>
              <a:gd name="connsiteX9" fmla="*/ 790246 w 4728930"/>
              <a:gd name="connsiteY9" fmla="*/ 2223655 h 4365601"/>
              <a:gd name="connsiteX10" fmla="*/ 540172 w 4728930"/>
              <a:gd name="connsiteY10" fmla="*/ 1690947 h 4365601"/>
              <a:gd name="connsiteX11" fmla="*/ 537 w 4728930"/>
              <a:gd name="connsiteY11" fmla="*/ 1496291 h 4365601"/>
              <a:gd name="connsiteX12" fmla="*/ 729287 w 4728930"/>
              <a:gd name="connsiteY12" fmla="*/ 577042 h 4365601"/>
              <a:gd name="connsiteX13" fmla="*/ 1060410 w 4728930"/>
              <a:gd name="connsiteY13" fmla="*/ 0 h 4365601"/>
              <a:gd name="connsiteX0" fmla="*/ 1060410 w 4530973"/>
              <a:gd name="connsiteY0" fmla="*/ 0 h 4365601"/>
              <a:gd name="connsiteX1" fmla="*/ 4530973 w 4530973"/>
              <a:gd name="connsiteY1" fmla="*/ 3470563 h 4365601"/>
              <a:gd name="connsiteX2" fmla="*/ 4204007 w 4530973"/>
              <a:gd name="connsiteY2" fmla="*/ 3632662 h 4365601"/>
              <a:gd name="connsiteX3" fmla="*/ 3387973 w 4530973"/>
              <a:gd name="connsiteY3" fmla="*/ 4364182 h 4365601"/>
              <a:gd name="connsiteX4" fmla="*/ 3080403 w 4530973"/>
              <a:gd name="connsiteY4" fmla="*/ 3888278 h 4365601"/>
              <a:gd name="connsiteX5" fmla="*/ 2577483 w 4530973"/>
              <a:gd name="connsiteY5" fmla="*/ 3657600 h 4365601"/>
              <a:gd name="connsiteX6" fmla="*/ 2254672 w 4530973"/>
              <a:gd name="connsiteY6" fmla="*/ 3166456 h 4365601"/>
              <a:gd name="connsiteX7" fmla="*/ 1600737 w 4530973"/>
              <a:gd name="connsiteY7" fmla="*/ 2951018 h 4365601"/>
              <a:gd name="connsiteX8" fmla="*/ 1363132 w 4530973"/>
              <a:gd name="connsiteY8" fmla="*/ 2400993 h 4365601"/>
              <a:gd name="connsiteX9" fmla="*/ 790246 w 4530973"/>
              <a:gd name="connsiteY9" fmla="*/ 2223655 h 4365601"/>
              <a:gd name="connsiteX10" fmla="*/ 540172 w 4530973"/>
              <a:gd name="connsiteY10" fmla="*/ 1690947 h 4365601"/>
              <a:gd name="connsiteX11" fmla="*/ 537 w 4530973"/>
              <a:gd name="connsiteY11" fmla="*/ 1496291 h 4365601"/>
              <a:gd name="connsiteX12" fmla="*/ 729287 w 4530973"/>
              <a:gd name="connsiteY12" fmla="*/ 577042 h 4365601"/>
              <a:gd name="connsiteX13" fmla="*/ 1060410 w 4530973"/>
              <a:gd name="connsiteY13" fmla="*/ 0 h 4365601"/>
              <a:gd name="connsiteX0" fmla="*/ 1060410 w 4530973"/>
              <a:gd name="connsiteY0" fmla="*/ 0 h 4365601"/>
              <a:gd name="connsiteX1" fmla="*/ 4530973 w 4530973"/>
              <a:gd name="connsiteY1" fmla="*/ 3470563 h 4365601"/>
              <a:gd name="connsiteX2" fmla="*/ 4204007 w 4530973"/>
              <a:gd name="connsiteY2" fmla="*/ 3632662 h 4365601"/>
              <a:gd name="connsiteX3" fmla="*/ 3387973 w 4530973"/>
              <a:gd name="connsiteY3" fmla="*/ 4364182 h 4365601"/>
              <a:gd name="connsiteX4" fmla="*/ 3080403 w 4530973"/>
              <a:gd name="connsiteY4" fmla="*/ 3888278 h 4365601"/>
              <a:gd name="connsiteX5" fmla="*/ 2577483 w 4530973"/>
              <a:gd name="connsiteY5" fmla="*/ 3657600 h 4365601"/>
              <a:gd name="connsiteX6" fmla="*/ 2254672 w 4530973"/>
              <a:gd name="connsiteY6" fmla="*/ 3166456 h 4365601"/>
              <a:gd name="connsiteX7" fmla="*/ 1600737 w 4530973"/>
              <a:gd name="connsiteY7" fmla="*/ 2951018 h 4365601"/>
              <a:gd name="connsiteX8" fmla="*/ 1363132 w 4530973"/>
              <a:gd name="connsiteY8" fmla="*/ 2400993 h 4365601"/>
              <a:gd name="connsiteX9" fmla="*/ 790246 w 4530973"/>
              <a:gd name="connsiteY9" fmla="*/ 2223655 h 4365601"/>
              <a:gd name="connsiteX10" fmla="*/ 540172 w 4530973"/>
              <a:gd name="connsiteY10" fmla="*/ 1690947 h 4365601"/>
              <a:gd name="connsiteX11" fmla="*/ 537 w 4530973"/>
              <a:gd name="connsiteY11" fmla="*/ 1496291 h 4365601"/>
              <a:gd name="connsiteX12" fmla="*/ 729287 w 4530973"/>
              <a:gd name="connsiteY12" fmla="*/ 577042 h 4365601"/>
              <a:gd name="connsiteX13" fmla="*/ 1060410 w 4530973"/>
              <a:gd name="connsiteY13" fmla="*/ 0 h 4365601"/>
              <a:gd name="connsiteX0" fmla="*/ 1060410 w 4530973"/>
              <a:gd name="connsiteY0" fmla="*/ 0 h 4365601"/>
              <a:gd name="connsiteX1" fmla="*/ 4530973 w 4530973"/>
              <a:gd name="connsiteY1" fmla="*/ 3470563 h 4365601"/>
              <a:gd name="connsiteX2" fmla="*/ 4188767 w 4530973"/>
              <a:gd name="connsiteY2" fmla="*/ 3708862 h 4365601"/>
              <a:gd name="connsiteX3" fmla="*/ 3387973 w 4530973"/>
              <a:gd name="connsiteY3" fmla="*/ 4364182 h 4365601"/>
              <a:gd name="connsiteX4" fmla="*/ 3080403 w 4530973"/>
              <a:gd name="connsiteY4" fmla="*/ 3888278 h 4365601"/>
              <a:gd name="connsiteX5" fmla="*/ 2577483 w 4530973"/>
              <a:gd name="connsiteY5" fmla="*/ 3657600 h 4365601"/>
              <a:gd name="connsiteX6" fmla="*/ 2254672 w 4530973"/>
              <a:gd name="connsiteY6" fmla="*/ 3166456 h 4365601"/>
              <a:gd name="connsiteX7" fmla="*/ 1600737 w 4530973"/>
              <a:gd name="connsiteY7" fmla="*/ 2951018 h 4365601"/>
              <a:gd name="connsiteX8" fmla="*/ 1363132 w 4530973"/>
              <a:gd name="connsiteY8" fmla="*/ 2400993 h 4365601"/>
              <a:gd name="connsiteX9" fmla="*/ 790246 w 4530973"/>
              <a:gd name="connsiteY9" fmla="*/ 2223655 h 4365601"/>
              <a:gd name="connsiteX10" fmla="*/ 540172 w 4530973"/>
              <a:gd name="connsiteY10" fmla="*/ 1690947 h 4365601"/>
              <a:gd name="connsiteX11" fmla="*/ 537 w 4530973"/>
              <a:gd name="connsiteY11" fmla="*/ 1496291 h 4365601"/>
              <a:gd name="connsiteX12" fmla="*/ 729287 w 4530973"/>
              <a:gd name="connsiteY12" fmla="*/ 577042 h 4365601"/>
              <a:gd name="connsiteX13" fmla="*/ 1060410 w 4530973"/>
              <a:gd name="connsiteY13" fmla="*/ 0 h 4365601"/>
              <a:gd name="connsiteX0" fmla="*/ 1060410 w 4530973"/>
              <a:gd name="connsiteY0" fmla="*/ 0 h 4365601"/>
              <a:gd name="connsiteX1" fmla="*/ 4530973 w 4530973"/>
              <a:gd name="connsiteY1" fmla="*/ 3470563 h 4365601"/>
              <a:gd name="connsiteX2" fmla="*/ 4188767 w 4530973"/>
              <a:gd name="connsiteY2" fmla="*/ 3708862 h 4365601"/>
              <a:gd name="connsiteX3" fmla="*/ 3387973 w 4530973"/>
              <a:gd name="connsiteY3" fmla="*/ 4364182 h 4365601"/>
              <a:gd name="connsiteX4" fmla="*/ 3080403 w 4530973"/>
              <a:gd name="connsiteY4" fmla="*/ 3888278 h 4365601"/>
              <a:gd name="connsiteX5" fmla="*/ 2577483 w 4530973"/>
              <a:gd name="connsiteY5" fmla="*/ 3657600 h 4365601"/>
              <a:gd name="connsiteX6" fmla="*/ 2254672 w 4530973"/>
              <a:gd name="connsiteY6" fmla="*/ 3166456 h 4365601"/>
              <a:gd name="connsiteX7" fmla="*/ 1600737 w 4530973"/>
              <a:gd name="connsiteY7" fmla="*/ 2951018 h 4365601"/>
              <a:gd name="connsiteX8" fmla="*/ 1363132 w 4530973"/>
              <a:gd name="connsiteY8" fmla="*/ 2400993 h 4365601"/>
              <a:gd name="connsiteX9" fmla="*/ 790246 w 4530973"/>
              <a:gd name="connsiteY9" fmla="*/ 2223655 h 4365601"/>
              <a:gd name="connsiteX10" fmla="*/ 540172 w 4530973"/>
              <a:gd name="connsiteY10" fmla="*/ 1690947 h 4365601"/>
              <a:gd name="connsiteX11" fmla="*/ 537 w 4530973"/>
              <a:gd name="connsiteY11" fmla="*/ 1496291 h 4365601"/>
              <a:gd name="connsiteX12" fmla="*/ 729287 w 4530973"/>
              <a:gd name="connsiteY12" fmla="*/ 577042 h 4365601"/>
              <a:gd name="connsiteX13" fmla="*/ 1060410 w 4530973"/>
              <a:gd name="connsiteY13" fmla="*/ 0 h 4365601"/>
              <a:gd name="connsiteX0" fmla="*/ 1060410 w 4530973"/>
              <a:gd name="connsiteY0" fmla="*/ 0 h 4373525"/>
              <a:gd name="connsiteX1" fmla="*/ 4530973 w 4530973"/>
              <a:gd name="connsiteY1" fmla="*/ 3470563 h 4373525"/>
              <a:gd name="connsiteX2" fmla="*/ 4188767 w 4530973"/>
              <a:gd name="connsiteY2" fmla="*/ 3708862 h 4373525"/>
              <a:gd name="connsiteX3" fmla="*/ 3701087 w 4530973"/>
              <a:gd name="connsiteY3" fmla="*/ 4166062 h 4373525"/>
              <a:gd name="connsiteX4" fmla="*/ 3387973 w 4530973"/>
              <a:gd name="connsiteY4" fmla="*/ 4364182 h 4373525"/>
              <a:gd name="connsiteX5" fmla="*/ 3080403 w 4530973"/>
              <a:gd name="connsiteY5" fmla="*/ 3888278 h 4373525"/>
              <a:gd name="connsiteX6" fmla="*/ 2577483 w 4530973"/>
              <a:gd name="connsiteY6" fmla="*/ 3657600 h 4373525"/>
              <a:gd name="connsiteX7" fmla="*/ 2254672 w 4530973"/>
              <a:gd name="connsiteY7" fmla="*/ 3166456 h 4373525"/>
              <a:gd name="connsiteX8" fmla="*/ 1600737 w 4530973"/>
              <a:gd name="connsiteY8" fmla="*/ 2951018 h 4373525"/>
              <a:gd name="connsiteX9" fmla="*/ 1363132 w 4530973"/>
              <a:gd name="connsiteY9" fmla="*/ 2400993 h 4373525"/>
              <a:gd name="connsiteX10" fmla="*/ 790246 w 4530973"/>
              <a:gd name="connsiteY10" fmla="*/ 2223655 h 4373525"/>
              <a:gd name="connsiteX11" fmla="*/ 540172 w 4530973"/>
              <a:gd name="connsiteY11" fmla="*/ 1690947 h 4373525"/>
              <a:gd name="connsiteX12" fmla="*/ 537 w 4530973"/>
              <a:gd name="connsiteY12" fmla="*/ 1496291 h 4373525"/>
              <a:gd name="connsiteX13" fmla="*/ 729287 w 4530973"/>
              <a:gd name="connsiteY13" fmla="*/ 577042 h 4373525"/>
              <a:gd name="connsiteX14" fmla="*/ 1060410 w 4530973"/>
              <a:gd name="connsiteY14" fmla="*/ 0 h 4373525"/>
              <a:gd name="connsiteX0" fmla="*/ 1060410 w 4530973"/>
              <a:gd name="connsiteY0" fmla="*/ 0 h 4372157"/>
              <a:gd name="connsiteX1" fmla="*/ 4530973 w 4530973"/>
              <a:gd name="connsiteY1" fmla="*/ 3470563 h 4372157"/>
              <a:gd name="connsiteX2" fmla="*/ 4188767 w 4530973"/>
              <a:gd name="connsiteY2" fmla="*/ 3708862 h 4372157"/>
              <a:gd name="connsiteX3" fmla="*/ 3662987 w 4530973"/>
              <a:gd name="connsiteY3" fmla="*/ 4135582 h 4372157"/>
              <a:gd name="connsiteX4" fmla="*/ 3387973 w 4530973"/>
              <a:gd name="connsiteY4" fmla="*/ 4364182 h 4372157"/>
              <a:gd name="connsiteX5" fmla="*/ 3080403 w 4530973"/>
              <a:gd name="connsiteY5" fmla="*/ 3888278 h 4372157"/>
              <a:gd name="connsiteX6" fmla="*/ 2577483 w 4530973"/>
              <a:gd name="connsiteY6" fmla="*/ 3657600 h 4372157"/>
              <a:gd name="connsiteX7" fmla="*/ 2254672 w 4530973"/>
              <a:gd name="connsiteY7" fmla="*/ 3166456 h 4372157"/>
              <a:gd name="connsiteX8" fmla="*/ 1600737 w 4530973"/>
              <a:gd name="connsiteY8" fmla="*/ 2951018 h 4372157"/>
              <a:gd name="connsiteX9" fmla="*/ 1363132 w 4530973"/>
              <a:gd name="connsiteY9" fmla="*/ 2400993 h 4372157"/>
              <a:gd name="connsiteX10" fmla="*/ 790246 w 4530973"/>
              <a:gd name="connsiteY10" fmla="*/ 2223655 h 4372157"/>
              <a:gd name="connsiteX11" fmla="*/ 540172 w 4530973"/>
              <a:gd name="connsiteY11" fmla="*/ 1690947 h 4372157"/>
              <a:gd name="connsiteX12" fmla="*/ 537 w 4530973"/>
              <a:gd name="connsiteY12" fmla="*/ 1496291 h 4372157"/>
              <a:gd name="connsiteX13" fmla="*/ 729287 w 4530973"/>
              <a:gd name="connsiteY13" fmla="*/ 577042 h 4372157"/>
              <a:gd name="connsiteX14" fmla="*/ 1060410 w 4530973"/>
              <a:gd name="connsiteY14" fmla="*/ 0 h 4372157"/>
              <a:gd name="connsiteX0" fmla="*/ 1060410 w 4530973"/>
              <a:gd name="connsiteY0" fmla="*/ 0 h 4365601"/>
              <a:gd name="connsiteX1" fmla="*/ 4530973 w 4530973"/>
              <a:gd name="connsiteY1" fmla="*/ 3470563 h 4365601"/>
              <a:gd name="connsiteX2" fmla="*/ 4188767 w 4530973"/>
              <a:gd name="connsiteY2" fmla="*/ 3708862 h 4365601"/>
              <a:gd name="connsiteX3" fmla="*/ 3662987 w 4530973"/>
              <a:gd name="connsiteY3" fmla="*/ 4135582 h 4365601"/>
              <a:gd name="connsiteX4" fmla="*/ 3387973 w 4530973"/>
              <a:gd name="connsiteY4" fmla="*/ 4364182 h 4365601"/>
              <a:gd name="connsiteX5" fmla="*/ 3080403 w 4530973"/>
              <a:gd name="connsiteY5" fmla="*/ 3888278 h 4365601"/>
              <a:gd name="connsiteX6" fmla="*/ 2577483 w 4530973"/>
              <a:gd name="connsiteY6" fmla="*/ 3657600 h 4365601"/>
              <a:gd name="connsiteX7" fmla="*/ 2254672 w 4530973"/>
              <a:gd name="connsiteY7" fmla="*/ 3166456 h 4365601"/>
              <a:gd name="connsiteX8" fmla="*/ 1600737 w 4530973"/>
              <a:gd name="connsiteY8" fmla="*/ 2951018 h 4365601"/>
              <a:gd name="connsiteX9" fmla="*/ 1363132 w 4530973"/>
              <a:gd name="connsiteY9" fmla="*/ 2400993 h 4365601"/>
              <a:gd name="connsiteX10" fmla="*/ 790246 w 4530973"/>
              <a:gd name="connsiteY10" fmla="*/ 2223655 h 4365601"/>
              <a:gd name="connsiteX11" fmla="*/ 540172 w 4530973"/>
              <a:gd name="connsiteY11" fmla="*/ 1690947 h 4365601"/>
              <a:gd name="connsiteX12" fmla="*/ 537 w 4530973"/>
              <a:gd name="connsiteY12" fmla="*/ 1496291 h 4365601"/>
              <a:gd name="connsiteX13" fmla="*/ 729287 w 4530973"/>
              <a:gd name="connsiteY13" fmla="*/ 577042 h 4365601"/>
              <a:gd name="connsiteX14" fmla="*/ 1060410 w 4530973"/>
              <a:gd name="connsiteY14" fmla="*/ 0 h 4365601"/>
              <a:gd name="connsiteX0" fmla="*/ 1060410 w 4530973"/>
              <a:gd name="connsiteY0" fmla="*/ 0 h 4365710"/>
              <a:gd name="connsiteX1" fmla="*/ 4530973 w 4530973"/>
              <a:gd name="connsiteY1" fmla="*/ 3470563 h 4365710"/>
              <a:gd name="connsiteX2" fmla="*/ 4188767 w 4530973"/>
              <a:gd name="connsiteY2" fmla="*/ 3708862 h 4365710"/>
              <a:gd name="connsiteX3" fmla="*/ 3662987 w 4530973"/>
              <a:gd name="connsiteY3" fmla="*/ 4135582 h 4365710"/>
              <a:gd name="connsiteX4" fmla="*/ 3387973 w 4530973"/>
              <a:gd name="connsiteY4" fmla="*/ 4364182 h 4365710"/>
              <a:gd name="connsiteX5" fmla="*/ 3051374 w 4530973"/>
              <a:gd name="connsiteY5" fmla="*/ 3917307 h 4365710"/>
              <a:gd name="connsiteX6" fmla="*/ 2577483 w 4530973"/>
              <a:gd name="connsiteY6" fmla="*/ 3657600 h 4365710"/>
              <a:gd name="connsiteX7" fmla="*/ 2254672 w 4530973"/>
              <a:gd name="connsiteY7" fmla="*/ 3166456 h 4365710"/>
              <a:gd name="connsiteX8" fmla="*/ 1600737 w 4530973"/>
              <a:gd name="connsiteY8" fmla="*/ 2951018 h 4365710"/>
              <a:gd name="connsiteX9" fmla="*/ 1363132 w 4530973"/>
              <a:gd name="connsiteY9" fmla="*/ 2400993 h 4365710"/>
              <a:gd name="connsiteX10" fmla="*/ 790246 w 4530973"/>
              <a:gd name="connsiteY10" fmla="*/ 2223655 h 4365710"/>
              <a:gd name="connsiteX11" fmla="*/ 540172 w 4530973"/>
              <a:gd name="connsiteY11" fmla="*/ 1690947 h 4365710"/>
              <a:gd name="connsiteX12" fmla="*/ 537 w 4530973"/>
              <a:gd name="connsiteY12" fmla="*/ 1496291 h 4365710"/>
              <a:gd name="connsiteX13" fmla="*/ 729287 w 4530973"/>
              <a:gd name="connsiteY13" fmla="*/ 577042 h 4365710"/>
              <a:gd name="connsiteX14" fmla="*/ 1060410 w 4530973"/>
              <a:gd name="connsiteY14" fmla="*/ 0 h 4365710"/>
              <a:gd name="connsiteX0" fmla="*/ 1060410 w 4486523"/>
              <a:gd name="connsiteY0" fmla="*/ 0 h 4365710"/>
              <a:gd name="connsiteX1" fmla="*/ 4486523 w 4486523"/>
              <a:gd name="connsiteY1" fmla="*/ 3438813 h 4365710"/>
              <a:gd name="connsiteX2" fmla="*/ 4188767 w 4486523"/>
              <a:gd name="connsiteY2" fmla="*/ 3708862 h 4365710"/>
              <a:gd name="connsiteX3" fmla="*/ 3662987 w 4486523"/>
              <a:gd name="connsiteY3" fmla="*/ 4135582 h 4365710"/>
              <a:gd name="connsiteX4" fmla="*/ 3387973 w 4486523"/>
              <a:gd name="connsiteY4" fmla="*/ 4364182 h 4365710"/>
              <a:gd name="connsiteX5" fmla="*/ 3051374 w 4486523"/>
              <a:gd name="connsiteY5" fmla="*/ 3917307 h 4365710"/>
              <a:gd name="connsiteX6" fmla="*/ 2577483 w 4486523"/>
              <a:gd name="connsiteY6" fmla="*/ 3657600 h 4365710"/>
              <a:gd name="connsiteX7" fmla="*/ 2254672 w 4486523"/>
              <a:gd name="connsiteY7" fmla="*/ 3166456 h 4365710"/>
              <a:gd name="connsiteX8" fmla="*/ 1600737 w 4486523"/>
              <a:gd name="connsiteY8" fmla="*/ 2951018 h 4365710"/>
              <a:gd name="connsiteX9" fmla="*/ 1363132 w 4486523"/>
              <a:gd name="connsiteY9" fmla="*/ 2400993 h 4365710"/>
              <a:gd name="connsiteX10" fmla="*/ 790246 w 4486523"/>
              <a:gd name="connsiteY10" fmla="*/ 2223655 h 4365710"/>
              <a:gd name="connsiteX11" fmla="*/ 540172 w 4486523"/>
              <a:gd name="connsiteY11" fmla="*/ 1690947 h 4365710"/>
              <a:gd name="connsiteX12" fmla="*/ 537 w 4486523"/>
              <a:gd name="connsiteY12" fmla="*/ 1496291 h 4365710"/>
              <a:gd name="connsiteX13" fmla="*/ 729287 w 4486523"/>
              <a:gd name="connsiteY13" fmla="*/ 577042 h 4365710"/>
              <a:gd name="connsiteX14" fmla="*/ 1060410 w 4486523"/>
              <a:gd name="connsiteY14" fmla="*/ 0 h 4365710"/>
              <a:gd name="connsiteX0" fmla="*/ 1060410 w 4486523"/>
              <a:gd name="connsiteY0" fmla="*/ 0 h 4365710"/>
              <a:gd name="connsiteX1" fmla="*/ 4486523 w 4486523"/>
              <a:gd name="connsiteY1" fmla="*/ 3438813 h 4365710"/>
              <a:gd name="connsiteX2" fmla="*/ 4188767 w 4486523"/>
              <a:gd name="connsiteY2" fmla="*/ 3708862 h 4365710"/>
              <a:gd name="connsiteX3" fmla="*/ 3662987 w 4486523"/>
              <a:gd name="connsiteY3" fmla="*/ 4135582 h 4365710"/>
              <a:gd name="connsiteX4" fmla="*/ 3387973 w 4486523"/>
              <a:gd name="connsiteY4" fmla="*/ 4364182 h 4365710"/>
              <a:gd name="connsiteX5" fmla="*/ 3051374 w 4486523"/>
              <a:gd name="connsiteY5" fmla="*/ 3917307 h 4365710"/>
              <a:gd name="connsiteX6" fmla="*/ 2577483 w 4486523"/>
              <a:gd name="connsiteY6" fmla="*/ 3657600 h 4365710"/>
              <a:gd name="connsiteX7" fmla="*/ 2254672 w 4486523"/>
              <a:gd name="connsiteY7" fmla="*/ 3166456 h 4365710"/>
              <a:gd name="connsiteX8" fmla="*/ 1600737 w 4486523"/>
              <a:gd name="connsiteY8" fmla="*/ 2951018 h 4365710"/>
              <a:gd name="connsiteX9" fmla="*/ 1363132 w 4486523"/>
              <a:gd name="connsiteY9" fmla="*/ 2400993 h 4365710"/>
              <a:gd name="connsiteX10" fmla="*/ 790246 w 4486523"/>
              <a:gd name="connsiteY10" fmla="*/ 2223655 h 4365710"/>
              <a:gd name="connsiteX11" fmla="*/ 540172 w 4486523"/>
              <a:gd name="connsiteY11" fmla="*/ 1690947 h 4365710"/>
              <a:gd name="connsiteX12" fmla="*/ 537 w 4486523"/>
              <a:gd name="connsiteY12" fmla="*/ 1496291 h 4365710"/>
              <a:gd name="connsiteX13" fmla="*/ 729287 w 4486523"/>
              <a:gd name="connsiteY13" fmla="*/ 577042 h 4365710"/>
              <a:gd name="connsiteX14" fmla="*/ 1060410 w 4486523"/>
              <a:gd name="connsiteY14" fmla="*/ 0 h 4365710"/>
              <a:gd name="connsiteX0" fmla="*/ 1079460 w 4486523"/>
              <a:gd name="connsiteY0" fmla="*/ 0 h 4340310"/>
              <a:gd name="connsiteX1" fmla="*/ 4486523 w 4486523"/>
              <a:gd name="connsiteY1" fmla="*/ 3413413 h 4340310"/>
              <a:gd name="connsiteX2" fmla="*/ 4188767 w 4486523"/>
              <a:gd name="connsiteY2" fmla="*/ 3683462 h 4340310"/>
              <a:gd name="connsiteX3" fmla="*/ 3662987 w 4486523"/>
              <a:gd name="connsiteY3" fmla="*/ 4110182 h 4340310"/>
              <a:gd name="connsiteX4" fmla="*/ 3387973 w 4486523"/>
              <a:gd name="connsiteY4" fmla="*/ 4338782 h 4340310"/>
              <a:gd name="connsiteX5" fmla="*/ 3051374 w 4486523"/>
              <a:gd name="connsiteY5" fmla="*/ 3891907 h 4340310"/>
              <a:gd name="connsiteX6" fmla="*/ 2577483 w 4486523"/>
              <a:gd name="connsiteY6" fmla="*/ 3632200 h 4340310"/>
              <a:gd name="connsiteX7" fmla="*/ 2254672 w 4486523"/>
              <a:gd name="connsiteY7" fmla="*/ 3141056 h 4340310"/>
              <a:gd name="connsiteX8" fmla="*/ 1600737 w 4486523"/>
              <a:gd name="connsiteY8" fmla="*/ 2925618 h 4340310"/>
              <a:gd name="connsiteX9" fmla="*/ 1363132 w 4486523"/>
              <a:gd name="connsiteY9" fmla="*/ 2375593 h 4340310"/>
              <a:gd name="connsiteX10" fmla="*/ 790246 w 4486523"/>
              <a:gd name="connsiteY10" fmla="*/ 2198255 h 4340310"/>
              <a:gd name="connsiteX11" fmla="*/ 540172 w 4486523"/>
              <a:gd name="connsiteY11" fmla="*/ 1665547 h 4340310"/>
              <a:gd name="connsiteX12" fmla="*/ 537 w 4486523"/>
              <a:gd name="connsiteY12" fmla="*/ 1470891 h 4340310"/>
              <a:gd name="connsiteX13" fmla="*/ 729287 w 4486523"/>
              <a:gd name="connsiteY13" fmla="*/ 551642 h 4340310"/>
              <a:gd name="connsiteX14" fmla="*/ 1079460 w 4486523"/>
              <a:gd name="connsiteY14" fmla="*/ 0 h 4340310"/>
              <a:gd name="connsiteX0" fmla="*/ 1079460 w 4486523"/>
              <a:gd name="connsiteY0" fmla="*/ 0 h 4340310"/>
              <a:gd name="connsiteX1" fmla="*/ 4486523 w 4486523"/>
              <a:gd name="connsiteY1" fmla="*/ 3413413 h 4340310"/>
              <a:gd name="connsiteX2" fmla="*/ 4188767 w 4486523"/>
              <a:gd name="connsiteY2" fmla="*/ 3683462 h 4340310"/>
              <a:gd name="connsiteX3" fmla="*/ 3662987 w 4486523"/>
              <a:gd name="connsiteY3" fmla="*/ 4110182 h 4340310"/>
              <a:gd name="connsiteX4" fmla="*/ 3387973 w 4486523"/>
              <a:gd name="connsiteY4" fmla="*/ 4338782 h 4340310"/>
              <a:gd name="connsiteX5" fmla="*/ 3051374 w 4486523"/>
              <a:gd name="connsiteY5" fmla="*/ 3891907 h 4340310"/>
              <a:gd name="connsiteX6" fmla="*/ 2577483 w 4486523"/>
              <a:gd name="connsiteY6" fmla="*/ 3632200 h 4340310"/>
              <a:gd name="connsiteX7" fmla="*/ 2254672 w 4486523"/>
              <a:gd name="connsiteY7" fmla="*/ 3141056 h 4340310"/>
              <a:gd name="connsiteX8" fmla="*/ 1600737 w 4486523"/>
              <a:gd name="connsiteY8" fmla="*/ 2925618 h 4340310"/>
              <a:gd name="connsiteX9" fmla="*/ 1363132 w 4486523"/>
              <a:gd name="connsiteY9" fmla="*/ 2375593 h 4340310"/>
              <a:gd name="connsiteX10" fmla="*/ 790246 w 4486523"/>
              <a:gd name="connsiteY10" fmla="*/ 2198255 h 4340310"/>
              <a:gd name="connsiteX11" fmla="*/ 540172 w 4486523"/>
              <a:gd name="connsiteY11" fmla="*/ 1665547 h 4340310"/>
              <a:gd name="connsiteX12" fmla="*/ 537 w 4486523"/>
              <a:gd name="connsiteY12" fmla="*/ 1470891 h 4340310"/>
              <a:gd name="connsiteX13" fmla="*/ 703887 w 4486523"/>
              <a:gd name="connsiteY13" fmla="*/ 551642 h 4340310"/>
              <a:gd name="connsiteX14" fmla="*/ 1079460 w 4486523"/>
              <a:gd name="connsiteY14" fmla="*/ 0 h 4340310"/>
              <a:gd name="connsiteX0" fmla="*/ 952460 w 4486523"/>
              <a:gd name="connsiteY0" fmla="*/ 0 h 4473660"/>
              <a:gd name="connsiteX1" fmla="*/ 4486523 w 4486523"/>
              <a:gd name="connsiteY1" fmla="*/ 3546763 h 4473660"/>
              <a:gd name="connsiteX2" fmla="*/ 4188767 w 4486523"/>
              <a:gd name="connsiteY2" fmla="*/ 3816812 h 4473660"/>
              <a:gd name="connsiteX3" fmla="*/ 3662987 w 4486523"/>
              <a:gd name="connsiteY3" fmla="*/ 4243532 h 4473660"/>
              <a:gd name="connsiteX4" fmla="*/ 3387973 w 4486523"/>
              <a:gd name="connsiteY4" fmla="*/ 4472132 h 4473660"/>
              <a:gd name="connsiteX5" fmla="*/ 3051374 w 4486523"/>
              <a:gd name="connsiteY5" fmla="*/ 4025257 h 4473660"/>
              <a:gd name="connsiteX6" fmla="*/ 2577483 w 4486523"/>
              <a:gd name="connsiteY6" fmla="*/ 3765550 h 4473660"/>
              <a:gd name="connsiteX7" fmla="*/ 2254672 w 4486523"/>
              <a:gd name="connsiteY7" fmla="*/ 3274406 h 4473660"/>
              <a:gd name="connsiteX8" fmla="*/ 1600737 w 4486523"/>
              <a:gd name="connsiteY8" fmla="*/ 3058968 h 4473660"/>
              <a:gd name="connsiteX9" fmla="*/ 1363132 w 4486523"/>
              <a:gd name="connsiteY9" fmla="*/ 2508943 h 4473660"/>
              <a:gd name="connsiteX10" fmla="*/ 790246 w 4486523"/>
              <a:gd name="connsiteY10" fmla="*/ 2331605 h 4473660"/>
              <a:gd name="connsiteX11" fmla="*/ 540172 w 4486523"/>
              <a:gd name="connsiteY11" fmla="*/ 1798897 h 4473660"/>
              <a:gd name="connsiteX12" fmla="*/ 537 w 4486523"/>
              <a:gd name="connsiteY12" fmla="*/ 1604241 h 4473660"/>
              <a:gd name="connsiteX13" fmla="*/ 703887 w 4486523"/>
              <a:gd name="connsiteY13" fmla="*/ 684992 h 4473660"/>
              <a:gd name="connsiteX14" fmla="*/ 952460 w 4486523"/>
              <a:gd name="connsiteY14" fmla="*/ 0 h 4473660"/>
              <a:gd name="connsiteX0" fmla="*/ 812941 w 4347004"/>
              <a:gd name="connsiteY0" fmla="*/ 0 h 4473660"/>
              <a:gd name="connsiteX1" fmla="*/ 4347004 w 4347004"/>
              <a:gd name="connsiteY1" fmla="*/ 3546763 h 4473660"/>
              <a:gd name="connsiteX2" fmla="*/ 4049248 w 4347004"/>
              <a:gd name="connsiteY2" fmla="*/ 3816812 h 4473660"/>
              <a:gd name="connsiteX3" fmla="*/ 3523468 w 4347004"/>
              <a:gd name="connsiteY3" fmla="*/ 4243532 h 4473660"/>
              <a:gd name="connsiteX4" fmla="*/ 3248454 w 4347004"/>
              <a:gd name="connsiteY4" fmla="*/ 4472132 h 4473660"/>
              <a:gd name="connsiteX5" fmla="*/ 2911855 w 4347004"/>
              <a:gd name="connsiteY5" fmla="*/ 4025257 h 4473660"/>
              <a:gd name="connsiteX6" fmla="*/ 2437964 w 4347004"/>
              <a:gd name="connsiteY6" fmla="*/ 3765550 h 4473660"/>
              <a:gd name="connsiteX7" fmla="*/ 2115153 w 4347004"/>
              <a:gd name="connsiteY7" fmla="*/ 3274406 h 4473660"/>
              <a:gd name="connsiteX8" fmla="*/ 1461218 w 4347004"/>
              <a:gd name="connsiteY8" fmla="*/ 3058968 h 4473660"/>
              <a:gd name="connsiteX9" fmla="*/ 1223613 w 4347004"/>
              <a:gd name="connsiteY9" fmla="*/ 2508943 h 4473660"/>
              <a:gd name="connsiteX10" fmla="*/ 650727 w 4347004"/>
              <a:gd name="connsiteY10" fmla="*/ 2331605 h 4473660"/>
              <a:gd name="connsiteX11" fmla="*/ 400653 w 4347004"/>
              <a:gd name="connsiteY11" fmla="*/ 1798897 h 4473660"/>
              <a:gd name="connsiteX12" fmla="*/ 718 w 4347004"/>
              <a:gd name="connsiteY12" fmla="*/ 1718541 h 4473660"/>
              <a:gd name="connsiteX13" fmla="*/ 564368 w 4347004"/>
              <a:gd name="connsiteY13" fmla="*/ 684992 h 4473660"/>
              <a:gd name="connsiteX14" fmla="*/ 812941 w 4347004"/>
              <a:gd name="connsiteY14" fmla="*/ 0 h 4473660"/>
              <a:gd name="connsiteX0" fmla="*/ 812941 w 4347004"/>
              <a:gd name="connsiteY0" fmla="*/ 0 h 4473660"/>
              <a:gd name="connsiteX1" fmla="*/ 4347004 w 4347004"/>
              <a:gd name="connsiteY1" fmla="*/ 3546763 h 4473660"/>
              <a:gd name="connsiteX2" fmla="*/ 4049248 w 4347004"/>
              <a:gd name="connsiteY2" fmla="*/ 3816812 h 4473660"/>
              <a:gd name="connsiteX3" fmla="*/ 3523468 w 4347004"/>
              <a:gd name="connsiteY3" fmla="*/ 4243532 h 4473660"/>
              <a:gd name="connsiteX4" fmla="*/ 3248454 w 4347004"/>
              <a:gd name="connsiteY4" fmla="*/ 4472132 h 4473660"/>
              <a:gd name="connsiteX5" fmla="*/ 2911855 w 4347004"/>
              <a:gd name="connsiteY5" fmla="*/ 4025257 h 4473660"/>
              <a:gd name="connsiteX6" fmla="*/ 2437964 w 4347004"/>
              <a:gd name="connsiteY6" fmla="*/ 3765550 h 4473660"/>
              <a:gd name="connsiteX7" fmla="*/ 2115153 w 4347004"/>
              <a:gd name="connsiteY7" fmla="*/ 3274406 h 4473660"/>
              <a:gd name="connsiteX8" fmla="*/ 1461218 w 4347004"/>
              <a:gd name="connsiteY8" fmla="*/ 3058968 h 4473660"/>
              <a:gd name="connsiteX9" fmla="*/ 1223613 w 4347004"/>
              <a:gd name="connsiteY9" fmla="*/ 2508943 h 4473660"/>
              <a:gd name="connsiteX10" fmla="*/ 650727 w 4347004"/>
              <a:gd name="connsiteY10" fmla="*/ 2331605 h 4473660"/>
              <a:gd name="connsiteX11" fmla="*/ 400653 w 4347004"/>
              <a:gd name="connsiteY11" fmla="*/ 1798897 h 4473660"/>
              <a:gd name="connsiteX12" fmla="*/ 718 w 4347004"/>
              <a:gd name="connsiteY12" fmla="*/ 1718541 h 4473660"/>
              <a:gd name="connsiteX13" fmla="*/ 538968 w 4347004"/>
              <a:gd name="connsiteY13" fmla="*/ 811992 h 4473660"/>
              <a:gd name="connsiteX14" fmla="*/ 812941 w 4347004"/>
              <a:gd name="connsiteY14" fmla="*/ 0 h 4473660"/>
              <a:gd name="connsiteX0" fmla="*/ 812941 w 4347004"/>
              <a:gd name="connsiteY0" fmla="*/ 0 h 4473660"/>
              <a:gd name="connsiteX1" fmla="*/ 4347004 w 4347004"/>
              <a:gd name="connsiteY1" fmla="*/ 3546763 h 4473660"/>
              <a:gd name="connsiteX2" fmla="*/ 4049248 w 4347004"/>
              <a:gd name="connsiteY2" fmla="*/ 3816812 h 4473660"/>
              <a:gd name="connsiteX3" fmla="*/ 3523468 w 4347004"/>
              <a:gd name="connsiteY3" fmla="*/ 4243532 h 4473660"/>
              <a:gd name="connsiteX4" fmla="*/ 3248454 w 4347004"/>
              <a:gd name="connsiteY4" fmla="*/ 4472132 h 4473660"/>
              <a:gd name="connsiteX5" fmla="*/ 2911855 w 4347004"/>
              <a:gd name="connsiteY5" fmla="*/ 4025257 h 4473660"/>
              <a:gd name="connsiteX6" fmla="*/ 2437964 w 4347004"/>
              <a:gd name="connsiteY6" fmla="*/ 3765550 h 4473660"/>
              <a:gd name="connsiteX7" fmla="*/ 2115153 w 4347004"/>
              <a:gd name="connsiteY7" fmla="*/ 3274406 h 4473660"/>
              <a:gd name="connsiteX8" fmla="*/ 1461218 w 4347004"/>
              <a:gd name="connsiteY8" fmla="*/ 3058968 h 4473660"/>
              <a:gd name="connsiteX9" fmla="*/ 1223613 w 4347004"/>
              <a:gd name="connsiteY9" fmla="*/ 2508943 h 4473660"/>
              <a:gd name="connsiteX10" fmla="*/ 650727 w 4347004"/>
              <a:gd name="connsiteY10" fmla="*/ 2331605 h 4473660"/>
              <a:gd name="connsiteX11" fmla="*/ 400653 w 4347004"/>
              <a:gd name="connsiteY11" fmla="*/ 1798897 h 4473660"/>
              <a:gd name="connsiteX12" fmla="*/ 718 w 4347004"/>
              <a:gd name="connsiteY12" fmla="*/ 1718541 h 4473660"/>
              <a:gd name="connsiteX13" fmla="*/ 538968 w 4347004"/>
              <a:gd name="connsiteY13" fmla="*/ 811992 h 4473660"/>
              <a:gd name="connsiteX14" fmla="*/ 812941 w 4347004"/>
              <a:gd name="connsiteY14" fmla="*/ 0 h 4473660"/>
              <a:gd name="connsiteX0" fmla="*/ 812941 w 4486704"/>
              <a:gd name="connsiteY0" fmla="*/ 0 h 4473660"/>
              <a:gd name="connsiteX1" fmla="*/ 4486704 w 4486704"/>
              <a:gd name="connsiteY1" fmla="*/ 3686463 h 4473660"/>
              <a:gd name="connsiteX2" fmla="*/ 4049248 w 4486704"/>
              <a:gd name="connsiteY2" fmla="*/ 3816812 h 4473660"/>
              <a:gd name="connsiteX3" fmla="*/ 3523468 w 4486704"/>
              <a:gd name="connsiteY3" fmla="*/ 4243532 h 4473660"/>
              <a:gd name="connsiteX4" fmla="*/ 3248454 w 4486704"/>
              <a:gd name="connsiteY4" fmla="*/ 4472132 h 4473660"/>
              <a:gd name="connsiteX5" fmla="*/ 2911855 w 4486704"/>
              <a:gd name="connsiteY5" fmla="*/ 4025257 h 4473660"/>
              <a:gd name="connsiteX6" fmla="*/ 2437964 w 4486704"/>
              <a:gd name="connsiteY6" fmla="*/ 3765550 h 4473660"/>
              <a:gd name="connsiteX7" fmla="*/ 2115153 w 4486704"/>
              <a:gd name="connsiteY7" fmla="*/ 3274406 h 4473660"/>
              <a:gd name="connsiteX8" fmla="*/ 1461218 w 4486704"/>
              <a:gd name="connsiteY8" fmla="*/ 3058968 h 4473660"/>
              <a:gd name="connsiteX9" fmla="*/ 1223613 w 4486704"/>
              <a:gd name="connsiteY9" fmla="*/ 2508943 h 4473660"/>
              <a:gd name="connsiteX10" fmla="*/ 650727 w 4486704"/>
              <a:gd name="connsiteY10" fmla="*/ 2331605 h 4473660"/>
              <a:gd name="connsiteX11" fmla="*/ 400653 w 4486704"/>
              <a:gd name="connsiteY11" fmla="*/ 1798897 h 4473660"/>
              <a:gd name="connsiteX12" fmla="*/ 718 w 4486704"/>
              <a:gd name="connsiteY12" fmla="*/ 1718541 h 4473660"/>
              <a:gd name="connsiteX13" fmla="*/ 538968 w 4486704"/>
              <a:gd name="connsiteY13" fmla="*/ 811992 h 4473660"/>
              <a:gd name="connsiteX14" fmla="*/ 812941 w 4486704"/>
              <a:gd name="connsiteY14" fmla="*/ 0 h 4473660"/>
              <a:gd name="connsiteX0" fmla="*/ 812941 w 4486704"/>
              <a:gd name="connsiteY0" fmla="*/ 0 h 4473660"/>
              <a:gd name="connsiteX1" fmla="*/ 4486704 w 4486704"/>
              <a:gd name="connsiteY1" fmla="*/ 3686463 h 4473660"/>
              <a:gd name="connsiteX2" fmla="*/ 4023848 w 4486704"/>
              <a:gd name="connsiteY2" fmla="*/ 3899362 h 4473660"/>
              <a:gd name="connsiteX3" fmla="*/ 3523468 w 4486704"/>
              <a:gd name="connsiteY3" fmla="*/ 4243532 h 4473660"/>
              <a:gd name="connsiteX4" fmla="*/ 3248454 w 4486704"/>
              <a:gd name="connsiteY4" fmla="*/ 4472132 h 4473660"/>
              <a:gd name="connsiteX5" fmla="*/ 2911855 w 4486704"/>
              <a:gd name="connsiteY5" fmla="*/ 4025257 h 4473660"/>
              <a:gd name="connsiteX6" fmla="*/ 2437964 w 4486704"/>
              <a:gd name="connsiteY6" fmla="*/ 3765550 h 4473660"/>
              <a:gd name="connsiteX7" fmla="*/ 2115153 w 4486704"/>
              <a:gd name="connsiteY7" fmla="*/ 3274406 h 4473660"/>
              <a:gd name="connsiteX8" fmla="*/ 1461218 w 4486704"/>
              <a:gd name="connsiteY8" fmla="*/ 3058968 h 4473660"/>
              <a:gd name="connsiteX9" fmla="*/ 1223613 w 4486704"/>
              <a:gd name="connsiteY9" fmla="*/ 2508943 h 4473660"/>
              <a:gd name="connsiteX10" fmla="*/ 650727 w 4486704"/>
              <a:gd name="connsiteY10" fmla="*/ 2331605 h 4473660"/>
              <a:gd name="connsiteX11" fmla="*/ 400653 w 4486704"/>
              <a:gd name="connsiteY11" fmla="*/ 1798897 h 4473660"/>
              <a:gd name="connsiteX12" fmla="*/ 718 w 4486704"/>
              <a:gd name="connsiteY12" fmla="*/ 1718541 h 4473660"/>
              <a:gd name="connsiteX13" fmla="*/ 538968 w 4486704"/>
              <a:gd name="connsiteY13" fmla="*/ 811992 h 4473660"/>
              <a:gd name="connsiteX14" fmla="*/ 812941 w 4486704"/>
              <a:gd name="connsiteY14" fmla="*/ 0 h 4473660"/>
              <a:gd name="connsiteX0" fmla="*/ 812941 w 4486704"/>
              <a:gd name="connsiteY0" fmla="*/ 0 h 4473660"/>
              <a:gd name="connsiteX1" fmla="*/ 4486704 w 4486704"/>
              <a:gd name="connsiteY1" fmla="*/ 3686463 h 4473660"/>
              <a:gd name="connsiteX2" fmla="*/ 4023848 w 4486704"/>
              <a:gd name="connsiteY2" fmla="*/ 3899362 h 4473660"/>
              <a:gd name="connsiteX3" fmla="*/ 3523468 w 4486704"/>
              <a:gd name="connsiteY3" fmla="*/ 4243532 h 4473660"/>
              <a:gd name="connsiteX4" fmla="*/ 3248454 w 4486704"/>
              <a:gd name="connsiteY4" fmla="*/ 4472132 h 4473660"/>
              <a:gd name="connsiteX5" fmla="*/ 2911855 w 4486704"/>
              <a:gd name="connsiteY5" fmla="*/ 4025257 h 4473660"/>
              <a:gd name="connsiteX6" fmla="*/ 2437964 w 4486704"/>
              <a:gd name="connsiteY6" fmla="*/ 3765550 h 4473660"/>
              <a:gd name="connsiteX7" fmla="*/ 2115153 w 4486704"/>
              <a:gd name="connsiteY7" fmla="*/ 3274406 h 4473660"/>
              <a:gd name="connsiteX8" fmla="*/ 1461218 w 4486704"/>
              <a:gd name="connsiteY8" fmla="*/ 3058968 h 4473660"/>
              <a:gd name="connsiteX9" fmla="*/ 1223613 w 4486704"/>
              <a:gd name="connsiteY9" fmla="*/ 2508943 h 4473660"/>
              <a:gd name="connsiteX10" fmla="*/ 650727 w 4486704"/>
              <a:gd name="connsiteY10" fmla="*/ 2331605 h 4473660"/>
              <a:gd name="connsiteX11" fmla="*/ 400653 w 4486704"/>
              <a:gd name="connsiteY11" fmla="*/ 1798897 h 4473660"/>
              <a:gd name="connsiteX12" fmla="*/ 718 w 4486704"/>
              <a:gd name="connsiteY12" fmla="*/ 1718541 h 4473660"/>
              <a:gd name="connsiteX13" fmla="*/ 538968 w 4486704"/>
              <a:gd name="connsiteY13" fmla="*/ 811992 h 4473660"/>
              <a:gd name="connsiteX14" fmla="*/ 812941 w 4486704"/>
              <a:gd name="connsiteY14" fmla="*/ 0 h 4473660"/>
              <a:gd name="connsiteX0" fmla="*/ 812941 w 4486704"/>
              <a:gd name="connsiteY0" fmla="*/ 0 h 4473660"/>
              <a:gd name="connsiteX1" fmla="*/ 4486704 w 4486704"/>
              <a:gd name="connsiteY1" fmla="*/ 3686463 h 4473660"/>
              <a:gd name="connsiteX2" fmla="*/ 4023848 w 4486704"/>
              <a:gd name="connsiteY2" fmla="*/ 3899362 h 4473660"/>
              <a:gd name="connsiteX3" fmla="*/ 3523468 w 4486704"/>
              <a:gd name="connsiteY3" fmla="*/ 4243532 h 4473660"/>
              <a:gd name="connsiteX4" fmla="*/ 3223054 w 4486704"/>
              <a:gd name="connsiteY4" fmla="*/ 4472132 h 4473660"/>
              <a:gd name="connsiteX5" fmla="*/ 2911855 w 4486704"/>
              <a:gd name="connsiteY5" fmla="*/ 4025257 h 4473660"/>
              <a:gd name="connsiteX6" fmla="*/ 2437964 w 4486704"/>
              <a:gd name="connsiteY6" fmla="*/ 3765550 h 4473660"/>
              <a:gd name="connsiteX7" fmla="*/ 2115153 w 4486704"/>
              <a:gd name="connsiteY7" fmla="*/ 3274406 h 4473660"/>
              <a:gd name="connsiteX8" fmla="*/ 1461218 w 4486704"/>
              <a:gd name="connsiteY8" fmla="*/ 3058968 h 4473660"/>
              <a:gd name="connsiteX9" fmla="*/ 1223613 w 4486704"/>
              <a:gd name="connsiteY9" fmla="*/ 2508943 h 4473660"/>
              <a:gd name="connsiteX10" fmla="*/ 650727 w 4486704"/>
              <a:gd name="connsiteY10" fmla="*/ 2331605 h 4473660"/>
              <a:gd name="connsiteX11" fmla="*/ 400653 w 4486704"/>
              <a:gd name="connsiteY11" fmla="*/ 1798897 h 4473660"/>
              <a:gd name="connsiteX12" fmla="*/ 718 w 4486704"/>
              <a:gd name="connsiteY12" fmla="*/ 1718541 h 4473660"/>
              <a:gd name="connsiteX13" fmla="*/ 538968 w 4486704"/>
              <a:gd name="connsiteY13" fmla="*/ 811992 h 4473660"/>
              <a:gd name="connsiteX14" fmla="*/ 812941 w 4486704"/>
              <a:gd name="connsiteY14" fmla="*/ 0 h 447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86704" h="4473660">
                <a:moveTo>
                  <a:pt x="812941" y="0"/>
                </a:moveTo>
                <a:lnTo>
                  <a:pt x="4486704" y="3686463"/>
                </a:lnTo>
                <a:cubicBezTo>
                  <a:pt x="4250831" y="3782752"/>
                  <a:pt x="4184387" y="3806517"/>
                  <a:pt x="4023848" y="3899362"/>
                </a:cubicBezTo>
                <a:cubicBezTo>
                  <a:pt x="3863309" y="3992207"/>
                  <a:pt x="3656934" y="4134312"/>
                  <a:pt x="3523468" y="4243532"/>
                </a:cubicBezTo>
                <a:cubicBezTo>
                  <a:pt x="3390002" y="4352752"/>
                  <a:pt x="3349361" y="4396509"/>
                  <a:pt x="3223054" y="4472132"/>
                </a:cubicBezTo>
                <a:cubicBezTo>
                  <a:pt x="3011772" y="4499841"/>
                  <a:pt x="3042703" y="4143021"/>
                  <a:pt x="2911855" y="4025257"/>
                </a:cubicBezTo>
                <a:cubicBezTo>
                  <a:pt x="2781007" y="3907493"/>
                  <a:pt x="2606066" y="3843944"/>
                  <a:pt x="2437964" y="3765550"/>
                </a:cubicBezTo>
                <a:cubicBezTo>
                  <a:pt x="2302882" y="3647787"/>
                  <a:pt x="2277944" y="3392170"/>
                  <a:pt x="2115153" y="3274406"/>
                </a:cubicBezTo>
                <a:cubicBezTo>
                  <a:pt x="1952362" y="3156642"/>
                  <a:pt x="1642828" y="3147175"/>
                  <a:pt x="1461218" y="3058968"/>
                </a:cubicBezTo>
                <a:cubicBezTo>
                  <a:pt x="1308818" y="2937741"/>
                  <a:pt x="1358695" y="2630170"/>
                  <a:pt x="1223613" y="2508943"/>
                </a:cubicBezTo>
                <a:cubicBezTo>
                  <a:pt x="1088531" y="2387716"/>
                  <a:pt x="806937" y="2425816"/>
                  <a:pt x="650727" y="2331605"/>
                </a:cubicBezTo>
                <a:cubicBezTo>
                  <a:pt x="536427" y="2206914"/>
                  <a:pt x="508988" y="1901074"/>
                  <a:pt x="400653" y="1798897"/>
                </a:cubicBezTo>
                <a:cubicBezTo>
                  <a:pt x="292318" y="1696720"/>
                  <a:pt x="-16831" y="1908002"/>
                  <a:pt x="718" y="1718541"/>
                </a:cubicBezTo>
                <a:cubicBezTo>
                  <a:pt x="180135" y="1416358"/>
                  <a:pt x="315101" y="1234825"/>
                  <a:pt x="538968" y="811992"/>
                </a:cubicBezTo>
                <a:lnTo>
                  <a:pt x="812941" y="0"/>
                </a:lnTo>
                <a:close/>
              </a:path>
            </a:pathLst>
          </a:custGeom>
          <a:gradFill flip="none" rotWithShape="1">
            <a:gsLst>
              <a:gs pos="41000">
                <a:srgbClr val="B1B1B1">
                  <a:alpha val="3000"/>
                </a:srgbClr>
              </a:gs>
              <a:gs pos="36000">
                <a:schemeClr val="bg1">
                  <a:lumMod val="85000"/>
                  <a:alpha val="0"/>
                </a:schemeClr>
              </a:gs>
              <a:gs pos="49000">
                <a:srgbClr val="313131">
                  <a:alpha val="18000"/>
                </a:srgbClr>
              </a:gs>
              <a:gs pos="58000">
                <a:schemeClr val="tx1">
                  <a:alpha val="48000"/>
                </a:schemeClr>
              </a:gs>
              <a:gs pos="83000">
                <a:schemeClr val="tx1"/>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弦形 11"/>
          <p:cNvSpPr/>
          <p:nvPr/>
        </p:nvSpPr>
        <p:spPr>
          <a:xfrm rot="2700000">
            <a:off x="2305025" y="1453604"/>
            <a:ext cx="1559351" cy="1559351"/>
          </a:xfrm>
          <a:prstGeom prst="chord">
            <a:avLst>
              <a:gd name="adj1" fmla="val 10717091"/>
              <a:gd name="adj2" fmla="val 72448"/>
            </a:avLst>
          </a:prstGeom>
          <a:solidFill>
            <a:srgbClr val="F1AF59"/>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Freeform 69"/>
          <p:cNvSpPr>
            <a:spLocks noEditPoints="1"/>
          </p:cNvSpPr>
          <p:nvPr/>
        </p:nvSpPr>
        <p:spPr bwMode="auto">
          <a:xfrm>
            <a:off x="4906282" y="3774644"/>
            <a:ext cx="535025" cy="228480"/>
          </a:xfrm>
          <a:custGeom>
            <a:avLst/>
            <a:gdLst>
              <a:gd name="T0" fmla="*/ 338 w 373"/>
              <a:gd name="T1" fmla="*/ 16 h 159"/>
              <a:gd name="T2" fmla="*/ 285 w 373"/>
              <a:gd name="T3" fmla="*/ 0 h 159"/>
              <a:gd name="T4" fmla="*/ 0 w 373"/>
              <a:gd name="T5" fmla="*/ 55 h 159"/>
              <a:gd name="T6" fmla="*/ 24 w 373"/>
              <a:gd name="T7" fmla="*/ 141 h 159"/>
              <a:gd name="T8" fmla="*/ 57 w 373"/>
              <a:gd name="T9" fmla="*/ 106 h 159"/>
              <a:gd name="T10" fmla="*/ 89 w 373"/>
              <a:gd name="T11" fmla="*/ 141 h 159"/>
              <a:gd name="T12" fmla="*/ 95 w 373"/>
              <a:gd name="T13" fmla="*/ 139 h 159"/>
              <a:gd name="T14" fmla="*/ 159 w 373"/>
              <a:gd name="T15" fmla="*/ 139 h 159"/>
              <a:gd name="T16" fmla="*/ 249 w 373"/>
              <a:gd name="T17" fmla="*/ 141 h 159"/>
              <a:gd name="T18" fmla="*/ 281 w 373"/>
              <a:gd name="T19" fmla="*/ 106 h 159"/>
              <a:gd name="T20" fmla="*/ 313 w 373"/>
              <a:gd name="T21" fmla="*/ 141 h 159"/>
              <a:gd name="T22" fmla="*/ 361 w 373"/>
              <a:gd name="T23" fmla="*/ 116 h 159"/>
              <a:gd name="T24" fmla="*/ 330 w 373"/>
              <a:gd name="T25" fmla="*/ 28 h 159"/>
              <a:gd name="T26" fmla="*/ 361 w 373"/>
              <a:gd name="T27" fmla="*/ 47 h 159"/>
              <a:gd name="T28" fmla="*/ 369 w 373"/>
              <a:gd name="T29" fmla="*/ 48 h 159"/>
              <a:gd name="T30" fmla="*/ 234 w 373"/>
              <a:gd name="T31" fmla="*/ 64 h 159"/>
              <a:gd name="T32" fmla="*/ 16 w 373"/>
              <a:gd name="T33" fmla="*/ 56 h 159"/>
              <a:gd name="T34" fmla="*/ 27 w 373"/>
              <a:gd name="T35" fmla="*/ 16 h 159"/>
              <a:gd name="T36" fmla="*/ 234 w 373"/>
              <a:gd name="T37" fmla="*/ 64 h 159"/>
              <a:gd name="T38" fmla="*/ 346 w 373"/>
              <a:gd name="T39" fmla="*/ 120 h 159"/>
              <a:gd name="T40" fmla="*/ 347 w 373"/>
              <a:gd name="T41" fmla="*/ 106 h 159"/>
              <a:gd name="T42" fmla="*/ 345 w 373"/>
              <a:gd name="T43" fmla="*/ 92 h 159"/>
              <a:gd name="T44" fmla="*/ 248 w 373"/>
              <a:gd name="T45" fmla="*/ 64 h 159"/>
              <a:gd name="T46" fmla="*/ 246 w 373"/>
              <a:gd name="T47" fmla="*/ 16 h 159"/>
              <a:gd name="T48" fmla="*/ 345 w 373"/>
              <a:gd name="T49" fmla="*/ 92 h 159"/>
              <a:gd name="T50" fmla="*/ 36 w 373"/>
              <a:gd name="T51" fmla="*/ 139 h 159"/>
              <a:gd name="T52" fmla="*/ 77 w 373"/>
              <a:gd name="T53" fmla="*/ 139 h 159"/>
              <a:gd name="T54" fmla="*/ 57 w 373"/>
              <a:gd name="T55" fmla="*/ 151 h 159"/>
              <a:gd name="T56" fmla="*/ 57 w 373"/>
              <a:gd name="T57" fmla="*/ 126 h 159"/>
              <a:gd name="T58" fmla="*/ 57 w 373"/>
              <a:gd name="T59" fmla="*/ 151 h 159"/>
              <a:gd name="T60" fmla="*/ 106 w 373"/>
              <a:gd name="T61" fmla="*/ 139 h 159"/>
              <a:gd name="T62" fmla="*/ 148 w 373"/>
              <a:gd name="T63" fmla="*/ 139 h 159"/>
              <a:gd name="T64" fmla="*/ 127 w 373"/>
              <a:gd name="T65" fmla="*/ 151 h 159"/>
              <a:gd name="T66" fmla="*/ 127 w 373"/>
              <a:gd name="T67" fmla="*/ 126 h 159"/>
              <a:gd name="T68" fmla="*/ 127 w 373"/>
              <a:gd name="T69" fmla="*/ 151 h 159"/>
              <a:gd name="T70" fmla="*/ 260 w 373"/>
              <a:gd name="T71" fmla="*/ 139 h 159"/>
              <a:gd name="T72" fmla="*/ 301 w 373"/>
              <a:gd name="T73" fmla="*/ 139 h 159"/>
              <a:gd name="T74" fmla="*/ 281 w 373"/>
              <a:gd name="T75" fmla="*/ 151 h 159"/>
              <a:gd name="T76" fmla="*/ 281 w 373"/>
              <a:gd name="T77" fmla="*/ 126 h 159"/>
              <a:gd name="T78" fmla="*/ 281 w 373"/>
              <a:gd name="T79" fmla="*/ 15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3" h="159">
                <a:moveTo>
                  <a:pt x="371" y="40"/>
                </a:moveTo>
                <a:cubicBezTo>
                  <a:pt x="363" y="28"/>
                  <a:pt x="354" y="16"/>
                  <a:pt x="338" y="16"/>
                </a:cubicBezTo>
                <a:cubicBezTo>
                  <a:pt x="318" y="16"/>
                  <a:pt x="318" y="16"/>
                  <a:pt x="318" y="16"/>
                </a:cubicBezTo>
                <a:cubicBezTo>
                  <a:pt x="307" y="6"/>
                  <a:pt x="295" y="0"/>
                  <a:pt x="285" y="0"/>
                </a:cubicBezTo>
                <a:cubicBezTo>
                  <a:pt x="25" y="0"/>
                  <a:pt x="25" y="0"/>
                  <a:pt x="25" y="0"/>
                </a:cubicBezTo>
                <a:cubicBezTo>
                  <a:pt x="9" y="0"/>
                  <a:pt x="6" y="30"/>
                  <a:pt x="0" y="55"/>
                </a:cubicBezTo>
                <a:cubicBezTo>
                  <a:pt x="0" y="116"/>
                  <a:pt x="0" y="116"/>
                  <a:pt x="0" y="116"/>
                </a:cubicBezTo>
                <a:cubicBezTo>
                  <a:pt x="0" y="130"/>
                  <a:pt x="11" y="141"/>
                  <a:pt x="24" y="141"/>
                </a:cubicBezTo>
                <a:cubicBezTo>
                  <a:pt x="24" y="140"/>
                  <a:pt x="24" y="139"/>
                  <a:pt x="24" y="139"/>
                </a:cubicBezTo>
                <a:cubicBezTo>
                  <a:pt x="24" y="121"/>
                  <a:pt x="39" y="106"/>
                  <a:pt x="57" y="106"/>
                </a:cubicBezTo>
                <a:cubicBezTo>
                  <a:pt x="74" y="106"/>
                  <a:pt x="89" y="121"/>
                  <a:pt x="89" y="139"/>
                </a:cubicBezTo>
                <a:cubicBezTo>
                  <a:pt x="89" y="139"/>
                  <a:pt x="89" y="140"/>
                  <a:pt x="89" y="141"/>
                </a:cubicBezTo>
                <a:cubicBezTo>
                  <a:pt x="95" y="141"/>
                  <a:pt x="95" y="141"/>
                  <a:pt x="95" y="141"/>
                </a:cubicBezTo>
                <a:cubicBezTo>
                  <a:pt x="95" y="140"/>
                  <a:pt x="95" y="139"/>
                  <a:pt x="95" y="139"/>
                </a:cubicBezTo>
                <a:cubicBezTo>
                  <a:pt x="95" y="121"/>
                  <a:pt x="109" y="106"/>
                  <a:pt x="127" y="106"/>
                </a:cubicBezTo>
                <a:cubicBezTo>
                  <a:pt x="145" y="106"/>
                  <a:pt x="159" y="121"/>
                  <a:pt x="159" y="139"/>
                </a:cubicBezTo>
                <a:cubicBezTo>
                  <a:pt x="159" y="139"/>
                  <a:pt x="159" y="140"/>
                  <a:pt x="159" y="141"/>
                </a:cubicBezTo>
                <a:cubicBezTo>
                  <a:pt x="249" y="141"/>
                  <a:pt x="249" y="141"/>
                  <a:pt x="249" y="141"/>
                </a:cubicBezTo>
                <a:cubicBezTo>
                  <a:pt x="249" y="140"/>
                  <a:pt x="249" y="139"/>
                  <a:pt x="249" y="139"/>
                </a:cubicBezTo>
                <a:cubicBezTo>
                  <a:pt x="249" y="121"/>
                  <a:pt x="263" y="106"/>
                  <a:pt x="281" y="106"/>
                </a:cubicBezTo>
                <a:cubicBezTo>
                  <a:pt x="299" y="106"/>
                  <a:pt x="313" y="121"/>
                  <a:pt x="313" y="139"/>
                </a:cubicBezTo>
                <a:cubicBezTo>
                  <a:pt x="313" y="139"/>
                  <a:pt x="313" y="140"/>
                  <a:pt x="313" y="141"/>
                </a:cubicBezTo>
                <a:cubicBezTo>
                  <a:pt x="336" y="141"/>
                  <a:pt x="336" y="141"/>
                  <a:pt x="336" y="141"/>
                </a:cubicBezTo>
                <a:cubicBezTo>
                  <a:pt x="350" y="141"/>
                  <a:pt x="361" y="130"/>
                  <a:pt x="361" y="116"/>
                </a:cubicBezTo>
                <a:cubicBezTo>
                  <a:pt x="361" y="90"/>
                  <a:pt x="361" y="90"/>
                  <a:pt x="361" y="90"/>
                </a:cubicBezTo>
                <a:cubicBezTo>
                  <a:pt x="356" y="66"/>
                  <a:pt x="344" y="44"/>
                  <a:pt x="330" y="28"/>
                </a:cubicBezTo>
                <a:cubicBezTo>
                  <a:pt x="338" y="28"/>
                  <a:pt x="338" y="28"/>
                  <a:pt x="338" y="28"/>
                </a:cubicBezTo>
                <a:cubicBezTo>
                  <a:pt x="347" y="28"/>
                  <a:pt x="353" y="35"/>
                  <a:pt x="361" y="47"/>
                </a:cubicBezTo>
                <a:cubicBezTo>
                  <a:pt x="362" y="48"/>
                  <a:pt x="364" y="49"/>
                  <a:pt x="366" y="49"/>
                </a:cubicBezTo>
                <a:cubicBezTo>
                  <a:pt x="367" y="49"/>
                  <a:pt x="368" y="49"/>
                  <a:pt x="369" y="48"/>
                </a:cubicBezTo>
                <a:cubicBezTo>
                  <a:pt x="372" y="47"/>
                  <a:pt x="373" y="43"/>
                  <a:pt x="371" y="40"/>
                </a:cubicBezTo>
                <a:close/>
                <a:moveTo>
                  <a:pt x="234" y="64"/>
                </a:moveTo>
                <a:cubicBezTo>
                  <a:pt x="16" y="64"/>
                  <a:pt x="16" y="64"/>
                  <a:pt x="16" y="64"/>
                </a:cubicBezTo>
                <a:cubicBezTo>
                  <a:pt x="16" y="56"/>
                  <a:pt x="16" y="56"/>
                  <a:pt x="16" y="56"/>
                </a:cubicBezTo>
                <a:cubicBezTo>
                  <a:pt x="17" y="53"/>
                  <a:pt x="18" y="49"/>
                  <a:pt x="18" y="45"/>
                </a:cubicBezTo>
                <a:cubicBezTo>
                  <a:pt x="20" y="36"/>
                  <a:pt x="23" y="20"/>
                  <a:pt x="27" y="16"/>
                </a:cubicBezTo>
                <a:cubicBezTo>
                  <a:pt x="234" y="16"/>
                  <a:pt x="234" y="16"/>
                  <a:pt x="234" y="16"/>
                </a:cubicBezTo>
                <a:lnTo>
                  <a:pt x="234" y="64"/>
                </a:lnTo>
                <a:close/>
                <a:moveTo>
                  <a:pt x="347" y="116"/>
                </a:moveTo>
                <a:cubicBezTo>
                  <a:pt x="347" y="118"/>
                  <a:pt x="346" y="119"/>
                  <a:pt x="346" y="120"/>
                </a:cubicBezTo>
                <a:cubicBezTo>
                  <a:pt x="337" y="120"/>
                  <a:pt x="329" y="120"/>
                  <a:pt x="329" y="116"/>
                </a:cubicBezTo>
                <a:cubicBezTo>
                  <a:pt x="329" y="113"/>
                  <a:pt x="336" y="107"/>
                  <a:pt x="347" y="106"/>
                </a:cubicBezTo>
                <a:lnTo>
                  <a:pt x="347" y="116"/>
                </a:lnTo>
                <a:close/>
                <a:moveTo>
                  <a:pt x="345" y="92"/>
                </a:moveTo>
                <a:cubicBezTo>
                  <a:pt x="345" y="95"/>
                  <a:pt x="345" y="95"/>
                  <a:pt x="345" y="95"/>
                </a:cubicBezTo>
                <a:cubicBezTo>
                  <a:pt x="316" y="87"/>
                  <a:pt x="280" y="64"/>
                  <a:pt x="248" y="64"/>
                </a:cubicBezTo>
                <a:cubicBezTo>
                  <a:pt x="246" y="64"/>
                  <a:pt x="246" y="64"/>
                  <a:pt x="246" y="64"/>
                </a:cubicBezTo>
                <a:cubicBezTo>
                  <a:pt x="246" y="16"/>
                  <a:pt x="246" y="16"/>
                  <a:pt x="246" y="16"/>
                </a:cubicBezTo>
                <a:cubicBezTo>
                  <a:pt x="285" y="16"/>
                  <a:pt x="285" y="16"/>
                  <a:pt x="285" y="16"/>
                </a:cubicBezTo>
                <a:cubicBezTo>
                  <a:pt x="303" y="16"/>
                  <a:pt x="336" y="48"/>
                  <a:pt x="345" y="92"/>
                </a:cubicBezTo>
                <a:close/>
                <a:moveTo>
                  <a:pt x="57" y="118"/>
                </a:moveTo>
                <a:cubicBezTo>
                  <a:pt x="45" y="118"/>
                  <a:pt x="36" y="127"/>
                  <a:pt x="36" y="139"/>
                </a:cubicBezTo>
                <a:cubicBezTo>
                  <a:pt x="36" y="150"/>
                  <a:pt x="45" y="159"/>
                  <a:pt x="57" y="159"/>
                </a:cubicBezTo>
                <a:cubicBezTo>
                  <a:pt x="68" y="159"/>
                  <a:pt x="77" y="150"/>
                  <a:pt x="77" y="139"/>
                </a:cubicBezTo>
                <a:cubicBezTo>
                  <a:pt x="77" y="127"/>
                  <a:pt x="68" y="118"/>
                  <a:pt x="57" y="118"/>
                </a:cubicBezTo>
                <a:close/>
                <a:moveTo>
                  <a:pt x="57" y="151"/>
                </a:moveTo>
                <a:cubicBezTo>
                  <a:pt x="50" y="151"/>
                  <a:pt x="45" y="145"/>
                  <a:pt x="45" y="139"/>
                </a:cubicBezTo>
                <a:cubicBezTo>
                  <a:pt x="45" y="132"/>
                  <a:pt x="50" y="126"/>
                  <a:pt x="57" y="126"/>
                </a:cubicBezTo>
                <a:cubicBezTo>
                  <a:pt x="63" y="126"/>
                  <a:pt x="69" y="132"/>
                  <a:pt x="69" y="139"/>
                </a:cubicBezTo>
                <a:cubicBezTo>
                  <a:pt x="69" y="145"/>
                  <a:pt x="63" y="151"/>
                  <a:pt x="57" y="151"/>
                </a:cubicBezTo>
                <a:close/>
                <a:moveTo>
                  <a:pt x="127" y="118"/>
                </a:moveTo>
                <a:cubicBezTo>
                  <a:pt x="116" y="118"/>
                  <a:pt x="106" y="127"/>
                  <a:pt x="106" y="139"/>
                </a:cubicBezTo>
                <a:cubicBezTo>
                  <a:pt x="106" y="150"/>
                  <a:pt x="116" y="159"/>
                  <a:pt x="127" y="159"/>
                </a:cubicBezTo>
                <a:cubicBezTo>
                  <a:pt x="139" y="159"/>
                  <a:pt x="148" y="150"/>
                  <a:pt x="148" y="139"/>
                </a:cubicBezTo>
                <a:cubicBezTo>
                  <a:pt x="148" y="127"/>
                  <a:pt x="139" y="118"/>
                  <a:pt x="127" y="118"/>
                </a:cubicBezTo>
                <a:close/>
                <a:moveTo>
                  <a:pt x="127" y="151"/>
                </a:moveTo>
                <a:cubicBezTo>
                  <a:pt x="120" y="151"/>
                  <a:pt x="115" y="145"/>
                  <a:pt x="115" y="139"/>
                </a:cubicBezTo>
                <a:cubicBezTo>
                  <a:pt x="115" y="132"/>
                  <a:pt x="120" y="126"/>
                  <a:pt x="127" y="126"/>
                </a:cubicBezTo>
                <a:cubicBezTo>
                  <a:pt x="134" y="126"/>
                  <a:pt x="139" y="132"/>
                  <a:pt x="139" y="139"/>
                </a:cubicBezTo>
                <a:cubicBezTo>
                  <a:pt x="139" y="145"/>
                  <a:pt x="134" y="151"/>
                  <a:pt x="127" y="151"/>
                </a:cubicBezTo>
                <a:close/>
                <a:moveTo>
                  <a:pt x="281" y="118"/>
                </a:moveTo>
                <a:cubicBezTo>
                  <a:pt x="269" y="118"/>
                  <a:pt x="260" y="127"/>
                  <a:pt x="260" y="139"/>
                </a:cubicBezTo>
                <a:cubicBezTo>
                  <a:pt x="260" y="150"/>
                  <a:pt x="269" y="159"/>
                  <a:pt x="281" y="159"/>
                </a:cubicBezTo>
                <a:cubicBezTo>
                  <a:pt x="292" y="159"/>
                  <a:pt x="301" y="150"/>
                  <a:pt x="301" y="139"/>
                </a:cubicBezTo>
                <a:cubicBezTo>
                  <a:pt x="301" y="127"/>
                  <a:pt x="292" y="118"/>
                  <a:pt x="281" y="118"/>
                </a:cubicBezTo>
                <a:close/>
                <a:moveTo>
                  <a:pt x="281" y="151"/>
                </a:moveTo>
                <a:cubicBezTo>
                  <a:pt x="274" y="151"/>
                  <a:pt x="269" y="145"/>
                  <a:pt x="269" y="139"/>
                </a:cubicBezTo>
                <a:cubicBezTo>
                  <a:pt x="269" y="132"/>
                  <a:pt x="274" y="126"/>
                  <a:pt x="281" y="126"/>
                </a:cubicBezTo>
                <a:cubicBezTo>
                  <a:pt x="287" y="126"/>
                  <a:pt x="293" y="132"/>
                  <a:pt x="293" y="139"/>
                </a:cubicBezTo>
                <a:cubicBezTo>
                  <a:pt x="293" y="145"/>
                  <a:pt x="287" y="151"/>
                  <a:pt x="281" y="15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Freeform 115"/>
          <p:cNvSpPr>
            <a:spLocks noEditPoints="1"/>
          </p:cNvSpPr>
          <p:nvPr/>
        </p:nvSpPr>
        <p:spPr bwMode="auto">
          <a:xfrm>
            <a:off x="3083247" y="1865713"/>
            <a:ext cx="453152" cy="264657"/>
          </a:xfrm>
          <a:custGeom>
            <a:avLst/>
            <a:gdLst>
              <a:gd name="T0" fmla="*/ 231 w 317"/>
              <a:gd name="T1" fmla="*/ 67 h 185"/>
              <a:gd name="T2" fmla="*/ 195 w 317"/>
              <a:gd name="T3" fmla="*/ 3 h 185"/>
              <a:gd name="T4" fmla="*/ 194 w 317"/>
              <a:gd name="T5" fmla="*/ 2 h 185"/>
              <a:gd name="T6" fmla="*/ 193 w 317"/>
              <a:gd name="T7" fmla="*/ 1 h 185"/>
              <a:gd name="T8" fmla="*/ 192 w 317"/>
              <a:gd name="T9" fmla="*/ 0 h 185"/>
              <a:gd name="T10" fmla="*/ 191 w 317"/>
              <a:gd name="T11" fmla="*/ 0 h 185"/>
              <a:gd name="T12" fmla="*/ 189 w 317"/>
              <a:gd name="T13" fmla="*/ 0 h 185"/>
              <a:gd name="T14" fmla="*/ 169 w 317"/>
              <a:gd name="T15" fmla="*/ 0 h 185"/>
              <a:gd name="T16" fmla="*/ 169 w 317"/>
              <a:gd name="T17" fmla="*/ 13 h 185"/>
              <a:gd name="T18" fmla="*/ 195 w 317"/>
              <a:gd name="T19" fmla="*/ 30 h 185"/>
              <a:gd name="T20" fmla="*/ 99 w 317"/>
              <a:gd name="T21" fmla="*/ 18 h 185"/>
              <a:gd name="T22" fmla="*/ 117 w 317"/>
              <a:gd name="T23" fmla="*/ 72 h 185"/>
              <a:gd name="T24" fmla="*/ 126 w 317"/>
              <a:gd name="T25" fmla="*/ 74 h 185"/>
              <a:gd name="T26" fmla="*/ 114 w 317"/>
              <a:gd name="T27" fmla="*/ 43 h 185"/>
              <a:gd name="T28" fmla="*/ 151 w 317"/>
              <a:gd name="T29" fmla="*/ 117 h 185"/>
              <a:gd name="T30" fmla="*/ 61 w 317"/>
              <a:gd name="T31" fmla="*/ 62 h 185"/>
              <a:gd name="T32" fmla="*/ 61 w 317"/>
              <a:gd name="T33" fmla="*/ 185 h 185"/>
              <a:gd name="T34" fmla="*/ 155 w 317"/>
              <a:gd name="T35" fmla="*/ 130 h 185"/>
              <a:gd name="T36" fmla="*/ 206 w 317"/>
              <a:gd name="T37" fmla="*/ 49 h 185"/>
              <a:gd name="T38" fmla="*/ 194 w 317"/>
              <a:gd name="T39" fmla="*/ 123 h 185"/>
              <a:gd name="T40" fmla="*/ 317 w 317"/>
              <a:gd name="T41" fmla="*/ 123 h 185"/>
              <a:gd name="T42" fmla="*/ 61 w 317"/>
              <a:gd name="T43" fmla="*/ 101 h 185"/>
              <a:gd name="T44" fmla="*/ 61 w 317"/>
              <a:gd name="T45" fmla="*/ 146 h 185"/>
              <a:gd name="T46" fmla="*/ 111 w 317"/>
              <a:gd name="T47" fmla="*/ 130 h 185"/>
              <a:gd name="T48" fmla="*/ 11 w 317"/>
              <a:gd name="T49" fmla="*/ 123 h 185"/>
              <a:gd name="T50" fmla="*/ 111 w 317"/>
              <a:gd name="T51" fmla="*/ 117 h 185"/>
              <a:gd name="T52" fmla="*/ 61 w 317"/>
              <a:gd name="T53" fmla="*/ 101 h 185"/>
              <a:gd name="T54" fmla="*/ 206 w 317"/>
              <a:gd name="T55" fmla="*/ 123 h 185"/>
              <a:gd name="T56" fmla="*/ 239 w 317"/>
              <a:gd name="T57" fmla="*/ 108 h 185"/>
              <a:gd name="T58" fmla="*/ 256 w 317"/>
              <a:gd name="T59" fmla="*/ 146 h 185"/>
              <a:gd name="T60" fmla="*/ 256 w 317"/>
              <a:gd name="T61" fmla="*/ 101 h 185"/>
              <a:gd name="T62" fmla="*/ 237 w 317"/>
              <a:gd name="T63" fmla="*/ 77 h 185"/>
              <a:gd name="T64" fmla="*/ 306 w 317"/>
              <a:gd name="T65" fmla="*/ 123 h 185"/>
              <a:gd name="T66" fmla="*/ 63 w 317"/>
              <a:gd name="T67" fmla="*/ 6 h 185"/>
              <a:gd name="T68" fmla="*/ 110 w 317"/>
              <a:gd name="T69" fmla="*/ 0 h 185"/>
              <a:gd name="T70" fmla="*/ 110 w 317"/>
              <a:gd name="T71" fmla="*/ 13 h 185"/>
              <a:gd name="T72" fmla="*/ 63 w 317"/>
              <a:gd name="T73" fmla="*/ 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7" h="185">
                <a:moveTo>
                  <a:pt x="256" y="62"/>
                </a:moveTo>
                <a:cubicBezTo>
                  <a:pt x="247" y="62"/>
                  <a:pt x="239" y="64"/>
                  <a:pt x="231" y="67"/>
                </a:cubicBezTo>
                <a:cubicBezTo>
                  <a:pt x="195" y="3"/>
                  <a:pt x="195" y="3"/>
                  <a:pt x="195" y="3"/>
                </a:cubicBezTo>
                <a:cubicBezTo>
                  <a:pt x="195" y="3"/>
                  <a:pt x="195" y="3"/>
                  <a:pt x="195" y="3"/>
                </a:cubicBezTo>
                <a:cubicBezTo>
                  <a:pt x="195" y="3"/>
                  <a:pt x="195" y="3"/>
                  <a:pt x="194" y="2"/>
                </a:cubicBezTo>
                <a:cubicBezTo>
                  <a:pt x="194" y="2"/>
                  <a:pt x="194" y="2"/>
                  <a:pt x="194" y="2"/>
                </a:cubicBezTo>
                <a:cubicBezTo>
                  <a:pt x="194" y="2"/>
                  <a:pt x="194" y="2"/>
                  <a:pt x="194" y="1"/>
                </a:cubicBezTo>
                <a:cubicBezTo>
                  <a:pt x="193" y="1"/>
                  <a:pt x="193" y="1"/>
                  <a:pt x="193" y="1"/>
                </a:cubicBezTo>
                <a:cubicBezTo>
                  <a:pt x="193" y="1"/>
                  <a:pt x="193" y="1"/>
                  <a:pt x="193" y="1"/>
                </a:cubicBezTo>
                <a:cubicBezTo>
                  <a:pt x="192" y="1"/>
                  <a:pt x="192" y="0"/>
                  <a:pt x="192" y="0"/>
                </a:cubicBezTo>
                <a:cubicBezTo>
                  <a:pt x="192" y="0"/>
                  <a:pt x="192" y="0"/>
                  <a:pt x="191" y="0"/>
                </a:cubicBezTo>
                <a:cubicBezTo>
                  <a:pt x="191" y="0"/>
                  <a:pt x="191" y="0"/>
                  <a:pt x="191" y="0"/>
                </a:cubicBezTo>
                <a:cubicBezTo>
                  <a:pt x="191" y="0"/>
                  <a:pt x="190" y="0"/>
                  <a:pt x="190" y="0"/>
                </a:cubicBezTo>
                <a:cubicBezTo>
                  <a:pt x="190" y="0"/>
                  <a:pt x="190" y="0"/>
                  <a:pt x="189" y="0"/>
                </a:cubicBezTo>
                <a:cubicBezTo>
                  <a:pt x="189" y="0"/>
                  <a:pt x="189" y="0"/>
                  <a:pt x="189" y="0"/>
                </a:cubicBezTo>
                <a:cubicBezTo>
                  <a:pt x="169" y="0"/>
                  <a:pt x="169" y="0"/>
                  <a:pt x="169" y="0"/>
                </a:cubicBezTo>
                <a:cubicBezTo>
                  <a:pt x="165" y="0"/>
                  <a:pt x="162" y="3"/>
                  <a:pt x="162" y="6"/>
                </a:cubicBezTo>
                <a:cubicBezTo>
                  <a:pt x="162" y="10"/>
                  <a:pt x="165" y="13"/>
                  <a:pt x="169" y="13"/>
                </a:cubicBezTo>
                <a:cubicBezTo>
                  <a:pt x="185" y="13"/>
                  <a:pt x="185" y="13"/>
                  <a:pt x="185" y="13"/>
                </a:cubicBezTo>
                <a:cubicBezTo>
                  <a:pt x="195" y="30"/>
                  <a:pt x="195" y="30"/>
                  <a:pt x="195" y="30"/>
                </a:cubicBezTo>
                <a:cubicBezTo>
                  <a:pt x="106" y="30"/>
                  <a:pt x="106" y="30"/>
                  <a:pt x="106" y="30"/>
                </a:cubicBezTo>
                <a:cubicBezTo>
                  <a:pt x="99" y="18"/>
                  <a:pt x="99" y="18"/>
                  <a:pt x="99" y="18"/>
                </a:cubicBezTo>
                <a:cubicBezTo>
                  <a:pt x="83" y="18"/>
                  <a:pt x="83" y="18"/>
                  <a:pt x="83" y="18"/>
                </a:cubicBezTo>
                <a:cubicBezTo>
                  <a:pt x="117" y="72"/>
                  <a:pt x="117" y="72"/>
                  <a:pt x="117" y="72"/>
                </a:cubicBezTo>
                <a:cubicBezTo>
                  <a:pt x="119" y="74"/>
                  <a:pt x="121" y="75"/>
                  <a:pt x="123" y="75"/>
                </a:cubicBezTo>
                <a:cubicBezTo>
                  <a:pt x="124" y="75"/>
                  <a:pt x="125" y="74"/>
                  <a:pt x="126" y="74"/>
                </a:cubicBezTo>
                <a:cubicBezTo>
                  <a:pt x="129" y="72"/>
                  <a:pt x="130" y="68"/>
                  <a:pt x="128" y="65"/>
                </a:cubicBezTo>
                <a:cubicBezTo>
                  <a:pt x="114" y="43"/>
                  <a:pt x="114" y="43"/>
                  <a:pt x="114" y="43"/>
                </a:cubicBezTo>
                <a:cubicBezTo>
                  <a:pt x="194" y="43"/>
                  <a:pt x="194" y="43"/>
                  <a:pt x="194" y="43"/>
                </a:cubicBezTo>
                <a:cubicBezTo>
                  <a:pt x="151" y="117"/>
                  <a:pt x="151" y="117"/>
                  <a:pt x="151" y="117"/>
                </a:cubicBezTo>
                <a:cubicBezTo>
                  <a:pt x="123" y="117"/>
                  <a:pt x="123" y="117"/>
                  <a:pt x="123" y="117"/>
                </a:cubicBezTo>
                <a:cubicBezTo>
                  <a:pt x="119" y="86"/>
                  <a:pt x="93" y="62"/>
                  <a:pt x="61" y="62"/>
                </a:cubicBezTo>
                <a:cubicBezTo>
                  <a:pt x="27" y="62"/>
                  <a:pt x="0" y="90"/>
                  <a:pt x="0" y="123"/>
                </a:cubicBezTo>
                <a:cubicBezTo>
                  <a:pt x="0" y="157"/>
                  <a:pt x="27" y="185"/>
                  <a:pt x="61" y="185"/>
                </a:cubicBezTo>
                <a:cubicBezTo>
                  <a:pt x="93" y="185"/>
                  <a:pt x="119" y="161"/>
                  <a:pt x="123" y="130"/>
                </a:cubicBezTo>
                <a:cubicBezTo>
                  <a:pt x="123" y="130"/>
                  <a:pt x="151" y="130"/>
                  <a:pt x="155" y="130"/>
                </a:cubicBezTo>
                <a:cubicBezTo>
                  <a:pt x="158" y="130"/>
                  <a:pt x="159" y="129"/>
                  <a:pt x="161" y="127"/>
                </a:cubicBezTo>
                <a:cubicBezTo>
                  <a:pt x="206" y="49"/>
                  <a:pt x="206" y="49"/>
                  <a:pt x="206" y="49"/>
                </a:cubicBezTo>
                <a:cubicBezTo>
                  <a:pt x="220" y="74"/>
                  <a:pt x="220" y="74"/>
                  <a:pt x="220" y="74"/>
                </a:cubicBezTo>
                <a:cubicBezTo>
                  <a:pt x="204" y="85"/>
                  <a:pt x="194" y="103"/>
                  <a:pt x="194" y="123"/>
                </a:cubicBezTo>
                <a:cubicBezTo>
                  <a:pt x="194" y="157"/>
                  <a:pt x="222" y="185"/>
                  <a:pt x="256" y="185"/>
                </a:cubicBezTo>
                <a:cubicBezTo>
                  <a:pt x="290" y="185"/>
                  <a:pt x="317" y="157"/>
                  <a:pt x="317" y="123"/>
                </a:cubicBezTo>
                <a:cubicBezTo>
                  <a:pt x="317" y="90"/>
                  <a:pt x="290" y="62"/>
                  <a:pt x="256" y="62"/>
                </a:cubicBezTo>
                <a:close/>
                <a:moveTo>
                  <a:pt x="61" y="101"/>
                </a:moveTo>
                <a:cubicBezTo>
                  <a:pt x="49" y="101"/>
                  <a:pt x="38" y="111"/>
                  <a:pt x="38" y="124"/>
                </a:cubicBezTo>
                <a:cubicBezTo>
                  <a:pt x="38" y="136"/>
                  <a:pt x="49" y="146"/>
                  <a:pt x="61" y="146"/>
                </a:cubicBezTo>
                <a:cubicBezTo>
                  <a:pt x="72" y="146"/>
                  <a:pt x="81" y="139"/>
                  <a:pt x="83" y="130"/>
                </a:cubicBezTo>
                <a:cubicBezTo>
                  <a:pt x="111" y="130"/>
                  <a:pt x="111" y="130"/>
                  <a:pt x="111" y="130"/>
                </a:cubicBezTo>
                <a:cubicBezTo>
                  <a:pt x="108" y="155"/>
                  <a:pt x="87" y="174"/>
                  <a:pt x="61" y="174"/>
                </a:cubicBezTo>
                <a:cubicBezTo>
                  <a:pt x="34" y="174"/>
                  <a:pt x="11" y="151"/>
                  <a:pt x="11" y="123"/>
                </a:cubicBezTo>
                <a:cubicBezTo>
                  <a:pt x="11" y="96"/>
                  <a:pt x="34" y="73"/>
                  <a:pt x="61" y="73"/>
                </a:cubicBezTo>
                <a:cubicBezTo>
                  <a:pt x="87" y="73"/>
                  <a:pt x="108" y="92"/>
                  <a:pt x="111" y="117"/>
                </a:cubicBezTo>
                <a:cubicBezTo>
                  <a:pt x="83" y="117"/>
                  <a:pt x="83" y="117"/>
                  <a:pt x="83" y="117"/>
                </a:cubicBezTo>
                <a:cubicBezTo>
                  <a:pt x="81" y="108"/>
                  <a:pt x="72" y="101"/>
                  <a:pt x="61" y="101"/>
                </a:cubicBezTo>
                <a:close/>
                <a:moveTo>
                  <a:pt x="256" y="174"/>
                </a:moveTo>
                <a:cubicBezTo>
                  <a:pt x="228" y="174"/>
                  <a:pt x="206" y="151"/>
                  <a:pt x="206" y="123"/>
                </a:cubicBezTo>
                <a:cubicBezTo>
                  <a:pt x="206" y="107"/>
                  <a:pt x="213" y="93"/>
                  <a:pt x="226" y="84"/>
                </a:cubicBezTo>
                <a:cubicBezTo>
                  <a:pt x="239" y="108"/>
                  <a:pt x="239" y="108"/>
                  <a:pt x="239" y="108"/>
                </a:cubicBezTo>
                <a:cubicBezTo>
                  <a:pt x="235" y="112"/>
                  <a:pt x="233" y="117"/>
                  <a:pt x="233" y="124"/>
                </a:cubicBezTo>
                <a:cubicBezTo>
                  <a:pt x="233" y="136"/>
                  <a:pt x="243" y="146"/>
                  <a:pt x="256" y="146"/>
                </a:cubicBezTo>
                <a:cubicBezTo>
                  <a:pt x="268" y="146"/>
                  <a:pt x="279" y="136"/>
                  <a:pt x="279" y="124"/>
                </a:cubicBezTo>
                <a:cubicBezTo>
                  <a:pt x="279" y="111"/>
                  <a:pt x="268" y="101"/>
                  <a:pt x="256" y="101"/>
                </a:cubicBezTo>
                <a:cubicBezTo>
                  <a:pt x="254" y="101"/>
                  <a:pt x="252" y="101"/>
                  <a:pt x="251" y="101"/>
                </a:cubicBezTo>
                <a:cubicBezTo>
                  <a:pt x="237" y="77"/>
                  <a:pt x="237" y="77"/>
                  <a:pt x="237" y="77"/>
                </a:cubicBezTo>
                <a:cubicBezTo>
                  <a:pt x="243" y="75"/>
                  <a:pt x="249" y="73"/>
                  <a:pt x="256" y="73"/>
                </a:cubicBezTo>
                <a:cubicBezTo>
                  <a:pt x="283" y="73"/>
                  <a:pt x="306" y="96"/>
                  <a:pt x="306" y="123"/>
                </a:cubicBezTo>
                <a:cubicBezTo>
                  <a:pt x="306" y="151"/>
                  <a:pt x="283" y="174"/>
                  <a:pt x="256" y="174"/>
                </a:cubicBezTo>
                <a:close/>
                <a:moveTo>
                  <a:pt x="63" y="6"/>
                </a:moveTo>
                <a:cubicBezTo>
                  <a:pt x="63" y="3"/>
                  <a:pt x="66" y="0"/>
                  <a:pt x="69" y="0"/>
                </a:cubicBezTo>
                <a:cubicBezTo>
                  <a:pt x="110" y="0"/>
                  <a:pt x="110" y="0"/>
                  <a:pt x="110" y="0"/>
                </a:cubicBezTo>
                <a:cubicBezTo>
                  <a:pt x="114" y="0"/>
                  <a:pt x="117" y="3"/>
                  <a:pt x="117" y="6"/>
                </a:cubicBezTo>
                <a:cubicBezTo>
                  <a:pt x="117" y="10"/>
                  <a:pt x="114" y="13"/>
                  <a:pt x="110" y="13"/>
                </a:cubicBezTo>
                <a:cubicBezTo>
                  <a:pt x="69" y="13"/>
                  <a:pt x="69" y="13"/>
                  <a:pt x="69" y="13"/>
                </a:cubicBezTo>
                <a:cubicBezTo>
                  <a:pt x="66" y="13"/>
                  <a:pt x="63" y="10"/>
                  <a:pt x="63" y="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17"/>
          <p:cNvSpPr>
            <a:spLocks noEditPoints="1"/>
          </p:cNvSpPr>
          <p:nvPr/>
        </p:nvSpPr>
        <p:spPr bwMode="auto">
          <a:xfrm>
            <a:off x="5879003" y="4659589"/>
            <a:ext cx="447441" cy="279889"/>
          </a:xfrm>
          <a:custGeom>
            <a:avLst/>
            <a:gdLst>
              <a:gd name="T0" fmla="*/ 43 w 312"/>
              <a:gd name="T1" fmla="*/ 140 h 195"/>
              <a:gd name="T2" fmla="*/ 43 w 312"/>
              <a:gd name="T3" fmla="*/ 163 h 195"/>
              <a:gd name="T4" fmla="*/ 25 w 312"/>
              <a:gd name="T5" fmla="*/ 113 h 195"/>
              <a:gd name="T6" fmla="*/ 15 w 312"/>
              <a:gd name="T7" fmla="*/ 152 h 195"/>
              <a:gd name="T8" fmla="*/ 71 w 312"/>
              <a:gd name="T9" fmla="*/ 156 h 195"/>
              <a:gd name="T10" fmla="*/ 43 w 312"/>
              <a:gd name="T11" fmla="*/ 195 h 195"/>
              <a:gd name="T12" fmla="*/ 25 w 312"/>
              <a:gd name="T13" fmla="*/ 113 h 195"/>
              <a:gd name="T14" fmla="*/ 215 w 312"/>
              <a:gd name="T15" fmla="*/ 168 h 195"/>
              <a:gd name="T16" fmla="*/ 215 w 312"/>
              <a:gd name="T17" fmla="*/ 153 h 195"/>
              <a:gd name="T18" fmla="*/ 238 w 312"/>
              <a:gd name="T19" fmla="*/ 107 h 195"/>
              <a:gd name="T20" fmla="*/ 226 w 312"/>
              <a:gd name="T21" fmla="*/ 152 h 195"/>
              <a:gd name="T22" fmla="*/ 312 w 312"/>
              <a:gd name="T23" fmla="*/ 152 h 195"/>
              <a:gd name="T24" fmla="*/ 253 w 312"/>
              <a:gd name="T25" fmla="*/ 111 h 195"/>
              <a:gd name="T26" fmla="*/ 269 w 312"/>
              <a:gd name="T27" fmla="*/ 97 h 195"/>
              <a:gd name="T28" fmla="*/ 212 w 312"/>
              <a:gd name="T29" fmla="*/ 20 h 195"/>
              <a:gd name="T30" fmla="*/ 203 w 312"/>
              <a:gd name="T31" fmla="*/ 104 h 195"/>
              <a:gd name="T32" fmla="*/ 148 w 312"/>
              <a:gd name="T33" fmla="*/ 143 h 195"/>
              <a:gd name="T34" fmla="*/ 1 w 312"/>
              <a:gd name="T35" fmla="*/ 60 h 195"/>
              <a:gd name="T36" fmla="*/ 251 w 312"/>
              <a:gd name="T37" fmla="*/ 130 h 195"/>
              <a:gd name="T38" fmla="*/ 258 w 312"/>
              <a:gd name="T39" fmla="*/ 152 h 195"/>
              <a:gd name="T40" fmla="*/ 280 w 312"/>
              <a:gd name="T41" fmla="*/ 152 h 195"/>
              <a:gd name="T42" fmla="*/ 261 w 312"/>
              <a:gd name="T43" fmla="*/ 125 h 195"/>
              <a:gd name="T44" fmla="*/ 297 w 312"/>
              <a:gd name="T45" fmla="*/ 152 h 195"/>
              <a:gd name="T46" fmla="*/ 241 w 312"/>
              <a:gd name="T47" fmla="*/ 152 h 195"/>
              <a:gd name="T48" fmla="*/ 122 w 312"/>
              <a:gd name="T49" fmla="*/ 107 h 195"/>
              <a:gd name="T50" fmla="*/ 103 w 312"/>
              <a:gd name="T51" fmla="*/ 53 h 195"/>
              <a:gd name="T52" fmla="*/ 135 w 312"/>
              <a:gd name="T53" fmla="*/ 84 h 195"/>
              <a:gd name="T54" fmla="*/ 190 w 312"/>
              <a:gd name="T55" fmla="*/ 26 h 195"/>
              <a:gd name="T56" fmla="*/ 163 w 312"/>
              <a:gd name="T57" fmla="*/ 19 h 195"/>
              <a:gd name="T58" fmla="*/ 163 w 312"/>
              <a:gd name="T59" fmla="*/ 8 h 195"/>
              <a:gd name="T60" fmla="*/ 187 w 312"/>
              <a:gd name="T61" fmla="*/ 2 h 195"/>
              <a:gd name="T62" fmla="*/ 203 w 312"/>
              <a:gd name="T63" fmla="*/ 13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2" h="195">
                <a:moveTo>
                  <a:pt x="55" y="152"/>
                </a:moveTo>
                <a:cubicBezTo>
                  <a:pt x="55" y="145"/>
                  <a:pt x="50" y="140"/>
                  <a:pt x="43" y="140"/>
                </a:cubicBezTo>
                <a:cubicBezTo>
                  <a:pt x="37" y="140"/>
                  <a:pt x="32" y="145"/>
                  <a:pt x="32" y="152"/>
                </a:cubicBezTo>
                <a:cubicBezTo>
                  <a:pt x="32" y="158"/>
                  <a:pt x="37" y="163"/>
                  <a:pt x="43" y="163"/>
                </a:cubicBezTo>
                <a:cubicBezTo>
                  <a:pt x="50" y="163"/>
                  <a:pt x="55" y="158"/>
                  <a:pt x="55" y="152"/>
                </a:cubicBezTo>
                <a:close/>
                <a:moveTo>
                  <a:pt x="25" y="113"/>
                </a:moveTo>
                <a:cubicBezTo>
                  <a:pt x="29" y="116"/>
                  <a:pt x="33" y="120"/>
                  <a:pt x="37" y="124"/>
                </a:cubicBezTo>
                <a:cubicBezTo>
                  <a:pt x="24" y="127"/>
                  <a:pt x="15" y="138"/>
                  <a:pt x="15" y="152"/>
                </a:cubicBezTo>
                <a:cubicBezTo>
                  <a:pt x="15" y="167"/>
                  <a:pt x="28" y="180"/>
                  <a:pt x="43" y="180"/>
                </a:cubicBezTo>
                <a:cubicBezTo>
                  <a:pt x="57" y="180"/>
                  <a:pt x="69" y="169"/>
                  <a:pt x="71" y="156"/>
                </a:cubicBezTo>
                <a:cubicBezTo>
                  <a:pt x="75" y="159"/>
                  <a:pt x="79" y="163"/>
                  <a:pt x="83" y="167"/>
                </a:cubicBezTo>
                <a:cubicBezTo>
                  <a:pt x="77" y="183"/>
                  <a:pt x="62" y="195"/>
                  <a:pt x="43" y="195"/>
                </a:cubicBezTo>
                <a:cubicBezTo>
                  <a:pt x="20" y="195"/>
                  <a:pt x="0" y="175"/>
                  <a:pt x="0" y="152"/>
                </a:cubicBezTo>
                <a:cubicBezTo>
                  <a:pt x="0" y="134"/>
                  <a:pt x="10" y="120"/>
                  <a:pt x="25" y="113"/>
                </a:cubicBezTo>
                <a:close/>
                <a:moveTo>
                  <a:pt x="101" y="168"/>
                </a:moveTo>
                <a:cubicBezTo>
                  <a:pt x="155" y="168"/>
                  <a:pt x="215" y="168"/>
                  <a:pt x="215" y="168"/>
                </a:cubicBezTo>
                <a:cubicBezTo>
                  <a:pt x="215" y="153"/>
                  <a:pt x="215" y="153"/>
                  <a:pt x="215" y="153"/>
                </a:cubicBezTo>
                <a:cubicBezTo>
                  <a:pt x="215" y="153"/>
                  <a:pt x="215" y="153"/>
                  <a:pt x="215" y="153"/>
                </a:cubicBezTo>
                <a:cubicBezTo>
                  <a:pt x="215" y="152"/>
                  <a:pt x="215" y="152"/>
                  <a:pt x="215" y="152"/>
                </a:cubicBezTo>
                <a:cubicBezTo>
                  <a:pt x="215" y="133"/>
                  <a:pt x="224" y="117"/>
                  <a:pt x="238" y="107"/>
                </a:cubicBezTo>
                <a:cubicBezTo>
                  <a:pt x="243" y="117"/>
                  <a:pt x="243" y="117"/>
                  <a:pt x="243" y="117"/>
                </a:cubicBezTo>
                <a:cubicBezTo>
                  <a:pt x="233" y="125"/>
                  <a:pt x="226" y="137"/>
                  <a:pt x="226" y="152"/>
                </a:cubicBezTo>
                <a:cubicBezTo>
                  <a:pt x="226" y="175"/>
                  <a:pt x="245" y="195"/>
                  <a:pt x="269" y="195"/>
                </a:cubicBezTo>
                <a:cubicBezTo>
                  <a:pt x="293" y="195"/>
                  <a:pt x="312" y="175"/>
                  <a:pt x="312" y="152"/>
                </a:cubicBezTo>
                <a:cubicBezTo>
                  <a:pt x="312" y="128"/>
                  <a:pt x="293" y="109"/>
                  <a:pt x="269" y="109"/>
                </a:cubicBezTo>
                <a:cubicBezTo>
                  <a:pt x="263" y="109"/>
                  <a:pt x="258" y="110"/>
                  <a:pt x="253" y="111"/>
                </a:cubicBezTo>
                <a:cubicBezTo>
                  <a:pt x="248" y="101"/>
                  <a:pt x="248" y="101"/>
                  <a:pt x="248" y="101"/>
                </a:cubicBezTo>
                <a:cubicBezTo>
                  <a:pt x="254" y="99"/>
                  <a:pt x="261" y="97"/>
                  <a:pt x="269" y="97"/>
                </a:cubicBezTo>
                <a:cubicBezTo>
                  <a:pt x="275" y="97"/>
                  <a:pt x="281" y="98"/>
                  <a:pt x="286" y="100"/>
                </a:cubicBezTo>
                <a:cubicBezTo>
                  <a:pt x="285" y="81"/>
                  <a:pt x="252" y="57"/>
                  <a:pt x="212" y="20"/>
                </a:cubicBezTo>
                <a:cubicBezTo>
                  <a:pt x="212" y="20"/>
                  <a:pt x="196" y="32"/>
                  <a:pt x="191" y="48"/>
                </a:cubicBezTo>
                <a:cubicBezTo>
                  <a:pt x="187" y="63"/>
                  <a:pt x="191" y="72"/>
                  <a:pt x="203" y="104"/>
                </a:cubicBezTo>
                <a:cubicBezTo>
                  <a:pt x="192" y="125"/>
                  <a:pt x="192" y="125"/>
                  <a:pt x="192" y="125"/>
                </a:cubicBezTo>
                <a:cubicBezTo>
                  <a:pt x="181" y="145"/>
                  <a:pt x="171" y="143"/>
                  <a:pt x="148" y="143"/>
                </a:cubicBezTo>
                <a:cubicBezTo>
                  <a:pt x="139" y="135"/>
                  <a:pt x="131" y="128"/>
                  <a:pt x="124" y="121"/>
                </a:cubicBezTo>
                <a:cubicBezTo>
                  <a:pt x="1" y="60"/>
                  <a:pt x="1" y="60"/>
                  <a:pt x="1" y="60"/>
                </a:cubicBezTo>
                <a:cubicBezTo>
                  <a:pt x="7" y="86"/>
                  <a:pt x="35" y="105"/>
                  <a:pt x="101" y="168"/>
                </a:cubicBezTo>
                <a:close/>
                <a:moveTo>
                  <a:pt x="251" y="130"/>
                </a:moveTo>
                <a:cubicBezTo>
                  <a:pt x="259" y="146"/>
                  <a:pt x="259" y="146"/>
                  <a:pt x="259" y="146"/>
                </a:cubicBezTo>
                <a:cubicBezTo>
                  <a:pt x="258" y="147"/>
                  <a:pt x="258" y="149"/>
                  <a:pt x="258" y="152"/>
                </a:cubicBezTo>
                <a:cubicBezTo>
                  <a:pt x="258" y="158"/>
                  <a:pt x="263" y="163"/>
                  <a:pt x="269" y="163"/>
                </a:cubicBezTo>
                <a:cubicBezTo>
                  <a:pt x="275" y="163"/>
                  <a:pt x="280" y="158"/>
                  <a:pt x="280" y="152"/>
                </a:cubicBezTo>
                <a:cubicBezTo>
                  <a:pt x="280" y="145"/>
                  <a:pt x="275" y="140"/>
                  <a:pt x="269" y="140"/>
                </a:cubicBezTo>
                <a:cubicBezTo>
                  <a:pt x="261" y="125"/>
                  <a:pt x="261" y="125"/>
                  <a:pt x="261" y="125"/>
                </a:cubicBezTo>
                <a:cubicBezTo>
                  <a:pt x="263" y="124"/>
                  <a:pt x="266" y="123"/>
                  <a:pt x="269" y="123"/>
                </a:cubicBezTo>
                <a:cubicBezTo>
                  <a:pt x="284" y="123"/>
                  <a:pt x="297" y="136"/>
                  <a:pt x="297" y="152"/>
                </a:cubicBezTo>
                <a:cubicBezTo>
                  <a:pt x="297" y="167"/>
                  <a:pt x="284" y="180"/>
                  <a:pt x="269" y="180"/>
                </a:cubicBezTo>
                <a:cubicBezTo>
                  <a:pt x="253" y="180"/>
                  <a:pt x="241" y="167"/>
                  <a:pt x="241" y="152"/>
                </a:cubicBezTo>
                <a:cubicBezTo>
                  <a:pt x="241" y="143"/>
                  <a:pt x="245" y="135"/>
                  <a:pt x="251" y="130"/>
                </a:cubicBezTo>
                <a:close/>
                <a:moveTo>
                  <a:pt x="122" y="107"/>
                </a:moveTo>
                <a:cubicBezTo>
                  <a:pt x="11" y="53"/>
                  <a:pt x="11" y="53"/>
                  <a:pt x="11" y="53"/>
                </a:cubicBezTo>
                <a:cubicBezTo>
                  <a:pt x="103" y="53"/>
                  <a:pt x="103" y="53"/>
                  <a:pt x="103" y="53"/>
                </a:cubicBezTo>
                <a:cubicBezTo>
                  <a:pt x="108" y="53"/>
                  <a:pt x="112" y="51"/>
                  <a:pt x="115" y="47"/>
                </a:cubicBezTo>
                <a:cubicBezTo>
                  <a:pt x="130" y="49"/>
                  <a:pt x="145" y="62"/>
                  <a:pt x="135" y="84"/>
                </a:cubicBezTo>
                <a:lnTo>
                  <a:pt x="122" y="107"/>
                </a:lnTo>
                <a:close/>
                <a:moveTo>
                  <a:pt x="190" y="26"/>
                </a:moveTo>
                <a:cubicBezTo>
                  <a:pt x="187" y="19"/>
                  <a:pt x="187" y="19"/>
                  <a:pt x="187" y="19"/>
                </a:cubicBezTo>
                <a:cubicBezTo>
                  <a:pt x="163" y="19"/>
                  <a:pt x="163" y="19"/>
                  <a:pt x="163" y="19"/>
                </a:cubicBezTo>
                <a:cubicBezTo>
                  <a:pt x="160" y="19"/>
                  <a:pt x="157" y="17"/>
                  <a:pt x="157" y="14"/>
                </a:cubicBezTo>
                <a:cubicBezTo>
                  <a:pt x="157" y="10"/>
                  <a:pt x="160" y="8"/>
                  <a:pt x="163" y="8"/>
                </a:cubicBezTo>
                <a:cubicBezTo>
                  <a:pt x="183" y="8"/>
                  <a:pt x="183" y="8"/>
                  <a:pt x="183" y="8"/>
                </a:cubicBezTo>
                <a:cubicBezTo>
                  <a:pt x="183" y="6"/>
                  <a:pt x="185" y="3"/>
                  <a:pt x="187" y="2"/>
                </a:cubicBezTo>
                <a:cubicBezTo>
                  <a:pt x="191" y="0"/>
                  <a:pt x="196" y="1"/>
                  <a:pt x="198" y="5"/>
                </a:cubicBezTo>
                <a:cubicBezTo>
                  <a:pt x="203" y="13"/>
                  <a:pt x="203" y="13"/>
                  <a:pt x="203" y="13"/>
                </a:cubicBezTo>
                <a:cubicBezTo>
                  <a:pt x="200" y="15"/>
                  <a:pt x="195" y="20"/>
                  <a:pt x="190" y="2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 name="Freeform 153"/>
          <p:cNvSpPr>
            <a:spLocks noEditPoints="1"/>
          </p:cNvSpPr>
          <p:nvPr/>
        </p:nvSpPr>
        <p:spPr bwMode="auto">
          <a:xfrm>
            <a:off x="3884558" y="2703848"/>
            <a:ext cx="634033" cy="333201"/>
          </a:xfrm>
          <a:custGeom>
            <a:avLst/>
            <a:gdLst>
              <a:gd name="T0" fmla="*/ 215 w 443"/>
              <a:gd name="T1" fmla="*/ 30 h 232"/>
              <a:gd name="T2" fmla="*/ 226 w 443"/>
              <a:gd name="T3" fmla="*/ 32 h 232"/>
              <a:gd name="T4" fmla="*/ 242 w 443"/>
              <a:gd name="T5" fmla="*/ 44 h 232"/>
              <a:gd name="T6" fmla="*/ 254 w 443"/>
              <a:gd name="T7" fmla="*/ 73 h 232"/>
              <a:gd name="T8" fmla="*/ 218 w 443"/>
              <a:gd name="T9" fmla="*/ 73 h 232"/>
              <a:gd name="T10" fmla="*/ 106 w 443"/>
              <a:gd name="T11" fmla="*/ 16 h 232"/>
              <a:gd name="T12" fmla="*/ 83 w 443"/>
              <a:gd name="T13" fmla="*/ 0 h 232"/>
              <a:gd name="T14" fmla="*/ 106 w 443"/>
              <a:gd name="T15" fmla="*/ 16 h 232"/>
              <a:gd name="T16" fmla="*/ 83 w 443"/>
              <a:gd name="T17" fmla="*/ 124 h 232"/>
              <a:gd name="T18" fmla="*/ 145 w 443"/>
              <a:gd name="T19" fmla="*/ 137 h 232"/>
              <a:gd name="T20" fmla="*/ 145 w 443"/>
              <a:gd name="T21" fmla="*/ 110 h 232"/>
              <a:gd name="T22" fmla="*/ 402 w 443"/>
              <a:gd name="T23" fmla="*/ 118 h 232"/>
              <a:gd name="T24" fmla="*/ 172 w 443"/>
              <a:gd name="T25" fmla="*/ 86 h 232"/>
              <a:gd name="T26" fmla="*/ 105 w 443"/>
              <a:gd name="T27" fmla="*/ 31 h 232"/>
              <a:gd name="T28" fmla="*/ 46 w 443"/>
              <a:gd name="T29" fmla="*/ 16 h 232"/>
              <a:gd name="T30" fmla="*/ 0 w 443"/>
              <a:gd name="T31" fmla="*/ 75 h 232"/>
              <a:gd name="T32" fmla="*/ 66 w 443"/>
              <a:gd name="T33" fmla="*/ 60 h 232"/>
              <a:gd name="T34" fmla="*/ 128 w 443"/>
              <a:gd name="T35" fmla="*/ 101 h 232"/>
              <a:gd name="T36" fmla="*/ 160 w 443"/>
              <a:gd name="T37" fmla="*/ 104 h 232"/>
              <a:gd name="T38" fmla="*/ 160 w 443"/>
              <a:gd name="T39" fmla="*/ 143 h 232"/>
              <a:gd name="T40" fmla="*/ 131 w 443"/>
              <a:gd name="T41" fmla="*/ 147 h 232"/>
              <a:gd name="T42" fmla="*/ 71 w 443"/>
              <a:gd name="T43" fmla="*/ 224 h 232"/>
              <a:gd name="T44" fmla="*/ 45 w 443"/>
              <a:gd name="T45" fmla="*/ 216 h 232"/>
              <a:gd name="T46" fmla="*/ 89 w 443"/>
              <a:gd name="T47" fmla="*/ 232 h 232"/>
              <a:gd name="T48" fmla="*/ 241 w 443"/>
              <a:gd name="T49" fmla="*/ 170 h 232"/>
              <a:gd name="T50" fmla="*/ 367 w 443"/>
              <a:gd name="T51" fmla="*/ 162 h 232"/>
              <a:gd name="T52" fmla="*/ 402 w 443"/>
              <a:gd name="T53" fmla="*/ 118 h 232"/>
              <a:gd name="T54" fmla="*/ 227 w 443"/>
              <a:gd name="T55" fmla="*/ 126 h 232"/>
              <a:gd name="T56" fmla="*/ 218 w 443"/>
              <a:gd name="T57" fmla="*/ 121 h 232"/>
              <a:gd name="T58" fmla="*/ 223 w 443"/>
              <a:gd name="T59" fmla="*/ 110 h 232"/>
              <a:gd name="T60" fmla="*/ 232 w 443"/>
              <a:gd name="T61" fmla="*/ 114 h 232"/>
              <a:gd name="T62" fmla="*/ 263 w 443"/>
              <a:gd name="T63" fmla="*/ 121 h 232"/>
              <a:gd name="T64" fmla="*/ 254 w 443"/>
              <a:gd name="T65" fmla="*/ 126 h 232"/>
              <a:gd name="T66" fmla="*/ 249 w 443"/>
              <a:gd name="T67" fmla="*/ 114 h 232"/>
              <a:gd name="T68" fmla="*/ 258 w 443"/>
              <a:gd name="T69" fmla="*/ 110 h 232"/>
              <a:gd name="T70" fmla="*/ 263 w 443"/>
              <a:gd name="T71" fmla="*/ 121 h 232"/>
              <a:gd name="T72" fmla="*/ 289 w 443"/>
              <a:gd name="T73" fmla="*/ 126 h 232"/>
              <a:gd name="T74" fmla="*/ 280 w 443"/>
              <a:gd name="T75" fmla="*/ 121 h 232"/>
              <a:gd name="T76" fmla="*/ 285 w 443"/>
              <a:gd name="T77" fmla="*/ 110 h 232"/>
              <a:gd name="T78" fmla="*/ 294 w 443"/>
              <a:gd name="T79" fmla="*/ 114 h 232"/>
              <a:gd name="T80" fmla="*/ 360 w 443"/>
              <a:gd name="T81" fmla="*/ 127 h 232"/>
              <a:gd name="T82" fmla="*/ 322 w 443"/>
              <a:gd name="T83" fmla="*/ 115 h 232"/>
              <a:gd name="T84" fmla="*/ 356 w 443"/>
              <a:gd name="T85" fmla="*/ 102 h 232"/>
              <a:gd name="T86" fmla="*/ 360 w 443"/>
              <a:gd name="T87" fmla="*/ 127 h 232"/>
              <a:gd name="T88" fmla="*/ 150 w 443"/>
              <a:gd name="T89" fmla="*/ 124 h 232"/>
              <a:gd name="T90" fmla="*/ 163 w 443"/>
              <a:gd name="T91" fmla="*/ 124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43" h="232">
                <a:moveTo>
                  <a:pt x="227" y="43"/>
                </a:moveTo>
                <a:cubicBezTo>
                  <a:pt x="215" y="30"/>
                  <a:pt x="215" y="30"/>
                  <a:pt x="215" y="30"/>
                </a:cubicBezTo>
                <a:cubicBezTo>
                  <a:pt x="220" y="30"/>
                  <a:pt x="220" y="30"/>
                  <a:pt x="220" y="30"/>
                </a:cubicBezTo>
                <a:cubicBezTo>
                  <a:pt x="223" y="30"/>
                  <a:pt x="224" y="31"/>
                  <a:pt x="226" y="32"/>
                </a:cubicBezTo>
                <a:cubicBezTo>
                  <a:pt x="227" y="33"/>
                  <a:pt x="242" y="44"/>
                  <a:pt x="242" y="44"/>
                </a:cubicBezTo>
                <a:cubicBezTo>
                  <a:pt x="242" y="44"/>
                  <a:pt x="242" y="44"/>
                  <a:pt x="242" y="44"/>
                </a:cubicBezTo>
                <a:cubicBezTo>
                  <a:pt x="246" y="46"/>
                  <a:pt x="247" y="50"/>
                  <a:pt x="248" y="53"/>
                </a:cubicBezTo>
                <a:cubicBezTo>
                  <a:pt x="249" y="57"/>
                  <a:pt x="251" y="65"/>
                  <a:pt x="254" y="73"/>
                </a:cubicBezTo>
                <a:cubicBezTo>
                  <a:pt x="242" y="73"/>
                  <a:pt x="229" y="73"/>
                  <a:pt x="218" y="73"/>
                </a:cubicBezTo>
                <a:cubicBezTo>
                  <a:pt x="218" y="73"/>
                  <a:pt x="218" y="73"/>
                  <a:pt x="218" y="73"/>
                </a:cubicBezTo>
                <a:lnTo>
                  <a:pt x="227" y="43"/>
                </a:lnTo>
                <a:close/>
                <a:moveTo>
                  <a:pt x="106" y="16"/>
                </a:moveTo>
                <a:cubicBezTo>
                  <a:pt x="106" y="0"/>
                  <a:pt x="106" y="0"/>
                  <a:pt x="106" y="0"/>
                </a:cubicBezTo>
                <a:cubicBezTo>
                  <a:pt x="83" y="0"/>
                  <a:pt x="83" y="0"/>
                  <a:pt x="83" y="0"/>
                </a:cubicBezTo>
                <a:cubicBezTo>
                  <a:pt x="79" y="5"/>
                  <a:pt x="79" y="5"/>
                  <a:pt x="79" y="5"/>
                </a:cubicBezTo>
                <a:cubicBezTo>
                  <a:pt x="88" y="7"/>
                  <a:pt x="98" y="10"/>
                  <a:pt x="106" y="16"/>
                </a:cubicBezTo>
                <a:close/>
                <a:moveTo>
                  <a:pt x="128" y="109"/>
                </a:moveTo>
                <a:cubicBezTo>
                  <a:pt x="103" y="109"/>
                  <a:pt x="83" y="115"/>
                  <a:pt x="83" y="124"/>
                </a:cubicBezTo>
                <a:cubicBezTo>
                  <a:pt x="83" y="132"/>
                  <a:pt x="103" y="138"/>
                  <a:pt x="128" y="138"/>
                </a:cubicBezTo>
                <a:cubicBezTo>
                  <a:pt x="134" y="138"/>
                  <a:pt x="140" y="138"/>
                  <a:pt x="145" y="137"/>
                </a:cubicBezTo>
                <a:cubicBezTo>
                  <a:pt x="143" y="134"/>
                  <a:pt x="141" y="129"/>
                  <a:pt x="141" y="124"/>
                </a:cubicBezTo>
                <a:cubicBezTo>
                  <a:pt x="141" y="118"/>
                  <a:pt x="143" y="114"/>
                  <a:pt x="145" y="110"/>
                </a:cubicBezTo>
                <a:cubicBezTo>
                  <a:pt x="140" y="109"/>
                  <a:pt x="134" y="109"/>
                  <a:pt x="128" y="109"/>
                </a:cubicBezTo>
                <a:close/>
                <a:moveTo>
                  <a:pt x="402" y="118"/>
                </a:moveTo>
                <a:cubicBezTo>
                  <a:pt x="383" y="93"/>
                  <a:pt x="357" y="85"/>
                  <a:pt x="313" y="85"/>
                </a:cubicBezTo>
                <a:cubicBezTo>
                  <a:pt x="280" y="85"/>
                  <a:pt x="186" y="86"/>
                  <a:pt x="172" y="86"/>
                </a:cubicBezTo>
                <a:cubicBezTo>
                  <a:pt x="157" y="86"/>
                  <a:pt x="148" y="82"/>
                  <a:pt x="139" y="72"/>
                </a:cubicBezTo>
                <a:cubicBezTo>
                  <a:pt x="130" y="62"/>
                  <a:pt x="114" y="42"/>
                  <a:pt x="105" y="31"/>
                </a:cubicBezTo>
                <a:cubicBezTo>
                  <a:pt x="98" y="23"/>
                  <a:pt x="80" y="16"/>
                  <a:pt x="67" y="16"/>
                </a:cubicBezTo>
                <a:cubicBezTo>
                  <a:pt x="55" y="16"/>
                  <a:pt x="46" y="16"/>
                  <a:pt x="46" y="16"/>
                </a:cubicBezTo>
                <a:cubicBezTo>
                  <a:pt x="46" y="16"/>
                  <a:pt x="50" y="25"/>
                  <a:pt x="56" y="38"/>
                </a:cubicBezTo>
                <a:cubicBezTo>
                  <a:pt x="0" y="75"/>
                  <a:pt x="0" y="75"/>
                  <a:pt x="0" y="75"/>
                </a:cubicBezTo>
                <a:cubicBezTo>
                  <a:pt x="37" y="75"/>
                  <a:pt x="37" y="75"/>
                  <a:pt x="37" y="75"/>
                </a:cubicBezTo>
                <a:cubicBezTo>
                  <a:pt x="66" y="60"/>
                  <a:pt x="66" y="60"/>
                  <a:pt x="66" y="60"/>
                </a:cubicBezTo>
                <a:cubicBezTo>
                  <a:pt x="73" y="75"/>
                  <a:pt x="81" y="92"/>
                  <a:pt x="89" y="107"/>
                </a:cubicBezTo>
                <a:cubicBezTo>
                  <a:pt x="99" y="102"/>
                  <a:pt x="115" y="101"/>
                  <a:pt x="128" y="101"/>
                </a:cubicBezTo>
                <a:cubicBezTo>
                  <a:pt x="140" y="101"/>
                  <a:pt x="151" y="102"/>
                  <a:pt x="160" y="104"/>
                </a:cubicBezTo>
                <a:cubicBezTo>
                  <a:pt x="160" y="104"/>
                  <a:pt x="160" y="104"/>
                  <a:pt x="160" y="104"/>
                </a:cubicBezTo>
                <a:cubicBezTo>
                  <a:pt x="166" y="106"/>
                  <a:pt x="171" y="114"/>
                  <a:pt x="171" y="124"/>
                </a:cubicBezTo>
                <a:cubicBezTo>
                  <a:pt x="171" y="133"/>
                  <a:pt x="166" y="141"/>
                  <a:pt x="160" y="143"/>
                </a:cubicBezTo>
                <a:cubicBezTo>
                  <a:pt x="160" y="143"/>
                  <a:pt x="160" y="143"/>
                  <a:pt x="160" y="143"/>
                </a:cubicBezTo>
                <a:cubicBezTo>
                  <a:pt x="151" y="145"/>
                  <a:pt x="141" y="146"/>
                  <a:pt x="131" y="147"/>
                </a:cubicBezTo>
                <a:cubicBezTo>
                  <a:pt x="140" y="151"/>
                  <a:pt x="151" y="154"/>
                  <a:pt x="164" y="157"/>
                </a:cubicBezTo>
                <a:cubicBezTo>
                  <a:pt x="71" y="224"/>
                  <a:pt x="71" y="224"/>
                  <a:pt x="71" y="224"/>
                </a:cubicBezTo>
                <a:cubicBezTo>
                  <a:pt x="65" y="221"/>
                  <a:pt x="59" y="218"/>
                  <a:pt x="56" y="217"/>
                </a:cubicBezTo>
                <a:cubicBezTo>
                  <a:pt x="52" y="216"/>
                  <a:pt x="49" y="216"/>
                  <a:pt x="45" y="216"/>
                </a:cubicBezTo>
                <a:cubicBezTo>
                  <a:pt x="59" y="232"/>
                  <a:pt x="59" y="232"/>
                  <a:pt x="59" y="232"/>
                </a:cubicBezTo>
                <a:cubicBezTo>
                  <a:pt x="89" y="232"/>
                  <a:pt x="89" y="232"/>
                  <a:pt x="89" y="232"/>
                </a:cubicBezTo>
                <a:cubicBezTo>
                  <a:pt x="101" y="232"/>
                  <a:pt x="111" y="230"/>
                  <a:pt x="121" y="225"/>
                </a:cubicBezTo>
                <a:cubicBezTo>
                  <a:pt x="135" y="219"/>
                  <a:pt x="213" y="181"/>
                  <a:pt x="241" y="170"/>
                </a:cubicBezTo>
                <a:cubicBezTo>
                  <a:pt x="248" y="167"/>
                  <a:pt x="254" y="164"/>
                  <a:pt x="261" y="162"/>
                </a:cubicBezTo>
                <a:cubicBezTo>
                  <a:pt x="301" y="162"/>
                  <a:pt x="355" y="162"/>
                  <a:pt x="367" y="162"/>
                </a:cubicBezTo>
                <a:cubicBezTo>
                  <a:pt x="436" y="162"/>
                  <a:pt x="443" y="150"/>
                  <a:pt x="443" y="141"/>
                </a:cubicBezTo>
                <a:cubicBezTo>
                  <a:pt x="443" y="132"/>
                  <a:pt x="426" y="127"/>
                  <a:pt x="402" y="118"/>
                </a:cubicBezTo>
                <a:close/>
                <a:moveTo>
                  <a:pt x="232" y="121"/>
                </a:moveTo>
                <a:cubicBezTo>
                  <a:pt x="232" y="124"/>
                  <a:pt x="230" y="126"/>
                  <a:pt x="227" y="126"/>
                </a:cubicBezTo>
                <a:cubicBezTo>
                  <a:pt x="223" y="126"/>
                  <a:pt x="223" y="126"/>
                  <a:pt x="223" y="126"/>
                </a:cubicBezTo>
                <a:cubicBezTo>
                  <a:pt x="220" y="126"/>
                  <a:pt x="218" y="124"/>
                  <a:pt x="218" y="121"/>
                </a:cubicBezTo>
                <a:cubicBezTo>
                  <a:pt x="218" y="114"/>
                  <a:pt x="218" y="114"/>
                  <a:pt x="218" y="114"/>
                </a:cubicBezTo>
                <a:cubicBezTo>
                  <a:pt x="218" y="112"/>
                  <a:pt x="220" y="110"/>
                  <a:pt x="223" y="110"/>
                </a:cubicBezTo>
                <a:cubicBezTo>
                  <a:pt x="227" y="110"/>
                  <a:pt x="227" y="110"/>
                  <a:pt x="227" y="110"/>
                </a:cubicBezTo>
                <a:cubicBezTo>
                  <a:pt x="230" y="110"/>
                  <a:pt x="232" y="112"/>
                  <a:pt x="232" y="114"/>
                </a:cubicBezTo>
                <a:lnTo>
                  <a:pt x="232" y="121"/>
                </a:lnTo>
                <a:close/>
                <a:moveTo>
                  <a:pt x="263" y="121"/>
                </a:moveTo>
                <a:cubicBezTo>
                  <a:pt x="263" y="124"/>
                  <a:pt x="261" y="126"/>
                  <a:pt x="258" y="126"/>
                </a:cubicBezTo>
                <a:cubicBezTo>
                  <a:pt x="254" y="126"/>
                  <a:pt x="254" y="126"/>
                  <a:pt x="254" y="126"/>
                </a:cubicBezTo>
                <a:cubicBezTo>
                  <a:pt x="251" y="126"/>
                  <a:pt x="249" y="124"/>
                  <a:pt x="249" y="121"/>
                </a:cubicBezTo>
                <a:cubicBezTo>
                  <a:pt x="249" y="114"/>
                  <a:pt x="249" y="114"/>
                  <a:pt x="249" y="114"/>
                </a:cubicBezTo>
                <a:cubicBezTo>
                  <a:pt x="249" y="112"/>
                  <a:pt x="251" y="110"/>
                  <a:pt x="254" y="110"/>
                </a:cubicBezTo>
                <a:cubicBezTo>
                  <a:pt x="258" y="110"/>
                  <a:pt x="258" y="110"/>
                  <a:pt x="258" y="110"/>
                </a:cubicBezTo>
                <a:cubicBezTo>
                  <a:pt x="261" y="110"/>
                  <a:pt x="263" y="112"/>
                  <a:pt x="263" y="114"/>
                </a:cubicBezTo>
                <a:lnTo>
                  <a:pt x="263" y="121"/>
                </a:lnTo>
                <a:close/>
                <a:moveTo>
                  <a:pt x="294" y="121"/>
                </a:moveTo>
                <a:cubicBezTo>
                  <a:pt x="294" y="124"/>
                  <a:pt x="292" y="126"/>
                  <a:pt x="289" y="126"/>
                </a:cubicBezTo>
                <a:cubicBezTo>
                  <a:pt x="285" y="126"/>
                  <a:pt x="285" y="126"/>
                  <a:pt x="285" y="126"/>
                </a:cubicBezTo>
                <a:cubicBezTo>
                  <a:pt x="282" y="126"/>
                  <a:pt x="280" y="124"/>
                  <a:pt x="280" y="121"/>
                </a:cubicBezTo>
                <a:cubicBezTo>
                  <a:pt x="280" y="114"/>
                  <a:pt x="280" y="114"/>
                  <a:pt x="280" y="114"/>
                </a:cubicBezTo>
                <a:cubicBezTo>
                  <a:pt x="280" y="112"/>
                  <a:pt x="282" y="110"/>
                  <a:pt x="285" y="110"/>
                </a:cubicBezTo>
                <a:cubicBezTo>
                  <a:pt x="289" y="110"/>
                  <a:pt x="289" y="110"/>
                  <a:pt x="289" y="110"/>
                </a:cubicBezTo>
                <a:cubicBezTo>
                  <a:pt x="292" y="110"/>
                  <a:pt x="294" y="112"/>
                  <a:pt x="294" y="114"/>
                </a:cubicBezTo>
                <a:lnTo>
                  <a:pt x="294" y="121"/>
                </a:lnTo>
                <a:close/>
                <a:moveTo>
                  <a:pt x="360" y="127"/>
                </a:moveTo>
                <a:cubicBezTo>
                  <a:pt x="360" y="127"/>
                  <a:pt x="360" y="127"/>
                  <a:pt x="360" y="127"/>
                </a:cubicBezTo>
                <a:cubicBezTo>
                  <a:pt x="343" y="127"/>
                  <a:pt x="328" y="122"/>
                  <a:pt x="322" y="115"/>
                </a:cubicBezTo>
                <a:cubicBezTo>
                  <a:pt x="320" y="112"/>
                  <a:pt x="321" y="109"/>
                  <a:pt x="325" y="109"/>
                </a:cubicBezTo>
                <a:cubicBezTo>
                  <a:pt x="331" y="108"/>
                  <a:pt x="348" y="108"/>
                  <a:pt x="356" y="102"/>
                </a:cubicBezTo>
                <a:cubicBezTo>
                  <a:pt x="370" y="106"/>
                  <a:pt x="380" y="112"/>
                  <a:pt x="388" y="121"/>
                </a:cubicBezTo>
                <a:cubicBezTo>
                  <a:pt x="382" y="125"/>
                  <a:pt x="371" y="127"/>
                  <a:pt x="360" y="127"/>
                </a:cubicBezTo>
                <a:close/>
                <a:moveTo>
                  <a:pt x="156" y="135"/>
                </a:moveTo>
                <a:cubicBezTo>
                  <a:pt x="153" y="135"/>
                  <a:pt x="150" y="130"/>
                  <a:pt x="150" y="124"/>
                </a:cubicBezTo>
                <a:cubicBezTo>
                  <a:pt x="150" y="117"/>
                  <a:pt x="153" y="112"/>
                  <a:pt x="156" y="112"/>
                </a:cubicBezTo>
                <a:cubicBezTo>
                  <a:pt x="160" y="112"/>
                  <a:pt x="163" y="117"/>
                  <a:pt x="163" y="124"/>
                </a:cubicBezTo>
                <a:cubicBezTo>
                  <a:pt x="163" y="130"/>
                  <a:pt x="160" y="135"/>
                  <a:pt x="156" y="13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 name="文本框 20"/>
          <p:cNvSpPr txBox="1"/>
          <p:nvPr/>
        </p:nvSpPr>
        <p:spPr>
          <a:xfrm>
            <a:off x="4050730" y="1504138"/>
            <a:ext cx="2775277" cy="400110"/>
          </a:xfrm>
          <a:prstGeom prst="rect">
            <a:avLst/>
          </a:prstGeom>
          <a:noFill/>
        </p:spPr>
        <p:txBody>
          <a:bodyPr wrap="square" rtlCol="0">
            <a:spAutoFit/>
          </a:bodyPr>
          <a:lstStyle/>
          <a:p>
            <a:r>
              <a:rPr lang="zh-CN" altLang="en-US" sz="2000" b="1" dirty="0" smtClean="0">
                <a:solidFill>
                  <a:schemeClr val="tx1">
                    <a:lumMod val="85000"/>
                    <a:lumOff val="15000"/>
                  </a:schemeClr>
                </a:solidFill>
              </a:rPr>
              <a:t>点击此处添加标题</a:t>
            </a:r>
            <a:r>
              <a:rPr lang="en-US" altLang="zh-CN" sz="2000" b="1" dirty="0" smtClean="0">
                <a:solidFill>
                  <a:schemeClr val="tx1">
                    <a:lumMod val="85000"/>
                    <a:lumOff val="15000"/>
                  </a:schemeClr>
                </a:solidFill>
              </a:rPr>
              <a:t>  </a:t>
            </a:r>
            <a:r>
              <a:rPr lang="en-US" altLang="zh-CN" sz="2000" b="1" dirty="0" smtClean="0">
                <a:solidFill>
                  <a:srgbClr val="F1AF59"/>
                </a:solidFill>
              </a:rPr>
              <a:t>#01</a:t>
            </a:r>
            <a:endParaRPr lang="zh-CN" altLang="en-US" sz="2000" b="1" dirty="0">
              <a:solidFill>
                <a:srgbClr val="F1AF59"/>
              </a:solidFill>
            </a:endParaRPr>
          </a:p>
        </p:txBody>
      </p:sp>
      <p:sp>
        <p:nvSpPr>
          <p:cNvPr id="22" name="矩形 21"/>
          <p:cNvSpPr/>
          <p:nvPr/>
        </p:nvSpPr>
        <p:spPr>
          <a:xfrm>
            <a:off x="4062871" y="1852527"/>
            <a:ext cx="3829996" cy="600164"/>
          </a:xfrm>
          <a:prstGeom prst="rect">
            <a:avLst/>
          </a:prstGeom>
        </p:spPr>
        <p:txBody>
          <a:bodyPr wrap="square">
            <a:spAutoFit/>
          </a:bodyPr>
          <a:lstStyle/>
          <a:p>
            <a:r>
              <a:rPr lang="zh-CN" altLang="en-US" sz="11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点击添加标题文字点击添加标题文字点击添加</a:t>
            </a:r>
            <a:r>
              <a:rPr lang="zh-CN" altLang="en-US" sz="1100" dirty="0" smtClean="0">
                <a:solidFill>
                  <a:schemeClr val="tx1">
                    <a:lumMod val="75000"/>
                    <a:lumOff val="25000"/>
                  </a:schemeClr>
                </a:solidFill>
                <a:latin typeface="时尚中黑简体" panose="01010104010101010101" pitchFamily="2" charset="-122"/>
                <a:ea typeface="时尚中黑简体" panose="01010104010101010101" pitchFamily="2" charset="-122"/>
              </a:rPr>
              <a:t>标题</a:t>
            </a:r>
            <a:r>
              <a:rPr lang="zh-CN" altLang="en-US" sz="11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点击添加标题文字点击添加标题文字点击添加标题</a:t>
            </a:r>
          </a:p>
          <a:p>
            <a:endParaRPr lang="zh-CN" altLang="en-US" sz="11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23" name="文本框 22"/>
          <p:cNvSpPr txBox="1"/>
          <p:nvPr/>
        </p:nvSpPr>
        <p:spPr>
          <a:xfrm>
            <a:off x="4932680" y="2494241"/>
            <a:ext cx="2775277" cy="400110"/>
          </a:xfrm>
          <a:prstGeom prst="rect">
            <a:avLst/>
          </a:prstGeom>
          <a:noFill/>
        </p:spPr>
        <p:txBody>
          <a:bodyPr wrap="square" rtlCol="0">
            <a:spAutoFit/>
          </a:bodyPr>
          <a:lstStyle/>
          <a:p>
            <a:r>
              <a:rPr lang="zh-CN" altLang="en-US" sz="2000" b="1" dirty="0" smtClean="0">
                <a:solidFill>
                  <a:schemeClr val="tx1">
                    <a:lumMod val="95000"/>
                    <a:lumOff val="5000"/>
                  </a:schemeClr>
                </a:solidFill>
              </a:rPr>
              <a:t>点击此处添加标题 </a:t>
            </a:r>
            <a:r>
              <a:rPr lang="en-US" altLang="zh-CN" sz="2000" b="1" dirty="0" smtClean="0">
                <a:solidFill>
                  <a:srgbClr val="56A8BD"/>
                </a:solidFill>
              </a:rPr>
              <a:t>#</a:t>
            </a:r>
            <a:r>
              <a:rPr lang="en-US" altLang="zh-CN" sz="2000" b="1" dirty="0" smtClean="0">
                <a:solidFill>
                  <a:srgbClr val="56A8BD"/>
                </a:solidFill>
              </a:rPr>
              <a:t>02</a:t>
            </a:r>
            <a:endParaRPr lang="zh-CN" altLang="en-US" sz="2000" b="1" dirty="0">
              <a:solidFill>
                <a:srgbClr val="56A8BD"/>
              </a:solidFill>
            </a:endParaRPr>
          </a:p>
        </p:txBody>
      </p:sp>
      <p:sp>
        <p:nvSpPr>
          <p:cNvPr id="24" name="矩形 23"/>
          <p:cNvSpPr/>
          <p:nvPr/>
        </p:nvSpPr>
        <p:spPr>
          <a:xfrm>
            <a:off x="4944821" y="2842630"/>
            <a:ext cx="3829996" cy="430887"/>
          </a:xfrm>
          <a:prstGeom prst="rect">
            <a:avLst/>
          </a:prstGeom>
        </p:spPr>
        <p:txBody>
          <a:bodyPr wrap="square">
            <a:spAutoFit/>
          </a:bodyPr>
          <a:lstStyle/>
          <a:p>
            <a:r>
              <a:rPr lang="zh-CN" altLang="en-US" sz="11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点击添加标题文字点击添加标题文字点击添加标题点击添加标题文字点击添加标题文字点击添加标题</a:t>
            </a:r>
          </a:p>
        </p:txBody>
      </p:sp>
      <p:sp>
        <p:nvSpPr>
          <p:cNvPr id="25" name="文本框 24"/>
          <p:cNvSpPr txBox="1"/>
          <p:nvPr/>
        </p:nvSpPr>
        <p:spPr>
          <a:xfrm>
            <a:off x="5866521" y="3383266"/>
            <a:ext cx="2775277" cy="400110"/>
          </a:xfrm>
          <a:prstGeom prst="rect">
            <a:avLst/>
          </a:prstGeom>
          <a:noFill/>
        </p:spPr>
        <p:txBody>
          <a:bodyPr wrap="square" rtlCol="0">
            <a:spAutoFit/>
          </a:bodyPr>
          <a:lstStyle/>
          <a:p>
            <a:r>
              <a:rPr lang="zh-CN" altLang="en-US" sz="2000" b="1" dirty="0" smtClean="0">
                <a:solidFill>
                  <a:schemeClr val="tx1">
                    <a:lumMod val="85000"/>
                    <a:lumOff val="15000"/>
                  </a:schemeClr>
                </a:solidFill>
              </a:rPr>
              <a:t>点击此处添加标题</a:t>
            </a:r>
            <a:r>
              <a:rPr lang="en-US" altLang="zh-CN" sz="2000" b="1" dirty="0" smtClean="0">
                <a:solidFill>
                  <a:schemeClr val="tx1">
                    <a:lumMod val="85000"/>
                    <a:lumOff val="15000"/>
                  </a:schemeClr>
                </a:solidFill>
              </a:rPr>
              <a:t>  </a:t>
            </a:r>
            <a:r>
              <a:rPr lang="en-US" altLang="zh-CN" sz="2000" b="1" dirty="0" smtClean="0">
                <a:solidFill>
                  <a:srgbClr val="DC6C7C"/>
                </a:solidFill>
              </a:rPr>
              <a:t>#03</a:t>
            </a:r>
            <a:endParaRPr lang="zh-CN" altLang="en-US" sz="2000" b="1" dirty="0">
              <a:solidFill>
                <a:srgbClr val="DC6C7C"/>
              </a:solidFill>
            </a:endParaRPr>
          </a:p>
        </p:txBody>
      </p:sp>
      <p:sp>
        <p:nvSpPr>
          <p:cNvPr id="26" name="矩形 25"/>
          <p:cNvSpPr/>
          <p:nvPr/>
        </p:nvSpPr>
        <p:spPr>
          <a:xfrm>
            <a:off x="5878662" y="3731655"/>
            <a:ext cx="3829996" cy="430887"/>
          </a:xfrm>
          <a:prstGeom prst="rect">
            <a:avLst/>
          </a:prstGeom>
        </p:spPr>
        <p:txBody>
          <a:bodyPr wrap="square">
            <a:spAutoFit/>
          </a:bodyPr>
          <a:lstStyle/>
          <a:p>
            <a:r>
              <a:rPr lang="zh-CN" altLang="en-US" sz="11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点击添加标题文字点击添加标题文字点击添加标题点击添加标题文字点击添加标题文字点击添加标题</a:t>
            </a:r>
          </a:p>
        </p:txBody>
      </p:sp>
      <p:sp>
        <p:nvSpPr>
          <p:cNvPr id="27" name="文本框 26"/>
          <p:cNvSpPr txBox="1"/>
          <p:nvPr/>
        </p:nvSpPr>
        <p:spPr>
          <a:xfrm>
            <a:off x="6795108" y="4375645"/>
            <a:ext cx="2775277" cy="400110"/>
          </a:xfrm>
          <a:prstGeom prst="rect">
            <a:avLst/>
          </a:prstGeom>
          <a:noFill/>
        </p:spPr>
        <p:txBody>
          <a:bodyPr wrap="square" rtlCol="0">
            <a:spAutoFit/>
          </a:bodyPr>
          <a:lstStyle/>
          <a:p>
            <a:r>
              <a:rPr lang="zh-CN" altLang="en-US" sz="2000" b="1" dirty="0" smtClean="0">
                <a:solidFill>
                  <a:schemeClr val="tx1">
                    <a:lumMod val="85000"/>
                    <a:lumOff val="15000"/>
                  </a:schemeClr>
                </a:solidFill>
              </a:rPr>
              <a:t>点击此处添加标题</a:t>
            </a:r>
            <a:r>
              <a:rPr lang="en-US" altLang="zh-CN" sz="2000" b="1" dirty="0" smtClean="0">
                <a:solidFill>
                  <a:schemeClr val="tx1">
                    <a:lumMod val="85000"/>
                    <a:lumOff val="15000"/>
                  </a:schemeClr>
                </a:solidFill>
              </a:rPr>
              <a:t>  </a:t>
            </a:r>
            <a:r>
              <a:rPr lang="en-US" altLang="zh-CN" sz="2000" b="1" dirty="0" smtClean="0">
                <a:solidFill>
                  <a:schemeClr val="tx1">
                    <a:lumMod val="85000"/>
                    <a:lumOff val="15000"/>
                  </a:schemeClr>
                </a:solidFill>
              </a:rPr>
              <a:t>#04</a:t>
            </a:r>
            <a:endParaRPr lang="zh-CN" altLang="en-US" sz="2000" b="1" dirty="0">
              <a:solidFill>
                <a:schemeClr val="tx1">
                  <a:lumMod val="85000"/>
                  <a:lumOff val="15000"/>
                </a:schemeClr>
              </a:solidFill>
            </a:endParaRPr>
          </a:p>
        </p:txBody>
      </p:sp>
      <p:sp>
        <p:nvSpPr>
          <p:cNvPr id="28" name="矩形 27"/>
          <p:cNvSpPr/>
          <p:nvPr/>
        </p:nvSpPr>
        <p:spPr>
          <a:xfrm>
            <a:off x="6807249" y="4724034"/>
            <a:ext cx="3829996" cy="430887"/>
          </a:xfrm>
          <a:prstGeom prst="rect">
            <a:avLst/>
          </a:prstGeom>
        </p:spPr>
        <p:txBody>
          <a:bodyPr wrap="square">
            <a:spAutoFit/>
          </a:bodyPr>
          <a:lstStyle/>
          <a:p>
            <a:r>
              <a:rPr lang="zh-CN" altLang="en-US" sz="11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点击添加标题文字点击添加标题文字点击添加标题点击添加标题文字点击添加标题文字点击添加标题</a:t>
            </a:r>
          </a:p>
        </p:txBody>
      </p:sp>
    </p:spTree>
    <p:extLst>
      <p:ext uri="{BB962C8B-B14F-4D97-AF65-F5344CB8AC3E}">
        <p14:creationId xmlns:p14="http://schemas.microsoft.com/office/powerpoint/2010/main" val="938986895"/>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 calcmode="lin" valueType="num">
                                      <p:cBhvr>
                                        <p:cTn id="9" dur="500" fill="hold"/>
                                        <p:tgtEl>
                                          <p:spTgt spid="3"/>
                                        </p:tgtEl>
                                        <p:attrNameLst>
                                          <p:attrName>style.rotation</p:attrName>
                                        </p:attrNameLst>
                                      </p:cBhvr>
                                      <p:tavLst>
                                        <p:tav tm="0">
                                          <p:val>
                                            <p:fltVal val="360"/>
                                          </p:val>
                                        </p:tav>
                                        <p:tav tm="100000">
                                          <p:val>
                                            <p:fltVal val="0"/>
                                          </p:val>
                                        </p:tav>
                                      </p:tavLst>
                                    </p:anim>
                                    <p:animEffect transition="in" filter="fade">
                                      <p:cBhvr>
                                        <p:cTn id="10" dur="500"/>
                                        <p:tgtEl>
                                          <p:spTgt spid="3"/>
                                        </p:tgtEl>
                                      </p:cBhvr>
                                    </p:animEffect>
                                  </p:childTnLst>
                                </p:cTn>
                              </p:par>
                              <p:par>
                                <p:cTn id="11" presetID="49" presetClass="entr" presetSubtype="0" decel="10000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 calcmode="lin" valueType="num">
                                      <p:cBhvr>
                                        <p:cTn id="15" dur="500" fill="hold"/>
                                        <p:tgtEl>
                                          <p:spTgt spid="7"/>
                                        </p:tgtEl>
                                        <p:attrNameLst>
                                          <p:attrName>style.rotation</p:attrName>
                                        </p:attrNameLst>
                                      </p:cBhvr>
                                      <p:tavLst>
                                        <p:tav tm="0">
                                          <p:val>
                                            <p:fltVal val="360"/>
                                          </p:val>
                                        </p:tav>
                                        <p:tav tm="100000">
                                          <p:val>
                                            <p:fltVal val="0"/>
                                          </p:val>
                                        </p:tav>
                                      </p:tavLst>
                                    </p:anim>
                                    <p:animEffect transition="in" filter="fade">
                                      <p:cBhvr>
                                        <p:cTn id="16" dur="500"/>
                                        <p:tgtEl>
                                          <p:spTgt spid="7"/>
                                        </p:tgtEl>
                                      </p:cBhvr>
                                    </p:animEffect>
                                  </p:childTnLst>
                                </p:cTn>
                              </p:par>
                              <p:par>
                                <p:cTn id="17" presetID="49" presetClass="entr" presetSubtype="0" decel="10000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 calcmode="lin" valueType="num">
                                      <p:cBhvr>
                                        <p:cTn id="21" dur="500" fill="hold"/>
                                        <p:tgtEl>
                                          <p:spTgt spid="8"/>
                                        </p:tgtEl>
                                        <p:attrNameLst>
                                          <p:attrName>style.rotation</p:attrName>
                                        </p:attrNameLst>
                                      </p:cBhvr>
                                      <p:tavLst>
                                        <p:tav tm="0">
                                          <p:val>
                                            <p:fltVal val="360"/>
                                          </p:val>
                                        </p:tav>
                                        <p:tav tm="100000">
                                          <p:val>
                                            <p:fltVal val="0"/>
                                          </p:val>
                                        </p:tav>
                                      </p:tavLst>
                                    </p:anim>
                                    <p:animEffect transition="in" filter="fade">
                                      <p:cBhvr>
                                        <p:cTn id="22" dur="500"/>
                                        <p:tgtEl>
                                          <p:spTgt spid="8"/>
                                        </p:tgtEl>
                                      </p:cBhvr>
                                    </p:animEffect>
                                  </p:childTnLst>
                                </p:cTn>
                              </p:par>
                              <p:par>
                                <p:cTn id="23" presetID="49" presetClass="entr" presetSubtype="0" decel="10000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 calcmode="lin" valueType="num">
                                      <p:cBhvr>
                                        <p:cTn id="27" dur="500" fill="hold"/>
                                        <p:tgtEl>
                                          <p:spTgt spid="6"/>
                                        </p:tgtEl>
                                        <p:attrNameLst>
                                          <p:attrName>style.rotation</p:attrName>
                                        </p:attrNameLst>
                                      </p:cBhvr>
                                      <p:tavLst>
                                        <p:tav tm="0">
                                          <p:val>
                                            <p:fltVal val="360"/>
                                          </p:val>
                                        </p:tav>
                                        <p:tav tm="100000">
                                          <p:val>
                                            <p:fltVal val="0"/>
                                          </p:val>
                                        </p:tav>
                                      </p:tavLst>
                                    </p:anim>
                                    <p:animEffect transition="in" filter="fade">
                                      <p:cBhvr>
                                        <p:cTn id="28" dur="500"/>
                                        <p:tgtEl>
                                          <p:spTgt spid="6"/>
                                        </p:tgtEl>
                                      </p:cBhvr>
                                    </p:animEffect>
                                  </p:childTnLst>
                                </p:cTn>
                              </p:par>
                              <p:par>
                                <p:cTn id="29" presetID="49" presetClass="entr" presetSubtype="0" decel="10000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500" fill="hold"/>
                                        <p:tgtEl>
                                          <p:spTgt spid="5"/>
                                        </p:tgtEl>
                                        <p:attrNameLst>
                                          <p:attrName>ppt_w</p:attrName>
                                        </p:attrNameLst>
                                      </p:cBhvr>
                                      <p:tavLst>
                                        <p:tav tm="0">
                                          <p:val>
                                            <p:fltVal val="0"/>
                                          </p:val>
                                        </p:tav>
                                        <p:tav tm="100000">
                                          <p:val>
                                            <p:strVal val="#ppt_w"/>
                                          </p:val>
                                        </p:tav>
                                      </p:tavLst>
                                    </p:anim>
                                    <p:anim calcmode="lin" valueType="num">
                                      <p:cBhvr>
                                        <p:cTn id="32" dur="500" fill="hold"/>
                                        <p:tgtEl>
                                          <p:spTgt spid="5"/>
                                        </p:tgtEl>
                                        <p:attrNameLst>
                                          <p:attrName>ppt_h</p:attrName>
                                        </p:attrNameLst>
                                      </p:cBhvr>
                                      <p:tavLst>
                                        <p:tav tm="0">
                                          <p:val>
                                            <p:fltVal val="0"/>
                                          </p:val>
                                        </p:tav>
                                        <p:tav tm="100000">
                                          <p:val>
                                            <p:strVal val="#ppt_h"/>
                                          </p:val>
                                        </p:tav>
                                      </p:tavLst>
                                    </p:anim>
                                    <p:anim calcmode="lin" valueType="num">
                                      <p:cBhvr>
                                        <p:cTn id="33" dur="500" fill="hold"/>
                                        <p:tgtEl>
                                          <p:spTgt spid="5"/>
                                        </p:tgtEl>
                                        <p:attrNameLst>
                                          <p:attrName>style.rotation</p:attrName>
                                        </p:attrNameLst>
                                      </p:cBhvr>
                                      <p:tavLst>
                                        <p:tav tm="0">
                                          <p:val>
                                            <p:fltVal val="360"/>
                                          </p:val>
                                        </p:tav>
                                        <p:tav tm="100000">
                                          <p:val>
                                            <p:fltVal val="0"/>
                                          </p:val>
                                        </p:tav>
                                      </p:tavLst>
                                    </p:anim>
                                    <p:animEffect transition="in" filter="fade">
                                      <p:cBhvr>
                                        <p:cTn id="34" dur="500"/>
                                        <p:tgtEl>
                                          <p:spTgt spid="5"/>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p:cTn id="43" dur="500" fill="hold"/>
                                        <p:tgtEl>
                                          <p:spTgt spid="12"/>
                                        </p:tgtEl>
                                        <p:attrNameLst>
                                          <p:attrName>ppt_w</p:attrName>
                                        </p:attrNameLst>
                                      </p:cBhvr>
                                      <p:tavLst>
                                        <p:tav tm="0">
                                          <p:val>
                                            <p:fltVal val="0"/>
                                          </p:val>
                                        </p:tav>
                                        <p:tav tm="100000">
                                          <p:val>
                                            <p:strVal val="#ppt_w"/>
                                          </p:val>
                                        </p:tav>
                                      </p:tavLst>
                                    </p:anim>
                                    <p:anim calcmode="lin" valueType="num">
                                      <p:cBhvr>
                                        <p:cTn id="44" dur="500" fill="hold"/>
                                        <p:tgtEl>
                                          <p:spTgt spid="12"/>
                                        </p:tgtEl>
                                        <p:attrNameLst>
                                          <p:attrName>ppt_h</p:attrName>
                                        </p:attrNameLst>
                                      </p:cBhvr>
                                      <p:tavLst>
                                        <p:tav tm="0">
                                          <p:val>
                                            <p:fltVal val="0"/>
                                          </p:val>
                                        </p:tav>
                                        <p:tav tm="100000">
                                          <p:val>
                                            <p:strVal val="#ppt_h"/>
                                          </p:val>
                                        </p:tav>
                                      </p:tavLst>
                                    </p:anim>
                                    <p:animEffect transition="in" filter="fade">
                                      <p:cBhvr>
                                        <p:cTn id="45" dur="500"/>
                                        <p:tgtEl>
                                          <p:spTgt spid="12"/>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13"/>
                                        </p:tgtEl>
                                        <p:attrNameLst>
                                          <p:attrName>style.visibility</p:attrName>
                                        </p:attrNameLst>
                                      </p:cBhvr>
                                      <p:to>
                                        <p:strVal val="visible"/>
                                      </p:to>
                                    </p:set>
                                    <p:anim calcmode="lin" valueType="num">
                                      <p:cBhvr>
                                        <p:cTn id="48" dur="500" fill="hold"/>
                                        <p:tgtEl>
                                          <p:spTgt spid="13"/>
                                        </p:tgtEl>
                                        <p:attrNameLst>
                                          <p:attrName>ppt_w</p:attrName>
                                        </p:attrNameLst>
                                      </p:cBhvr>
                                      <p:tavLst>
                                        <p:tav tm="0">
                                          <p:val>
                                            <p:fltVal val="0"/>
                                          </p:val>
                                        </p:tav>
                                        <p:tav tm="100000">
                                          <p:val>
                                            <p:strVal val="#ppt_w"/>
                                          </p:val>
                                        </p:tav>
                                      </p:tavLst>
                                    </p:anim>
                                    <p:anim calcmode="lin" valueType="num">
                                      <p:cBhvr>
                                        <p:cTn id="49" dur="500" fill="hold"/>
                                        <p:tgtEl>
                                          <p:spTgt spid="13"/>
                                        </p:tgtEl>
                                        <p:attrNameLst>
                                          <p:attrName>ppt_h</p:attrName>
                                        </p:attrNameLst>
                                      </p:cBhvr>
                                      <p:tavLst>
                                        <p:tav tm="0">
                                          <p:val>
                                            <p:fltVal val="0"/>
                                          </p:val>
                                        </p:tav>
                                        <p:tav tm="100000">
                                          <p:val>
                                            <p:strVal val="#ppt_h"/>
                                          </p:val>
                                        </p:tav>
                                      </p:tavLst>
                                    </p:anim>
                                    <p:animEffect transition="in" filter="fade">
                                      <p:cBhvr>
                                        <p:cTn id="50" dur="500"/>
                                        <p:tgtEl>
                                          <p:spTgt spid="13"/>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p:cTn id="53" dur="500" fill="hold"/>
                                        <p:tgtEl>
                                          <p:spTgt spid="14"/>
                                        </p:tgtEl>
                                        <p:attrNameLst>
                                          <p:attrName>ppt_w</p:attrName>
                                        </p:attrNameLst>
                                      </p:cBhvr>
                                      <p:tavLst>
                                        <p:tav tm="0">
                                          <p:val>
                                            <p:fltVal val="0"/>
                                          </p:val>
                                        </p:tav>
                                        <p:tav tm="100000">
                                          <p:val>
                                            <p:strVal val="#ppt_w"/>
                                          </p:val>
                                        </p:tav>
                                      </p:tavLst>
                                    </p:anim>
                                    <p:anim calcmode="lin" valueType="num">
                                      <p:cBhvr>
                                        <p:cTn id="54" dur="500" fill="hold"/>
                                        <p:tgtEl>
                                          <p:spTgt spid="14"/>
                                        </p:tgtEl>
                                        <p:attrNameLst>
                                          <p:attrName>ppt_h</p:attrName>
                                        </p:attrNameLst>
                                      </p:cBhvr>
                                      <p:tavLst>
                                        <p:tav tm="0">
                                          <p:val>
                                            <p:fltVal val="0"/>
                                          </p:val>
                                        </p:tav>
                                        <p:tav tm="100000">
                                          <p:val>
                                            <p:strVal val="#ppt_h"/>
                                          </p:val>
                                        </p:tav>
                                      </p:tavLst>
                                    </p:anim>
                                    <p:animEffect transition="in" filter="fade">
                                      <p:cBhvr>
                                        <p:cTn id="55" dur="500"/>
                                        <p:tgtEl>
                                          <p:spTgt spid="14"/>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5"/>
                                        </p:tgtEl>
                                        <p:attrNameLst>
                                          <p:attrName>style.visibility</p:attrName>
                                        </p:attrNameLst>
                                      </p:cBhvr>
                                      <p:to>
                                        <p:strVal val="visible"/>
                                      </p:to>
                                    </p:set>
                                    <p:anim calcmode="lin" valueType="num">
                                      <p:cBhvr>
                                        <p:cTn id="58" dur="500" fill="hold"/>
                                        <p:tgtEl>
                                          <p:spTgt spid="15"/>
                                        </p:tgtEl>
                                        <p:attrNameLst>
                                          <p:attrName>ppt_w</p:attrName>
                                        </p:attrNameLst>
                                      </p:cBhvr>
                                      <p:tavLst>
                                        <p:tav tm="0">
                                          <p:val>
                                            <p:fltVal val="0"/>
                                          </p:val>
                                        </p:tav>
                                        <p:tav tm="100000">
                                          <p:val>
                                            <p:strVal val="#ppt_w"/>
                                          </p:val>
                                        </p:tav>
                                      </p:tavLst>
                                    </p:anim>
                                    <p:anim calcmode="lin" valueType="num">
                                      <p:cBhvr>
                                        <p:cTn id="59" dur="500" fill="hold"/>
                                        <p:tgtEl>
                                          <p:spTgt spid="15"/>
                                        </p:tgtEl>
                                        <p:attrNameLst>
                                          <p:attrName>ppt_h</p:attrName>
                                        </p:attrNameLst>
                                      </p:cBhvr>
                                      <p:tavLst>
                                        <p:tav tm="0">
                                          <p:val>
                                            <p:fltVal val="0"/>
                                          </p:val>
                                        </p:tav>
                                        <p:tav tm="100000">
                                          <p:val>
                                            <p:strVal val="#ppt_h"/>
                                          </p:val>
                                        </p:tav>
                                      </p:tavLst>
                                    </p:anim>
                                    <p:animEffect transition="in" filter="fade">
                                      <p:cBhvr>
                                        <p:cTn id="60" dur="500"/>
                                        <p:tgtEl>
                                          <p:spTgt spid="15"/>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19"/>
                                        </p:tgtEl>
                                        <p:attrNameLst>
                                          <p:attrName>style.visibility</p:attrName>
                                        </p:attrNameLst>
                                      </p:cBhvr>
                                      <p:to>
                                        <p:strVal val="visible"/>
                                      </p:to>
                                    </p:set>
                                    <p:anim calcmode="lin" valueType="num">
                                      <p:cBhvr>
                                        <p:cTn id="63" dur="500" fill="hold"/>
                                        <p:tgtEl>
                                          <p:spTgt spid="19"/>
                                        </p:tgtEl>
                                        <p:attrNameLst>
                                          <p:attrName>ppt_w</p:attrName>
                                        </p:attrNameLst>
                                      </p:cBhvr>
                                      <p:tavLst>
                                        <p:tav tm="0">
                                          <p:val>
                                            <p:fltVal val="0"/>
                                          </p:val>
                                        </p:tav>
                                        <p:tav tm="100000">
                                          <p:val>
                                            <p:strVal val="#ppt_w"/>
                                          </p:val>
                                        </p:tav>
                                      </p:tavLst>
                                    </p:anim>
                                    <p:anim calcmode="lin" valueType="num">
                                      <p:cBhvr>
                                        <p:cTn id="64" dur="500" fill="hold"/>
                                        <p:tgtEl>
                                          <p:spTgt spid="19"/>
                                        </p:tgtEl>
                                        <p:attrNameLst>
                                          <p:attrName>ppt_h</p:attrName>
                                        </p:attrNameLst>
                                      </p:cBhvr>
                                      <p:tavLst>
                                        <p:tav tm="0">
                                          <p:val>
                                            <p:fltVal val="0"/>
                                          </p:val>
                                        </p:tav>
                                        <p:tav tm="100000">
                                          <p:val>
                                            <p:strVal val="#ppt_h"/>
                                          </p:val>
                                        </p:tav>
                                      </p:tavLst>
                                    </p:anim>
                                    <p:animEffect transition="in" filter="fade">
                                      <p:cBhvr>
                                        <p:cTn id="65" dur="500"/>
                                        <p:tgtEl>
                                          <p:spTgt spid="19"/>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17"/>
                                        </p:tgtEl>
                                        <p:attrNameLst>
                                          <p:attrName>style.visibility</p:attrName>
                                        </p:attrNameLst>
                                      </p:cBhvr>
                                      <p:to>
                                        <p:strVal val="visible"/>
                                      </p:to>
                                    </p:set>
                                    <p:anim calcmode="lin" valueType="num">
                                      <p:cBhvr>
                                        <p:cTn id="68" dur="500" fill="hold"/>
                                        <p:tgtEl>
                                          <p:spTgt spid="17"/>
                                        </p:tgtEl>
                                        <p:attrNameLst>
                                          <p:attrName>ppt_w</p:attrName>
                                        </p:attrNameLst>
                                      </p:cBhvr>
                                      <p:tavLst>
                                        <p:tav tm="0">
                                          <p:val>
                                            <p:fltVal val="0"/>
                                          </p:val>
                                        </p:tav>
                                        <p:tav tm="100000">
                                          <p:val>
                                            <p:strVal val="#ppt_w"/>
                                          </p:val>
                                        </p:tav>
                                      </p:tavLst>
                                    </p:anim>
                                    <p:anim calcmode="lin" valueType="num">
                                      <p:cBhvr>
                                        <p:cTn id="69" dur="500" fill="hold"/>
                                        <p:tgtEl>
                                          <p:spTgt spid="17"/>
                                        </p:tgtEl>
                                        <p:attrNameLst>
                                          <p:attrName>ppt_h</p:attrName>
                                        </p:attrNameLst>
                                      </p:cBhvr>
                                      <p:tavLst>
                                        <p:tav tm="0">
                                          <p:val>
                                            <p:fltVal val="0"/>
                                          </p:val>
                                        </p:tav>
                                        <p:tav tm="100000">
                                          <p:val>
                                            <p:strVal val="#ppt_h"/>
                                          </p:val>
                                        </p:tav>
                                      </p:tavLst>
                                    </p:anim>
                                    <p:animEffect transition="in" filter="fade">
                                      <p:cBhvr>
                                        <p:cTn id="70" dur="500"/>
                                        <p:tgtEl>
                                          <p:spTgt spid="17"/>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20"/>
                                        </p:tgtEl>
                                        <p:attrNameLst>
                                          <p:attrName>style.visibility</p:attrName>
                                        </p:attrNameLst>
                                      </p:cBhvr>
                                      <p:to>
                                        <p:strVal val="visible"/>
                                      </p:to>
                                    </p:set>
                                    <p:anim calcmode="lin" valueType="num">
                                      <p:cBhvr>
                                        <p:cTn id="73" dur="500" fill="hold"/>
                                        <p:tgtEl>
                                          <p:spTgt spid="20"/>
                                        </p:tgtEl>
                                        <p:attrNameLst>
                                          <p:attrName>ppt_w</p:attrName>
                                        </p:attrNameLst>
                                      </p:cBhvr>
                                      <p:tavLst>
                                        <p:tav tm="0">
                                          <p:val>
                                            <p:fltVal val="0"/>
                                          </p:val>
                                        </p:tav>
                                        <p:tav tm="100000">
                                          <p:val>
                                            <p:strVal val="#ppt_w"/>
                                          </p:val>
                                        </p:tav>
                                      </p:tavLst>
                                    </p:anim>
                                    <p:anim calcmode="lin" valueType="num">
                                      <p:cBhvr>
                                        <p:cTn id="74" dur="500" fill="hold"/>
                                        <p:tgtEl>
                                          <p:spTgt spid="20"/>
                                        </p:tgtEl>
                                        <p:attrNameLst>
                                          <p:attrName>ppt_h</p:attrName>
                                        </p:attrNameLst>
                                      </p:cBhvr>
                                      <p:tavLst>
                                        <p:tav tm="0">
                                          <p:val>
                                            <p:fltVal val="0"/>
                                          </p:val>
                                        </p:tav>
                                        <p:tav tm="100000">
                                          <p:val>
                                            <p:strVal val="#ppt_h"/>
                                          </p:val>
                                        </p:tav>
                                      </p:tavLst>
                                    </p:anim>
                                    <p:animEffect transition="in" filter="fade">
                                      <p:cBhvr>
                                        <p:cTn id="75" dur="500"/>
                                        <p:tgtEl>
                                          <p:spTgt spid="20"/>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18"/>
                                        </p:tgtEl>
                                        <p:attrNameLst>
                                          <p:attrName>style.visibility</p:attrName>
                                        </p:attrNameLst>
                                      </p:cBhvr>
                                      <p:to>
                                        <p:strVal val="visible"/>
                                      </p:to>
                                    </p:set>
                                    <p:anim calcmode="lin" valueType="num">
                                      <p:cBhvr>
                                        <p:cTn id="78" dur="500" fill="hold"/>
                                        <p:tgtEl>
                                          <p:spTgt spid="18"/>
                                        </p:tgtEl>
                                        <p:attrNameLst>
                                          <p:attrName>ppt_w</p:attrName>
                                        </p:attrNameLst>
                                      </p:cBhvr>
                                      <p:tavLst>
                                        <p:tav tm="0">
                                          <p:val>
                                            <p:fltVal val="0"/>
                                          </p:val>
                                        </p:tav>
                                        <p:tav tm="100000">
                                          <p:val>
                                            <p:strVal val="#ppt_w"/>
                                          </p:val>
                                        </p:tav>
                                      </p:tavLst>
                                    </p:anim>
                                    <p:anim calcmode="lin" valueType="num">
                                      <p:cBhvr>
                                        <p:cTn id="79" dur="500" fill="hold"/>
                                        <p:tgtEl>
                                          <p:spTgt spid="18"/>
                                        </p:tgtEl>
                                        <p:attrNameLst>
                                          <p:attrName>ppt_h</p:attrName>
                                        </p:attrNameLst>
                                      </p:cBhvr>
                                      <p:tavLst>
                                        <p:tav tm="0">
                                          <p:val>
                                            <p:fltVal val="0"/>
                                          </p:val>
                                        </p:tav>
                                        <p:tav tm="100000">
                                          <p:val>
                                            <p:strVal val="#ppt_h"/>
                                          </p:val>
                                        </p:tav>
                                      </p:tavLst>
                                    </p:anim>
                                    <p:animEffect transition="in" filter="fade">
                                      <p:cBhvr>
                                        <p:cTn id="80" dur="500"/>
                                        <p:tgtEl>
                                          <p:spTgt spid="18"/>
                                        </p:tgtEl>
                                      </p:cBhvr>
                                    </p:animEffect>
                                  </p:childTnLst>
                                </p:cTn>
                              </p:par>
                            </p:childTnLst>
                          </p:cTn>
                        </p:par>
                      </p:childTnLst>
                    </p:cTn>
                  </p:par>
                  <p:par>
                    <p:cTn id="81" fill="hold">
                      <p:stCondLst>
                        <p:cond delay="indefinite"/>
                      </p:stCondLst>
                      <p:childTnLst>
                        <p:par>
                          <p:cTn id="82" fill="hold">
                            <p:stCondLst>
                              <p:cond delay="0"/>
                            </p:stCondLst>
                            <p:childTnLst>
                              <p:par>
                                <p:cTn id="83" presetID="17" presetClass="entr" presetSubtype="10" fill="hold" grpId="0" nodeType="clickEffect">
                                  <p:stCondLst>
                                    <p:cond delay="0"/>
                                  </p:stCondLst>
                                  <p:childTnLst>
                                    <p:set>
                                      <p:cBhvr>
                                        <p:cTn id="84" dur="1" fill="hold">
                                          <p:stCondLst>
                                            <p:cond delay="0"/>
                                          </p:stCondLst>
                                        </p:cTn>
                                        <p:tgtEl>
                                          <p:spTgt spid="21"/>
                                        </p:tgtEl>
                                        <p:attrNameLst>
                                          <p:attrName>style.visibility</p:attrName>
                                        </p:attrNameLst>
                                      </p:cBhvr>
                                      <p:to>
                                        <p:strVal val="visible"/>
                                      </p:to>
                                    </p:set>
                                    <p:anim calcmode="lin" valueType="num">
                                      <p:cBhvr>
                                        <p:cTn id="85" dur="500" fill="hold"/>
                                        <p:tgtEl>
                                          <p:spTgt spid="21"/>
                                        </p:tgtEl>
                                        <p:attrNameLst>
                                          <p:attrName>ppt_w</p:attrName>
                                        </p:attrNameLst>
                                      </p:cBhvr>
                                      <p:tavLst>
                                        <p:tav tm="0">
                                          <p:val>
                                            <p:fltVal val="0"/>
                                          </p:val>
                                        </p:tav>
                                        <p:tav tm="100000">
                                          <p:val>
                                            <p:strVal val="#ppt_w"/>
                                          </p:val>
                                        </p:tav>
                                      </p:tavLst>
                                    </p:anim>
                                    <p:anim calcmode="lin" valueType="num">
                                      <p:cBhvr>
                                        <p:cTn id="86" dur="500" fill="hold"/>
                                        <p:tgtEl>
                                          <p:spTgt spid="21"/>
                                        </p:tgtEl>
                                        <p:attrNameLst>
                                          <p:attrName>ppt_h</p:attrName>
                                        </p:attrNameLst>
                                      </p:cBhvr>
                                      <p:tavLst>
                                        <p:tav tm="0">
                                          <p:val>
                                            <p:strVal val="#ppt_h"/>
                                          </p:val>
                                        </p:tav>
                                        <p:tav tm="100000">
                                          <p:val>
                                            <p:strVal val="#ppt_h"/>
                                          </p:val>
                                        </p:tav>
                                      </p:tavLst>
                                    </p:anim>
                                  </p:childTnLst>
                                </p:cTn>
                              </p:par>
                              <p:par>
                                <p:cTn id="87" presetID="17" presetClass="entr" presetSubtype="10" fill="hold" grpId="0" nodeType="withEffect">
                                  <p:stCondLst>
                                    <p:cond delay="0"/>
                                  </p:stCondLst>
                                  <p:childTnLst>
                                    <p:set>
                                      <p:cBhvr>
                                        <p:cTn id="88" dur="1" fill="hold">
                                          <p:stCondLst>
                                            <p:cond delay="0"/>
                                          </p:stCondLst>
                                        </p:cTn>
                                        <p:tgtEl>
                                          <p:spTgt spid="22"/>
                                        </p:tgtEl>
                                        <p:attrNameLst>
                                          <p:attrName>style.visibility</p:attrName>
                                        </p:attrNameLst>
                                      </p:cBhvr>
                                      <p:to>
                                        <p:strVal val="visible"/>
                                      </p:to>
                                    </p:set>
                                    <p:anim calcmode="lin" valueType="num">
                                      <p:cBhvr>
                                        <p:cTn id="89" dur="500" fill="hold"/>
                                        <p:tgtEl>
                                          <p:spTgt spid="22"/>
                                        </p:tgtEl>
                                        <p:attrNameLst>
                                          <p:attrName>ppt_w</p:attrName>
                                        </p:attrNameLst>
                                      </p:cBhvr>
                                      <p:tavLst>
                                        <p:tav tm="0">
                                          <p:val>
                                            <p:fltVal val="0"/>
                                          </p:val>
                                        </p:tav>
                                        <p:tav tm="100000">
                                          <p:val>
                                            <p:strVal val="#ppt_w"/>
                                          </p:val>
                                        </p:tav>
                                      </p:tavLst>
                                    </p:anim>
                                    <p:anim calcmode="lin" valueType="num">
                                      <p:cBhvr>
                                        <p:cTn id="90" dur="500" fill="hold"/>
                                        <p:tgtEl>
                                          <p:spTgt spid="22"/>
                                        </p:tgtEl>
                                        <p:attrNameLst>
                                          <p:attrName>ppt_h</p:attrName>
                                        </p:attrNameLst>
                                      </p:cBhvr>
                                      <p:tavLst>
                                        <p:tav tm="0">
                                          <p:val>
                                            <p:strVal val="#ppt_h"/>
                                          </p:val>
                                        </p:tav>
                                        <p:tav tm="100000">
                                          <p:val>
                                            <p:strVal val="#ppt_h"/>
                                          </p:val>
                                        </p:tav>
                                      </p:tavLst>
                                    </p:anim>
                                  </p:childTnLst>
                                </p:cTn>
                              </p:par>
                              <p:par>
                                <p:cTn id="91" presetID="17" presetClass="entr" presetSubtype="10" fill="hold" grpId="0" nodeType="withEffect">
                                  <p:stCondLst>
                                    <p:cond delay="0"/>
                                  </p:stCondLst>
                                  <p:childTnLst>
                                    <p:set>
                                      <p:cBhvr>
                                        <p:cTn id="92" dur="1" fill="hold">
                                          <p:stCondLst>
                                            <p:cond delay="0"/>
                                          </p:stCondLst>
                                        </p:cTn>
                                        <p:tgtEl>
                                          <p:spTgt spid="23"/>
                                        </p:tgtEl>
                                        <p:attrNameLst>
                                          <p:attrName>style.visibility</p:attrName>
                                        </p:attrNameLst>
                                      </p:cBhvr>
                                      <p:to>
                                        <p:strVal val="visible"/>
                                      </p:to>
                                    </p:set>
                                    <p:anim calcmode="lin" valueType="num">
                                      <p:cBhvr>
                                        <p:cTn id="93" dur="500" fill="hold"/>
                                        <p:tgtEl>
                                          <p:spTgt spid="23"/>
                                        </p:tgtEl>
                                        <p:attrNameLst>
                                          <p:attrName>ppt_w</p:attrName>
                                        </p:attrNameLst>
                                      </p:cBhvr>
                                      <p:tavLst>
                                        <p:tav tm="0">
                                          <p:val>
                                            <p:fltVal val="0"/>
                                          </p:val>
                                        </p:tav>
                                        <p:tav tm="100000">
                                          <p:val>
                                            <p:strVal val="#ppt_w"/>
                                          </p:val>
                                        </p:tav>
                                      </p:tavLst>
                                    </p:anim>
                                    <p:anim calcmode="lin" valueType="num">
                                      <p:cBhvr>
                                        <p:cTn id="94" dur="500" fill="hold"/>
                                        <p:tgtEl>
                                          <p:spTgt spid="23"/>
                                        </p:tgtEl>
                                        <p:attrNameLst>
                                          <p:attrName>ppt_h</p:attrName>
                                        </p:attrNameLst>
                                      </p:cBhvr>
                                      <p:tavLst>
                                        <p:tav tm="0">
                                          <p:val>
                                            <p:strVal val="#ppt_h"/>
                                          </p:val>
                                        </p:tav>
                                        <p:tav tm="100000">
                                          <p:val>
                                            <p:strVal val="#ppt_h"/>
                                          </p:val>
                                        </p:tav>
                                      </p:tavLst>
                                    </p:anim>
                                  </p:childTnLst>
                                </p:cTn>
                              </p:par>
                              <p:par>
                                <p:cTn id="95" presetID="17" presetClass="entr" presetSubtype="10" fill="hold" grpId="0" nodeType="withEffect">
                                  <p:stCondLst>
                                    <p:cond delay="0"/>
                                  </p:stCondLst>
                                  <p:childTnLst>
                                    <p:set>
                                      <p:cBhvr>
                                        <p:cTn id="96" dur="1" fill="hold">
                                          <p:stCondLst>
                                            <p:cond delay="0"/>
                                          </p:stCondLst>
                                        </p:cTn>
                                        <p:tgtEl>
                                          <p:spTgt spid="24"/>
                                        </p:tgtEl>
                                        <p:attrNameLst>
                                          <p:attrName>style.visibility</p:attrName>
                                        </p:attrNameLst>
                                      </p:cBhvr>
                                      <p:to>
                                        <p:strVal val="visible"/>
                                      </p:to>
                                    </p:set>
                                    <p:anim calcmode="lin" valueType="num">
                                      <p:cBhvr>
                                        <p:cTn id="97" dur="500" fill="hold"/>
                                        <p:tgtEl>
                                          <p:spTgt spid="24"/>
                                        </p:tgtEl>
                                        <p:attrNameLst>
                                          <p:attrName>ppt_w</p:attrName>
                                        </p:attrNameLst>
                                      </p:cBhvr>
                                      <p:tavLst>
                                        <p:tav tm="0">
                                          <p:val>
                                            <p:fltVal val="0"/>
                                          </p:val>
                                        </p:tav>
                                        <p:tav tm="100000">
                                          <p:val>
                                            <p:strVal val="#ppt_w"/>
                                          </p:val>
                                        </p:tav>
                                      </p:tavLst>
                                    </p:anim>
                                    <p:anim calcmode="lin" valueType="num">
                                      <p:cBhvr>
                                        <p:cTn id="98" dur="500" fill="hold"/>
                                        <p:tgtEl>
                                          <p:spTgt spid="24"/>
                                        </p:tgtEl>
                                        <p:attrNameLst>
                                          <p:attrName>ppt_h</p:attrName>
                                        </p:attrNameLst>
                                      </p:cBhvr>
                                      <p:tavLst>
                                        <p:tav tm="0">
                                          <p:val>
                                            <p:strVal val="#ppt_h"/>
                                          </p:val>
                                        </p:tav>
                                        <p:tav tm="100000">
                                          <p:val>
                                            <p:strVal val="#ppt_h"/>
                                          </p:val>
                                        </p:tav>
                                      </p:tavLst>
                                    </p:anim>
                                  </p:childTnLst>
                                </p:cTn>
                              </p:par>
                              <p:par>
                                <p:cTn id="99" presetID="17" presetClass="entr" presetSubtype="10" fill="hold" grpId="0" nodeType="withEffect">
                                  <p:stCondLst>
                                    <p:cond delay="0"/>
                                  </p:stCondLst>
                                  <p:childTnLst>
                                    <p:set>
                                      <p:cBhvr>
                                        <p:cTn id="100" dur="1" fill="hold">
                                          <p:stCondLst>
                                            <p:cond delay="0"/>
                                          </p:stCondLst>
                                        </p:cTn>
                                        <p:tgtEl>
                                          <p:spTgt spid="26"/>
                                        </p:tgtEl>
                                        <p:attrNameLst>
                                          <p:attrName>style.visibility</p:attrName>
                                        </p:attrNameLst>
                                      </p:cBhvr>
                                      <p:to>
                                        <p:strVal val="visible"/>
                                      </p:to>
                                    </p:set>
                                    <p:anim calcmode="lin" valueType="num">
                                      <p:cBhvr>
                                        <p:cTn id="101" dur="500" fill="hold"/>
                                        <p:tgtEl>
                                          <p:spTgt spid="26"/>
                                        </p:tgtEl>
                                        <p:attrNameLst>
                                          <p:attrName>ppt_w</p:attrName>
                                        </p:attrNameLst>
                                      </p:cBhvr>
                                      <p:tavLst>
                                        <p:tav tm="0">
                                          <p:val>
                                            <p:fltVal val="0"/>
                                          </p:val>
                                        </p:tav>
                                        <p:tav tm="100000">
                                          <p:val>
                                            <p:strVal val="#ppt_w"/>
                                          </p:val>
                                        </p:tav>
                                      </p:tavLst>
                                    </p:anim>
                                    <p:anim calcmode="lin" valueType="num">
                                      <p:cBhvr>
                                        <p:cTn id="102" dur="500" fill="hold"/>
                                        <p:tgtEl>
                                          <p:spTgt spid="26"/>
                                        </p:tgtEl>
                                        <p:attrNameLst>
                                          <p:attrName>ppt_h</p:attrName>
                                        </p:attrNameLst>
                                      </p:cBhvr>
                                      <p:tavLst>
                                        <p:tav tm="0">
                                          <p:val>
                                            <p:strVal val="#ppt_h"/>
                                          </p:val>
                                        </p:tav>
                                        <p:tav tm="100000">
                                          <p:val>
                                            <p:strVal val="#ppt_h"/>
                                          </p:val>
                                        </p:tav>
                                      </p:tavLst>
                                    </p:anim>
                                  </p:childTnLst>
                                </p:cTn>
                              </p:par>
                              <p:par>
                                <p:cTn id="103" presetID="17" presetClass="entr" presetSubtype="10" fill="hold" grpId="0" nodeType="withEffect">
                                  <p:stCondLst>
                                    <p:cond delay="0"/>
                                  </p:stCondLst>
                                  <p:childTnLst>
                                    <p:set>
                                      <p:cBhvr>
                                        <p:cTn id="104" dur="1" fill="hold">
                                          <p:stCondLst>
                                            <p:cond delay="0"/>
                                          </p:stCondLst>
                                        </p:cTn>
                                        <p:tgtEl>
                                          <p:spTgt spid="25"/>
                                        </p:tgtEl>
                                        <p:attrNameLst>
                                          <p:attrName>style.visibility</p:attrName>
                                        </p:attrNameLst>
                                      </p:cBhvr>
                                      <p:to>
                                        <p:strVal val="visible"/>
                                      </p:to>
                                    </p:set>
                                    <p:anim calcmode="lin" valueType="num">
                                      <p:cBhvr>
                                        <p:cTn id="105" dur="500" fill="hold"/>
                                        <p:tgtEl>
                                          <p:spTgt spid="25"/>
                                        </p:tgtEl>
                                        <p:attrNameLst>
                                          <p:attrName>ppt_w</p:attrName>
                                        </p:attrNameLst>
                                      </p:cBhvr>
                                      <p:tavLst>
                                        <p:tav tm="0">
                                          <p:val>
                                            <p:fltVal val="0"/>
                                          </p:val>
                                        </p:tav>
                                        <p:tav tm="100000">
                                          <p:val>
                                            <p:strVal val="#ppt_w"/>
                                          </p:val>
                                        </p:tav>
                                      </p:tavLst>
                                    </p:anim>
                                    <p:anim calcmode="lin" valueType="num">
                                      <p:cBhvr>
                                        <p:cTn id="106" dur="500" fill="hold"/>
                                        <p:tgtEl>
                                          <p:spTgt spid="25"/>
                                        </p:tgtEl>
                                        <p:attrNameLst>
                                          <p:attrName>ppt_h</p:attrName>
                                        </p:attrNameLst>
                                      </p:cBhvr>
                                      <p:tavLst>
                                        <p:tav tm="0">
                                          <p:val>
                                            <p:strVal val="#ppt_h"/>
                                          </p:val>
                                        </p:tav>
                                        <p:tav tm="100000">
                                          <p:val>
                                            <p:strVal val="#ppt_h"/>
                                          </p:val>
                                        </p:tav>
                                      </p:tavLst>
                                    </p:anim>
                                  </p:childTnLst>
                                </p:cTn>
                              </p:par>
                              <p:par>
                                <p:cTn id="107" presetID="17" presetClass="entr" presetSubtype="10" fill="hold" grpId="0" nodeType="withEffect">
                                  <p:stCondLst>
                                    <p:cond delay="0"/>
                                  </p:stCondLst>
                                  <p:childTnLst>
                                    <p:set>
                                      <p:cBhvr>
                                        <p:cTn id="108" dur="1" fill="hold">
                                          <p:stCondLst>
                                            <p:cond delay="0"/>
                                          </p:stCondLst>
                                        </p:cTn>
                                        <p:tgtEl>
                                          <p:spTgt spid="27"/>
                                        </p:tgtEl>
                                        <p:attrNameLst>
                                          <p:attrName>style.visibility</p:attrName>
                                        </p:attrNameLst>
                                      </p:cBhvr>
                                      <p:to>
                                        <p:strVal val="visible"/>
                                      </p:to>
                                    </p:set>
                                    <p:anim calcmode="lin" valueType="num">
                                      <p:cBhvr>
                                        <p:cTn id="109" dur="500" fill="hold"/>
                                        <p:tgtEl>
                                          <p:spTgt spid="27"/>
                                        </p:tgtEl>
                                        <p:attrNameLst>
                                          <p:attrName>ppt_w</p:attrName>
                                        </p:attrNameLst>
                                      </p:cBhvr>
                                      <p:tavLst>
                                        <p:tav tm="0">
                                          <p:val>
                                            <p:fltVal val="0"/>
                                          </p:val>
                                        </p:tav>
                                        <p:tav tm="100000">
                                          <p:val>
                                            <p:strVal val="#ppt_w"/>
                                          </p:val>
                                        </p:tav>
                                      </p:tavLst>
                                    </p:anim>
                                    <p:anim calcmode="lin" valueType="num">
                                      <p:cBhvr>
                                        <p:cTn id="110" dur="500" fill="hold"/>
                                        <p:tgtEl>
                                          <p:spTgt spid="27"/>
                                        </p:tgtEl>
                                        <p:attrNameLst>
                                          <p:attrName>ppt_h</p:attrName>
                                        </p:attrNameLst>
                                      </p:cBhvr>
                                      <p:tavLst>
                                        <p:tav tm="0">
                                          <p:val>
                                            <p:strVal val="#ppt_h"/>
                                          </p:val>
                                        </p:tav>
                                        <p:tav tm="100000">
                                          <p:val>
                                            <p:strVal val="#ppt_h"/>
                                          </p:val>
                                        </p:tav>
                                      </p:tavLst>
                                    </p:anim>
                                  </p:childTnLst>
                                </p:cTn>
                              </p:par>
                              <p:par>
                                <p:cTn id="111" presetID="17" presetClass="entr" presetSubtype="10" fill="hold" grpId="0" nodeType="withEffect">
                                  <p:stCondLst>
                                    <p:cond delay="0"/>
                                  </p:stCondLst>
                                  <p:childTnLst>
                                    <p:set>
                                      <p:cBhvr>
                                        <p:cTn id="112" dur="1" fill="hold">
                                          <p:stCondLst>
                                            <p:cond delay="0"/>
                                          </p:stCondLst>
                                        </p:cTn>
                                        <p:tgtEl>
                                          <p:spTgt spid="28"/>
                                        </p:tgtEl>
                                        <p:attrNameLst>
                                          <p:attrName>style.visibility</p:attrName>
                                        </p:attrNameLst>
                                      </p:cBhvr>
                                      <p:to>
                                        <p:strVal val="visible"/>
                                      </p:to>
                                    </p:set>
                                    <p:anim calcmode="lin" valueType="num">
                                      <p:cBhvr>
                                        <p:cTn id="113" dur="500" fill="hold"/>
                                        <p:tgtEl>
                                          <p:spTgt spid="28"/>
                                        </p:tgtEl>
                                        <p:attrNameLst>
                                          <p:attrName>ppt_w</p:attrName>
                                        </p:attrNameLst>
                                      </p:cBhvr>
                                      <p:tavLst>
                                        <p:tav tm="0">
                                          <p:val>
                                            <p:fltVal val="0"/>
                                          </p:val>
                                        </p:tav>
                                        <p:tav tm="100000">
                                          <p:val>
                                            <p:strVal val="#ppt_w"/>
                                          </p:val>
                                        </p:tav>
                                      </p:tavLst>
                                    </p:anim>
                                    <p:anim calcmode="lin" valueType="num">
                                      <p:cBhvr>
                                        <p:cTn id="114" dur="500" fill="hold"/>
                                        <p:tgtEl>
                                          <p:spTgt spid="2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15" grpId="0" animBg="1"/>
      <p:bldP spid="14" grpId="0" animBg="1"/>
      <p:bldP spid="13" grpId="0" animBg="1"/>
      <p:bldP spid="11" grpId="0" animBg="1"/>
      <p:bldP spid="12" grpId="0" animBg="1"/>
      <p:bldP spid="17" grpId="0" animBg="1"/>
      <p:bldP spid="18" grpId="0" animBg="1"/>
      <p:bldP spid="19" grpId="0" animBg="1"/>
      <p:bldP spid="20" grpId="0" animBg="1"/>
      <p:bldP spid="21" grpId="0"/>
      <p:bldP spid="22" grpId="0"/>
      <p:bldP spid="23" grpId="0"/>
      <p:bldP spid="24" grpId="0"/>
      <p:bldP spid="25" grpId="0"/>
      <p:bldP spid="26" grpId="0"/>
      <p:bldP spid="27" grpId="0"/>
      <p:bldP spid="28"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5" name="椭圆 24"/>
          <p:cNvSpPr/>
          <p:nvPr/>
        </p:nvSpPr>
        <p:spPr>
          <a:xfrm rot="21574610">
            <a:off x="4072985" y="1370228"/>
            <a:ext cx="2806637" cy="2806633"/>
          </a:xfrm>
          <a:prstGeom prst="ellipse">
            <a:avLst/>
          </a:prstGeom>
          <a:gradFill flip="none" rotWithShape="1">
            <a:gsLst>
              <a:gs pos="0">
                <a:schemeClr val="accent1">
                  <a:lumMod val="5000"/>
                  <a:lumOff val="95000"/>
                </a:schemeClr>
              </a:gs>
              <a:gs pos="100000">
                <a:schemeClr val="bg1">
                  <a:lumMod val="65000"/>
                </a:schemeClr>
              </a:gs>
            </a:gsLst>
            <a:lin ang="2700000" scaled="1"/>
            <a:tileRect/>
          </a:gradFill>
          <a:ln w="25400">
            <a:gradFill flip="none" rotWithShape="1">
              <a:gsLst>
                <a:gs pos="0">
                  <a:schemeClr val="accent1">
                    <a:lumMod val="5000"/>
                    <a:lumOff val="95000"/>
                  </a:schemeClr>
                </a:gs>
                <a:gs pos="100000">
                  <a:schemeClr val="bg2">
                    <a:lumMod val="60000"/>
                    <a:lumOff val="40000"/>
                  </a:schemeClr>
                </a:gs>
              </a:gsLst>
              <a:lin ang="13500000" scaled="1"/>
              <a:tileRect/>
            </a:gradFill>
          </a:ln>
          <a:effectLst>
            <a:outerShdw blurRad="1143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rot="14374610">
            <a:off x="3009765" y="3243594"/>
            <a:ext cx="2806633" cy="2806637"/>
          </a:xfrm>
          <a:prstGeom prst="ellipse">
            <a:avLst/>
          </a:prstGeom>
          <a:gradFill flip="none" rotWithShape="1">
            <a:gsLst>
              <a:gs pos="0">
                <a:schemeClr val="accent1">
                  <a:lumMod val="5000"/>
                  <a:lumOff val="95000"/>
                </a:schemeClr>
              </a:gs>
              <a:gs pos="100000">
                <a:schemeClr val="bg1">
                  <a:lumMod val="65000"/>
                </a:schemeClr>
              </a:gs>
            </a:gsLst>
            <a:lin ang="9600000" scaled="0"/>
            <a:tileRect/>
          </a:gradFill>
          <a:ln w="25400">
            <a:gradFill flip="none" rotWithShape="1">
              <a:gsLst>
                <a:gs pos="0">
                  <a:schemeClr val="accent1">
                    <a:lumMod val="5000"/>
                    <a:lumOff val="95000"/>
                  </a:schemeClr>
                </a:gs>
                <a:gs pos="100000">
                  <a:schemeClr val="bg2">
                    <a:lumMod val="60000"/>
                    <a:lumOff val="40000"/>
                  </a:schemeClr>
                </a:gs>
              </a:gsLst>
              <a:lin ang="18000000" scaled="0"/>
              <a:tileRect/>
            </a:gradFill>
          </a:ln>
          <a:effectLst>
            <a:outerShdw blurRad="1143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rot="7174610">
            <a:off x="5163763" y="3227684"/>
            <a:ext cx="2806633" cy="2806637"/>
          </a:xfrm>
          <a:prstGeom prst="ellipse">
            <a:avLst/>
          </a:prstGeom>
          <a:gradFill flip="none" rotWithShape="1">
            <a:gsLst>
              <a:gs pos="0">
                <a:schemeClr val="accent1">
                  <a:lumMod val="5000"/>
                  <a:lumOff val="95000"/>
                </a:schemeClr>
              </a:gs>
              <a:gs pos="100000">
                <a:schemeClr val="bg1">
                  <a:lumMod val="65000"/>
                </a:schemeClr>
              </a:gs>
            </a:gsLst>
            <a:lin ang="16200000" scaled="0"/>
            <a:tileRect/>
          </a:gradFill>
          <a:ln w="25400">
            <a:gradFill flip="none" rotWithShape="1">
              <a:gsLst>
                <a:gs pos="0">
                  <a:schemeClr val="accent1">
                    <a:lumMod val="5000"/>
                    <a:lumOff val="95000"/>
                  </a:schemeClr>
                </a:gs>
                <a:gs pos="100000">
                  <a:schemeClr val="bg2">
                    <a:lumMod val="60000"/>
                    <a:lumOff val="40000"/>
                  </a:schemeClr>
                </a:gs>
              </a:gsLst>
              <a:lin ang="7200000" scaled="0"/>
              <a:tileRect/>
            </a:gradFill>
          </a:ln>
          <a:effectLst>
            <a:outerShdw blurRad="1143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rot="7174610">
            <a:off x="4723697" y="4167992"/>
            <a:ext cx="1554648" cy="941405"/>
          </a:xfrm>
          <a:custGeom>
            <a:avLst/>
            <a:gdLst>
              <a:gd name="connsiteX0" fmla="*/ 0 w 1254201"/>
              <a:gd name="connsiteY0" fmla="*/ 741887 h 759470"/>
              <a:gd name="connsiteX1" fmla="*/ 28289 w 1254201"/>
              <a:gd name="connsiteY1" fmla="*/ 669414 h 759470"/>
              <a:gd name="connsiteX2" fmla="*/ 81103 w 1254201"/>
              <a:gd name="connsiteY2" fmla="*/ 566247 h 759470"/>
              <a:gd name="connsiteX3" fmla="*/ 1201486 w 1254201"/>
              <a:gd name="connsiteY3" fmla="*/ 8577 h 759470"/>
              <a:gd name="connsiteX4" fmla="*/ 1254201 w 1254201"/>
              <a:gd name="connsiteY4" fmla="*/ 17775 h 759470"/>
              <a:gd name="connsiteX5" fmla="*/ 1235809 w 1254201"/>
              <a:gd name="connsiteY5" fmla="*/ 68025 h 759470"/>
              <a:gd name="connsiteX6" fmla="*/ 192661 w 1254201"/>
              <a:gd name="connsiteY6" fmla="*/ 759470 h 759470"/>
              <a:gd name="connsiteX7" fmla="*/ 76909 w 1254201"/>
              <a:gd name="connsiteY7" fmla="*/ 753625 h 75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4201" h="759470">
                <a:moveTo>
                  <a:pt x="0" y="741887"/>
                </a:moveTo>
                <a:lnTo>
                  <a:pt x="28289" y="669414"/>
                </a:lnTo>
                <a:cubicBezTo>
                  <a:pt x="43971" y="634522"/>
                  <a:pt x="61564" y="600090"/>
                  <a:pt x="81103" y="566247"/>
                </a:cubicBezTo>
                <a:cubicBezTo>
                  <a:pt x="315572" y="160135"/>
                  <a:pt x="763659" y="-45751"/>
                  <a:pt x="1201486" y="8577"/>
                </a:cubicBezTo>
                <a:lnTo>
                  <a:pt x="1254201" y="17775"/>
                </a:lnTo>
                <a:lnTo>
                  <a:pt x="1235809" y="68025"/>
                </a:lnTo>
                <a:cubicBezTo>
                  <a:pt x="1063944" y="474359"/>
                  <a:pt x="661599" y="759470"/>
                  <a:pt x="192661" y="759470"/>
                </a:cubicBezTo>
                <a:cubicBezTo>
                  <a:pt x="153583" y="759470"/>
                  <a:pt x="114967" y="757490"/>
                  <a:pt x="76909" y="753625"/>
                </a:cubicBezTo>
                <a:close/>
              </a:path>
            </a:pathLst>
          </a:custGeom>
          <a:solidFill>
            <a:schemeClr val="accent5"/>
          </a:solidFill>
          <a:ln>
            <a:noFill/>
          </a:ln>
          <a:effectLst>
            <a:innerShdw blurRad="152400" dist="177800" dir="7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rot="14374610">
            <a:off x="4149450" y="3228045"/>
            <a:ext cx="1554650" cy="941405"/>
          </a:xfrm>
          <a:custGeom>
            <a:avLst/>
            <a:gdLst>
              <a:gd name="connsiteX0" fmla="*/ 1254202 w 1254202"/>
              <a:gd name="connsiteY0" fmla="*/ 17774 h 759470"/>
              <a:gd name="connsiteX1" fmla="*/ 1235810 w 1254202"/>
              <a:gd name="connsiteY1" fmla="*/ 68025 h 759470"/>
              <a:gd name="connsiteX2" fmla="*/ 192662 w 1254202"/>
              <a:gd name="connsiteY2" fmla="*/ 759470 h 759470"/>
              <a:gd name="connsiteX3" fmla="*/ 76910 w 1254202"/>
              <a:gd name="connsiteY3" fmla="*/ 753625 h 759470"/>
              <a:gd name="connsiteX4" fmla="*/ 0 w 1254202"/>
              <a:gd name="connsiteY4" fmla="*/ 741887 h 759470"/>
              <a:gd name="connsiteX5" fmla="*/ 28289 w 1254202"/>
              <a:gd name="connsiteY5" fmla="*/ 669414 h 759470"/>
              <a:gd name="connsiteX6" fmla="*/ 81103 w 1254202"/>
              <a:gd name="connsiteY6" fmla="*/ 566247 h 759470"/>
              <a:gd name="connsiteX7" fmla="*/ 1201486 w 1254202"/>
              <a:gd name="connsiteY7" fmla="*/ 8577 h 75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4202" h="759470">
                <a:moveTo>
                  <a:pt x="1254202" y="17774"/>
                </a:moveTo>
                <a:lnTo>
                  <a:pt x="1235810" y="68025"/>
                </a:lnTo>
                <a:cubicBezTo>
                  <a:pt x="1063945" y="474358"/>
                  <a:pt x="661600" y="759470"/>
                  <a:pt x="192662" y="759470"/>
                </a:cubicBezTo>
                <a:cubicBezTo>
                  <a:pt x="153584" y="759470"/>
                  <a:pt x="114968" y="757490"/>
                  <a:pt x="76910" y="753625"/>
                </a:cubicBezTo>
                <a:lnTo>
                  <a:pt x="0" y="741887"/>
                </a:lnTo>
                <a:lnTo>
                  <a:pt x="28289" y="669414"/>
                </a:lnTo>
                <a:cubicBezTo>
                  <a:pt x="43971" y="634522"/>
                  <a:pt x="61564" y="600090"/>
                  <a:pt x="81103" y="566247"/>
                </a:cubicBezTo>
                <a:cubicBezTo>
                  <a:pt x="315572" y="160136"/>
                  <a:pt x="763659" y="-45751"/>
                  <a:pt x="1201486" y="8577"/>
                </a:cubicBezTo>
                <a:close/>
              </a:path>
            </a:pathLst>
          </a:custGeom>
          <a:solidFill>
            <a:schemeClr val="accent2"/>
          </a:solidFill>
          <a:ln>
            <a:noFill/>
          </a:ln>
          <a:effectLst>
            <a:innerShdw blurRad="152400" dist="177800" dir="19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21574610">
            <a:off x="5245769" y="3228710"/>
            <a:ext cx="1550432" cy="941403"/>
          </a:xfrm>
          <a:custGeom>
            <a:avLst/>
            <a:gdLst>
              <a:gd name="connsiteX0" fmla="*/ 565035 w 1250798"/>
              <a:gd name="connsiteY0" fmla="*/ 114747 h 759470"/>
              <a:gd name="connsiteX1" fmla="*/ 1201486 w 1250798"/>
              <a:gd name="connsiteY1" fmla="*/ 8577 h 759470"/>
              <a:gd name="connsiteX2" fmla="*/ 1250798 w 1250798"/>
              <a:gd name="connsiteY2" fmla="*/ 19739 h 759470"/>
              <a:gd name="connsiteX3" fmla="*/ 1235810 w 1250798"/>
              <a:gd name="connsiteY3" fmla="*/ 68025 h 759470"/>
              <a:gd name="connsiteX4" fmla="*/ 192662 w 1250798"/>
              <a:gd name="connsiteY4" fmla="*/ 759470 h 759470"/>
              <a:gd name="connsiteX5" fmla="*/ 76910 w 1250798"/>
              <a:gd name="connsiteY5" fmla="*/ 753625 h 759470"/>
              <a:gd name="connsiteX6" fmla="*/ 0 w 1250798"/>
              <a:gd name="connsiteY6" fmla="*/ 741887 h 759470"/>
              <a:gd name="connsiteX7" fmla="*/ 28289 w 1250798"/>
              <a:gd name="connsiteY7" fmla="*/ 669414 h 759470"/>
              <a:gd name="connsiteX8" fmla="*/ 81103 w 1250798"/>
              <a:gd name="connsiteY8" fmla="*/ 566247 h 759470"/>
              <a:gd name="connsiteX9" fmla="*/ 565035 w 1250798"/>
              <a:gd name="connsiteY9" fmla="*/ 114747 h 75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0798" h="759470">
                <a:moveTo>
                  <a:pt x="565035" y="114747"/>
                </a:moveTo>
                <a:cubicBezTo>
                  <a:pt x="761094" y="19302"/>
                  <a:pt x="982573" y="-18587"/>
                  <a:pt x="1201486" y="8577"/>
                </a:cubicBezTo>
                <a:lnTo>
                  <a:pt x="1250798" y="19739"/>
                </a:lnTo>
                <a:lnTo>
                  <a:pt x="1235810" y="68025"/>
                </a:lnTo>
                <a:cubicBezTo>
                  <a:pt x="1063946" y="474359"/>
                  <a:pt x="661599" y="759470"/>
                  <a:pt x="192662" y="759470"/>
                </a:cubicBezTo>
                <a:cubicBezTo>
                  <a:pt x="153584" y="759470"/>
                  <a:pt x="114968" y="757490"/>
                  <a:pt x="76910" y="753625"/>
                </a:cubicBezTo>
                <a:lnTo>
                  <a:pt x="0" y="741887"/>
                </a:lnTo>
                <a:lnTo>
                  <a:pt x="28289" y="669414"/>
                </a:lnTo>
                <a:cubicBezTo>
                  <a:pt x="43971" y="634522"/>
                  <a:pt x="61564" y="600089"/>
                  <a:pt x="81103" y="566247"/>
                </a:cubicBezTo>
                <a:cubicBezTo>
                  <a:pt x="198338" y="363191"/>
                  <a:pt x="368977" y="210191"/>
                  <a:pt x="565035" y="114747"/>
                </a:cubicBezTo>
                <a:close/>
              </a:path>
            </a:pathLst>
          </a:custGeom>
          <a:solidFill>
            <a:schemeClr val="accent3"/>
          </a:solidFill>
          <a:ln>
            <a:noFill/>
          </a:ln>
          <a:effectLst>
            <a:innerShdw blurRad="152400" dist="177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rot="14374610">
            <a:off x="5207453" y="3824461"/>
            <a:ext cx="477571" cy="435309"/>
          </a:xfrm>
          <a:custGeom>
            <a:avLst/>
            <a:gdLst>
              <a:gd name="connsiteX0" fmla="*/ 385277 w 385277"/>
              <a:gd name="connsiteY0" fmla="*/ 333481 h 351182"/>
              <a:gd name="connsiteX1" fmla="*/ 365072 w 385277"/>
              <a:gd name="connsiteY1" fmla="*/ 338138 h 351182"/>
              <a:gd name="connsiteX2" fmla="*/ 192662 w 385277"/>
              <a:gd name="connsiteY2" fmla="*/ 351182 h 351182"/>
              <a:gd name="connsiteX3" fmla="*/ 76910 w 385277"/>
              <a:gd name="connsiteY3" fmla="*/ 345337 h 351182"/>
              <a:gd name="connsiteX4" fmla="*/ 0 w 385277"/>
              <a:gd name="connsiteY4" fmla="*/ 333599 h 351182"/>
              <a:gd name="connsiteX5" fmla="*/ 28289 w 385277"/>
              <a:gd name="connsiteY5" fmla="*/ 261126 h 351182"/>
              <a:gd name="connsiteX6" fmla="*/ 81104 w 385277"/>
              <a:gd name="connsiteY6" fmla="*/ 157959 h 351182"/>
              <a:gd name="connsiteX7" fmla="*/ 178605 w 385277"/>
              <a:gd name="connsiteY7" fmla="*/ 15170 h 351182"/>
              <a:gd name="connsiteX8" fmla="*/ 192741 w 385277"/>
              <a:gd name="connsiteY8" fmla="*/ 0 h 351182"/>
              <a:gd name="connsiteX9" fmla="*/ 241281 w 385277"/>
              <a:gd name="connsiteY9" fmla="*/ 60637 h 351182"/>
              <a:gd name="connsiteX10" fmla="*/ 304219 w 385277"/>
              <a:gd name="connsiteY10" fmla="*/ 157958 h 351182"/>
              <a:gd name="connsiteX11" fmla="*/ 357033 w 385277"/>
              <a:gd name="connsiteY11" fmla="*/ 261125 h 351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5277" h="351182">
                <a:moveTo>
                  <a:pt x="385277" y="333481"/>
                </a:moveTo>
                <a:lnTo>
                  <a:pt x="365072" y="338138"/>
                </a:lnTo>
                <a:cubicBezTo>
                  <a:pt x="308856" y="346727"/>
                  <a:pt x="251279" y="351182"/>
                  <a:pt x="192662" y="351182"/>
                </a:cubicBezTo>
                <a:cubicBezTo>
                  <a:pt x="153584" y="351182"/>
                  <a:pt x="114968" y="349202"/>
                  <a:pt x="76910" y="345337"/>
                </a:cubicBezTo>
                <a:lnTo>
                  <a:pt x="0" y="333599"/>
                </a:lnTo>
                <a:lnTo>
                  <a:pt x="28289" y="261126"/>
                </a:lnTo>
                <a:cubicBezTo>
                  <a:pt x="43971" y="226234"/>
                  <a:pt x="61565" y="191802"/>
                  <a:pt x="81104" y="157959"/>
                </a:cubicBezTo>
                <a:cubicBezTo>
                  <a:pt x="110412" y="107195"/>
                  <a:pt x="143059" y="59560"/>
                  <a:pt x="178605" y="15170"/>
                </a:cubicBezTo>
                <a:lnTo>
                  <a:pt x="192741" y="0"/>
                </a:lnTo>
                <a:lnTo>
                  <a:pt x="241281" y="60637"/>
                </a:lnTo>
                <a:cubicBezTo>
                  <a:pt x="263658" y="91664"/>
                  <a:pt x="284680" y="124116"/>
                  <a:pt x="304219" y="157958"/>
                </a:cubicBezTo>
                <a:cubicBezTo>
                  <a:pt x="323758" y="191801"/>
                  <a:pt x="341351" y="226233"/>
                  <a:pt x="357033" y="261125"/>
                </a:cubicBezTo>
                <a:close/>
              </a:path>
            </a:pathLst>
          </a:custGeom>
          <a:solidFill>
            <a:schemeClr val="accent6"/>
          </a:solidFill>
          <a:ln>
            <a:noFill/>
          </a:ln>
          <a:effectLst>
            <a:innerShdw blurRad="190500" dist="1143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a:grpSpLocks noChangeAspect="1"/>
          </p:cNvGrpSpPr>
          <p:nvPr/>
        </p:nvGrpSpPr>
        <p:grpSpPr>
          <a:xfrm>
            <a:off x="8785591" y="2060193"/>
            <a:ext cx="2064546" cy="4365799"/>
            <a:chOff x="6781502" y="1782440"/>
            <a:chExt cx="747713" cy="1581150"/>
          </a:xfrm>
          <a:effectLst>
            <a:outerShdw blurRad="76200" dir="18900000" sy="23000" kx="-1200000" algn="bl" rotWithShape="0">
              <a:prstClr val="black">
                <a:alpha val="20000"/>
              </a:prstClr>
            </a:outerShdw>
          </a:effectLst>
        </p:grpSpPr>
        <p:sp>
          <p:nvSpPr>
            <p:cNvPr id="35" name="Freeform 335"/>
            <p:cNvSpPr>
              <a:spLocks/>
            </p:cNvSpPr>
            <p:nvPr/>
          </p:nvSpPr>
          <p:spPr bwMode="auto">
            <a:xfrm>
              <a:off x="7338715" y="1847924"/>
              <a:ext cx="123825" cy="258366"/>
            </a:xfrm>
            <a:custGeom>
              <a:avLst/>
              <a:gdLst>
                <a:gd name="T0" fmla="*/ 8 w 129"/>
                <a:gd name="T1" fmla="*/ 6 h 268"/>
                <a:gd name="T2" fmla="*/ 0 w 129"/>
                <a:gd name="T3" fmla="*/ 9 h 268"/>
                <a:gd name="T4" fmla="*/ 84 w 129"/>
                <a:gd name="T5" fmla="*/ 145 h 268"/>
                <a:gd name="T6" fmla="*/ 119 w 129"/>
                <a:gd name="T7" fmla="*/ 261 h 268"/>
                <a:gd name="T8" fmla="*/ 124 w 129"/>
                <a:gd name="T9" fmla="*/ 268 h 268"/>
                <a:gd name="T10" fmla="*/ 129 w 129"/>
                <a:gd name="T11" fmla="*/ 242 h 268"/>
                <a:gd name="T12" fmla="*/ 105 w 129"/>
                <a:gd name="T13" fmla="*/ 189 h 268"/>
                <a:gd name="T14" fmla="*/ 73 w 129"/>
                <a:gd name="T15" fmla="*/ 21 h 268"/>
                <a:gd name="T16" fmla="*/ 8 w 129"/>
                <a:gd name="T17" fmla="*/ 6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268">
                  <a:moveTo>
                    <a:pt x="8" y="6"/>
                  </a:moveTo>
                  <a:cubicBezTo>
                    <a:pt x="5" y="7"/>
                    <a:pt x="3" y="8"/>
                    <a:pt x="0" y="9"/>
                  </a:cubicBezTo>
                  <a:cubicBezTo>
                    <a:pt x="53" y="37"/>
                    <a:pt x="81" y="83"/>
                    <a:pt x="84" y="145"/>
                  </a:cubicBezTo>
                  <a:cubicBezTo>
                    <a:pt x="87" y="193"/>
                    <a:pt x="99" y="232"/>
                    <a:pt x="119" y="261"/>
                  </a:cubicBezTo>
                  <a:cubicBezTo>
                    <a:pt x="121" y="263"/>
                    <a:pt x="123" y="266"/>
                    <a:pt x="124" y="268"/>
                  </a:cubicBezTo>
                  <a:cubicBezTo>
                    <a:pt x="129" y="242"/>
                    <a:pt x="129" y="242"/>
                    <a:pt x="129" y="242"/>
                  </a:cubicBezTo>
                  <a:cubicBezTo>
                    <a:pt x="105" y="189"/>
                    <a:pt x="105" y="189"/>
                    <a:pt x="105" y="189"/>
                  </a:cubicBezTo>
                  <a:cubicBezTo>
                    <a:pt x="115" y="128"/>
                    <a:pt x="105" y="72"/>
                    <a:pt x="73" y="21"/>
                  </a:cubicBezTo>
                  <a:cubicBezTo>
                    <a:pt x="55" y="5"/>
                    <a:pt x="33" y="0"/>
                    <a:pt x="8" y="6"/>
                  </a:cubicBezTo>
                  <a:close/>
                </a:path>
              </a:pathLst>
            </a:custGeom>
            <a:solidFill>
              <a:srgbClr val="8F36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36" name="Freeform 336"/>
            <p:cNvSpPr>
              <a:spLocks/>
            </p:cNvSpPr>
            <p:nvPr/>
          </p:nvSpPr>
          <p:spPr bwMode="auto">
            <a:xfrm>
              <a:off x="7182743" y="1782440"/>
              <a:ext cx="100013" cy="134541"/>
            </a:xfrm>
            <a:custGeom>
              <a:avLst/>
              <a:gdLst>
                <a:gd name="T0" fmla="*/ 98 w 104"/>
                <a:gd name="T1" fmla="*/ 67 h 140"/>
                <a:gd name="T2" fmla="*/ 73 w 104"/>
                <a:gd name="T3" fmla="*/ 28 h 140"/>
                <a:gd name="T4" fmla="*/ 0 w 104"/>
                <a:gd name="T5" fmla="*/ 8 h 140"/>
                <a:gd name="T6" fmla="*/ 90 w 104"/>
                <a:gd name="T7" fmla="*/ 91 h 140"/>
                <a:gd name="T8" fmla="*/ 80 w 104"/>
                <a:gd name="T9" fmla="*/ 132 h 140"/>
                <a:gd name="T10" fmla="*/ 80 w 104"/>
                <a:gd name="T11" fmla="*/ 140 h 140"/>
                <a:gd name="T12" fmla="*/ 87 w 104"/>
                <a:gd name="T13" fmla="*/ 140 h 140"/>
                <a:gd name="T14" fmla="*/ 89 w 104"/>
                <a:gd name="T15" fmla="*/ 135 h 140"/>
                <a:gd name="T16" fmla="*/ 88 w 104"/>
                <a:gd name="T17" fmla="*/ 126 h 140"/>
                <a:gd name="T18" fmla="*/ 99 w 104"/>
                <a:gd name="T19" fmla="*/ 107 h 140"/>
                <a:gd name="T20" fmla="*/ 104 w 104"/>
                <a:gd name="T21" fmla="*/ 112 h 140"/>
                <a:gd name="T22" fmla="*/ 104 w 104"/>
                <a:gd name="T23" fmla="*/ 97 h 140"/>
                <a:gd name="T24" fmla="*/ 98 w 104"/>
                <a:gd name="T25" fmla="*/ 6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40">
                  <a:moveTo>
                    <a:pt x="98" y="67"/>
                  </a:moveTo>
                  <a:cubicBezTo>
                    <a:pt x="94" y="55"/>
                    <a:pt x="85" y="43"/>
                    <a:pt x="73" y="28"/>
                  </a:cubicBezTo>
                  <a:cubicBezTo>
                    <a:pt x="45" y="7"/>
                    <a:pt x="21" y="0"/>
                    <a:pt x="0" y="8"/>
                  </a:cubicBezTo>
                  <a:cubicBezTo>
                    <a:pt x="48" y="19"/>
                    <a:pt x="78" y="47"/>
                    <a:pt x="90" y="91"/>
                  </a:cubicBezTo>
                  <a:cubicBezTo>
                    <a:pt x="80" y="132"/>
                    <a:pt x="80" y="132"/>
                    <a:pt x="80" y="132"/>
                  </a:cubicBezTo>
                  <a:cubicBezTo>
                    <a:pt x="80" y="140"/>
                    <a:pt x="80" y="140"/>
                    <a:pt x="80" y="140"/>
                  </a:cubicBezTo>
                  <a:cubicBezTo>
                    <a:pt x="87" y="140"/>
                    <a:pt x="87" y="140"/>
                    <a:pt x="87" y="140"/>
                  </a:cubicBezTo>
                  <a:cubicBezTo>
                    <a:pt x="87" y="138"/>
                    <a:pt x="88" y="136"/>
                    <a:pt x="89" y="135"/>
                  </a:cubicBezTo>
                  <a:cubicBezTo>
                    <a:pt x="88" y="131"/>
                    <a:pt x="88" y="129"/>
                    <a:pt x="88" y="126"/>
                  </a:cubicBezTo>
                  <a:cubicBezTo>
                    <a:pt x="88" y="112"/>
                    <a:pt x="92" y="106"/>
                    <a:pt x="99" y="107"/>
                  </a:cubicBezTo>
                  <a:cubicBezTo>
                    <a:pt x="104" y="112"/>
                    <a:pt x="104" y="112"/>
                    <a:pt x="104" y="112"/>
                  </a:cubicBezTo>
                  <a:cubicBezTo>
                    <a:pt x="104" y="97"/>
                    <a:pt x="104" y="97"/>
                    <a:pt x="104" y="97"/>
                  </a:cubicBezTo>
                  <a:cubicBezTo>
                    <a:pt x="98" y="67"/>
                    <a:pt x="98" y="67"/>
                    <a:pt x="98" y="67"/>
                  </a:cubicBezTo>
                  <a:close/>
                </a:path>
              </a:pathLst>
            </a:custGeom>
            <a:solidFill>
              <a:srgbClr val="4127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37" name="Freeform 337"/>
            <p:cNvSpPr>
              <a:spLocks noEditPoints="1"/>
            </p:cNvSpPr>
            <p:nvPr/>
          </p:nvSpPr>
          <p:spPr bwMode="auto">
            <a:xfrm>
              <a:off x="7266087" y="1863403"/>
              <a:ext cx="179784" cy="309563"/>
            </a:xfrm>
            <a:custGeom>
              <a:avLst/>
              <a:gdLst>
                <a:gd name="T0" fmla="*/ 32 w 187"/>
                <a:gd name="T1" fmla="*/ 15 h 321"/>
                <a:gd name="T2" fmla="*/ 18 w 187"/>
                <a:gd name="T3" fmla="*/ 28 h 321"/>
                <a:gd name="T4" fmla="*/ 14 w 187"/>
                <a:gd name="T5" fmla="*/ 34 h 321"/>
                <a:gd name="T6" fmla="*/ 84 w 187"/>
                <a:gd name="T7" fmla="*/ 72 h 321"/>
                <a:gd name="T8" fmla="*/ 131 w 187"/>
                <a:gd name="T9" fmla="*/ 149 h 321"/>
                <a:gd name="T10" fmla="*/ 131 w 187"/>
                <a:gd name="T11" fmla="*/ 213 h 321"/>
                <a:gd name="T12" fmla="*/ 176 w 187"/>
                <a:gd name="T13" fmla="*/ 262 h 321"/>
                <a:gd name="T14" fmla="*/ 135 w 187"/>
                <a:gd name="T15" fmla="*/ 257 h 321"/>
                <a:gd name="T16" fmla="*/ 124 w 187"/>
                <a:gd name="T17" fmla="*/ 202 h 321"/>
                <a:gd name="T18" fmla="*/ 124 w 187"/>
                <a:gd name="T19" fmla="*/ 161 h 321"/>
                <a:gd name="T20" fmla="*/ 81 w 187"/>
                <a:gd name="T21" fmla="*/ 92 h 321"/>
                <a:gd name="T22" fmla="*/ 6 w 187"/>
                <a:gd name="T23" fmla="*/ 45 h 321"/>
                <a:gd name="T24" fmla="*/ 6 w 187"/>
                <a:gd name="T25" fmla="*/ 45 h 321"/>
                <a:gd name="T26" fmla="*/ 3 w 187"/>
                <a:gd name="T27" fmla="*/ 51 h 321"/>
                <a:gd name="T28" fmla="*/ 1 w 187"/>
                <a:gd name="T29" fmla="*/ 56 h 321"/>
                <a:gd name="T30" fmla="*/ 0 w 187"/>
                <a:gd name="T31" fmla="*/ 70 h 321"/>
                <a:gd name="T32" fmla="*/ 12 w 187"/>
                <a:gd name="T33" fmla="*/ 93 h 321"/>
                <a:gd name="T34" fmla="*/ 12 w 187"/>
                <a:gd name="T35" fmla="*/ 71 h 321"/>
                <a:gd name="T36" fmla="*/ 12 w 187"/>
                <a:gd name="T37" fmla="*/ 62 h 321"/>
                <a:gd name="T38" fmla="*/ 42 w 187"/>
                <a:gd name="T39" fmla="*/ 88 h 321"/>
                <a:gd name="T40" fmla="*/ 92 w 187"/>
                <a:gd name="T41" fmla="*/ 156 h 321"/>
                <a:gd name="T42" fmla="*/ 116 w 187"/>
                <a:gd name="T43" fmla="*/ 173 h 321"/>
                <a:gd name="T44" fmla="*/ 92 w 187"/>
                <a:gd name="T45" fmla="*/ 217 h 321"/>
                <a:gd name="T46" fmla="*/ 98 w 187"/>
                <a:gd name="T47" fmla="*/ 250 h 321"/>
                <a:gd name="T48" fmla="*/ 127 w 187"/>
                <a:gd name="T49" fmla="*/ 268 h 321"/>
                <a:gd name="T50" fmla="*/ 144 w 187"/>
                <a:gd name="T51" fmla="*/ 321 h 321"/>
                <a:gd name="T52" fmla="*/ 187 w 187"/>
                <a:gd name="T53" fmla="*/ 252 h 321"/>
                <a:gd name="T54" fmla="*/ 165 w 187"/>
                <a:gd name="T55" fmla="*/ 219 h 321"/>
                <a:gd name="T56" fmla="*/ 138 w 187"/>
                <a:gd name="T57" fmla="*/ 96 h 321"/>
                <a:gd name="T58" fmla="*/ 56 w 187"/>
                <a:gd name="T59" fmla="*/ 0 h 321"/>
                <a:gd name="T60" fmla="*/ 32 w 187"/>
                <a:gd name="T61" fmla="*/ 15 h 321"/>
                <a:gd name="T62" fmla="*/ 24 w 187"/>
                <a:gd name="T63" fmla="*/ 27 h 321"/>
                <a:gd name="T64" fmla="*/ 35 w 187"/>
                <a:gd name="T65" fmla="*/ 16 h 321"/>
                <a:gd name="T66" fmla="*/ 82 w 187"/>
                <a:gd name="T67" fmla="*/ 39 h 321"/>
                <a:gd name="T68" fmla="*/ 139 w 187"/>
                <a:gd name="T69" fmla="*/ 144 h 321"/>
                <a:gd name="T70" fmla="*/ 143 w 187"/>
                <a:gd name="T71" fmla="*/ 214 h 321"/>
                <a:gd name="T72" fmla="*/ 173 w 187"/>
                <a:gd name="T73" fmla="*/ 258 h 321"/>
                <a:gd name="T74" fmla="*/ 134 w 187"/>
                <a:gd name="T75" fmla="*/ 214 h 321"/>
                <a:gd name="T76" fmla="*/ 134 w 187"/>
                <a:gd name="T77" fmla="*/ 148 h 321"/>
                <a:gd name="T78" fmla="*/ 133 w 187"/>
                <a:gd name="T79" fmla="*/ 147 h 321"/>
                <a:gd name="T80" fmla="*/ 87 w 187"/>
                <a:gd name="T81" fmla="*/ 71 h 321"/>
                <a:gd name="T82" fmla="*/ 87 w 187"/>
                <a:gd name="T83" fmla="*/ 71 h 321"/>
                <a:gd name="T84" fmla="*/ 59 w 187"/>
                <a:gd name="T85" fmla="*/ 28 h 321"/>
                <a:gd name="T86" fmla="*/ 24 w 187"/>
                <a:gd name="T87" fmla="*/ 27 h 321"/>
                <a:gd name="T88" fmla="*/ 20 w 187"/>
                <a:gd name="T89" fmla="*/ 62 h 321"/>
                <a:gd name="T90" fmla="*/ 35 w 187"/>
                <a:gd name="T91" fmla="*/ 62 h 321"/>
                <a:gd name="T92" fmla="*/ 54 w 187"/>
                <a:gd name="T93" fmla="*/ 86 h 321"/>
                <a:gd name="T94" fmla="*/ 94 w 187"/>
                <a:gd name="T95" fmla="*/ 153 h 321"/>
                <a:gd name="T96" fmla="*/ 94 w 187"/>
                <a:gd name="T97" fmla="*/ 154 h 321"/>
                <a:gd name="T98" fmla="*/ 93 w 187"/>
                <a:gd name="T99" fmla="*/ 154 h 321"/>
                <a:gd name="T100" fmla="*/ 45 w 187"/>
                <a:gd name="T101" fmla="*/ 87 h 321"/>
                <a:gd name="T102" fmla="*/ 44 w 187"/>
                <a:gd name="T103" fmla="*/ 86 h 321"/>
                <a:gd name="T104" fmla="*/ 20 w 187"/>
                <a:gd name="T105" fmla="*/ 62 h 321"/>
                <a:gd name="T106" fmla="*/ 130 w 187"/>
                <a:gd name="T107" fmla="*/ 270 h 321"/>
                <a:gd name="T108" fmla="*/ 130 w 187"/>
                <a:gd name="T109" fmla="*/ 269 h 321"/>
                <a:gd name="T110" fmla="*/ 130 w 187"/>
                <a:gd name="T111" fmla="*/ 270 h 321"/>
                <a:gd name="T112" fmla="*/ 130 w 187"/>
                <a:gd name="T113" fmla="*/ 27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7" h="321">
                  <a:moveTo>
                    <a:pt x="32" y="15"/>
                  </a:moveTo>
                  <a:cubicBezTo>
                    <a:pt x="27" y="19"/>
                    <a:pt x="22" y="23"/>
                    <a:pt x="18" y="28"/>
                  </a:cubicBezTo>
                  <a:cubicBezTo>
                    <a:pt x="17" y="30"/>
                    <a:pt x="15" y="32"/>
                    <a:pt x="14" y="34"/>
                  </a:cubicBezTo>
                  <a:cubicBezTo>
                    <a:pt x="49" y="17"/>
                    <a:pt x="72" y="30"/>
                    <a:pt x="84" y="72"/>
                  </a:cubicBezTo>
                  <a:cubicBezTo>
                    <a:pt x="91" y="101"/>
                    <a:pt x="107" y="127"/>
                    <a:pt x="131" y="149"/>
                  </a:cubicBezTo>
                  <a:cubicBezTo>
                    <a:pt x="141" y="174"/>
                    <a:pt x="141" y="196"/>
                    <a:pt x="131" y="213"/>
                  </a:cubicBezTo>
                  <a:cubicBezTo>
                    <a:pt x="127" y="235"/>
                    <a:pt x="142" y="251"/>
                    <a:pt x="176" y="262"/>
                  </a:cubicBezTo>
                  <a:cubicBezTo>
                    <a:pt x="162" y="267"/>
                    <a:pt x="148" y="265"/>
                    <a:pt x="135" y="257"/>
                  </a:cubicBezTo>
                  <a:cubicBezTo>
                    <a:pt x="113" y="243"/>
                    <a:pt x="110" y="224"/>
                    <a:pt x="124" y="202"/>
                  </a:cubicBezTo>
                  <a:cubicBezTo>
                    <a:pt x="130" y="192"/>
                    <a:pt x="130" y="178"/>
                    <a:pt x="124" y="161"/>
                  </a:cubicBezTo>
                  <a:cubicBezTo>
                    <a:pt x="105" y="142"/>
                    <a:pt x="91" y="118"/>
                    <a:pt x="81" y="92"/>
                  </a:cubicBezTo>
                  <a:cubicBezTo>
                    <a:pt x="61" y="48"/>
                    <a:pt x="36" y="32"/>
                    <a:pt x="6" y="45"/>
                  </a:cubicBezTo>
                  <a:cubicBezTo>
                    <a:pt x="6" y="45"/>
                    <a:pt x="6" y="45"/>
                    <a:pt x="6" y="45"/>
                  </a:cubicBezTo>
                  <a:cubicBezTo>
                    <a:pt x="4" y="47"/>
                    <a:pt x="3" y="49"/>
                    <a:pt x="3" y="51"/>
                  </a:cubicBezTo>
                  <a:cubicBezTo>
                    <a:pt x="2" y="52"/>
                    <a:pt x="1" y="54"/>
                    <a:pt x="1" y="56"/>
                  </a:cubicBezTo>
                  <a:cubicBezTo>
                    <a:pt x="0" y="60"/>
                    <a:pt x="0" y="65"/>
                    <a:pt x="0" y="70"/>
                  </a:cubicBezTo>
                  <a:cubicBezTo>
                    <a:pt x="12" y="93"/>
                    <a:pt x="12" y="93"/>
                    <a:pt x="12" y="93"/>
                  </a:cubicBezTo>
                  <a:cubicBezTo>
                    <a:pt x="11" y="86"/>
                    <a:pt x="11" y="78"/>
                    <a:pt x="12" y="71"/>
                  </a:cubicBezTo>
                  <a:cubicBezTo>
                    <a:pt x="12" y="68"/>
                    <a:pt x="12" y="65"/>
                    <a:pt x="12" y="62"/>
                  </a:cubicBezTo>
                  <a:cubicBezTo>
                    <a:pt x="22" y="65"/>
                    <a:pt x="32" y="73"/>
                    <a:pt x="42" y="88"/>
                  </a:cubicBezTo>
                  <a:cubicBezTo>
                    <a:pt x="49" y="119"/>
                    <a:pt x="66" y="142"/>
                    <a:pt x="92" y="156"/>
                  </a:cubicBezTo>
                  <a:cubicBezTo>
                    <a:pt x="116" y="173"/>
                    <a:pt x="116" y="173"/>
                    <a:pt x="116" y="173"/>
                  </a:cubicBezTo>
                  <a:cubicBezTo>
                    <a:pt x="103" y="190"/>
                    <a:pt x="95" y="205"/>
                    <a:pt x="92" y="217"/>
                  </a:cubicBezTo>
                  <a:cubicBezTo>
                    <a:pt x="89" y="230"/>
                    <a:pt x="91" y="241"/>
                    <a:pt x="98" y="250"/>
                  </a:cubicBezTo>
                  <a:cubicBezTo>
                    <a:pt x="104" y="258"/>
                    <a:pt x="114" y="264"/>
                    <a:pt x="127" y="268"/>
                  </a:cubicBezTo>
                  <a:cubicBezTo>
                    <a:pt x="121" y="291"/>
                    <a:pt x="127" y="309"/>
                    <a:pt x="144" y="321"/>
                  </a:cubicBezTo>
                  <a:cubicBezTo>
                    <a:pt x="170" y="305"/>
                    <a:pt x="184" y="282"/>
                    <a:pt x="187" y="252"/>
                  </a:cubicBezTo>
                  <a:cubicBezTo>
                    <a:pt x="165" y="219"/>
                    <a:pt x="165" y="219"/>
                    <a:pt x="165" y="219"/>
                  </a:cubicBezTo>
                  <a:cubicBezTo>
                    <a:pt x="138" y="96"/>
                    <a:pt x="138" y="96"/>
                    <a:pt x="138" y="96"/>
                  </a:cubicBezTo>
                  <a:cubicBezTo>
                    <a:pt x="129" y="50"/>
                    <a:pt x="102" y="18"/>
                    <a:pt x="56" y="0"/>
                  </a:cubicBezTo>
                  <a:cubicBezTo>
                    <a:pt x="47" y="4"/>
                    <a:pt x="39" y="9"/>
                    <a:pt x="32" y="15"/>
                  </a:cubicBezTo>
                  <a:close/>
                  <a:moveTo>
                    <a:pt x="24" y="27"/>
                  </a:moveTo>
                  <a:cubicBezTo>
                    <a:pt x="27" y="23"/>
                    <a:pt x="31" y="19"/>
                    <a:pt x="35" y="16"/>
                  </a:cubicBezTo>
                  <a:cubicBezTo>
                    <a:pt x="51" y="13"/>
                    <a:pt x="67" y="20"/>
                    <a:pt x="82" y="39"/>
                  </a:cubicBezTo>
                  <a:cubicBezTo>
                    <a:pt x="93" y="82"/>
                    <a:pt x="111" y="117"/>
                    <a:pt x="139" y="144"/>
                  </a:cubicBezTo>
                  <a:cubicBezTo>
                    <a:pt x="147" y="167"/>
                    <a:pt x="148" y="190"/>
                    <a:pt x="143" y="214"/>
                  </a:cubicBezTo>
                  <a:cubicBezTo>
                    <a:pt x="141" y="231"/>
                    <a:pt x="151" y="246"/>
                    <a:pt x="173" y="258"/>
                  </a:cubicBezTo>
                  <a:cubicBezTo>
                    <a:pt x="144" y="248"/>
                    <a:pt x="131" y="233"/>
                    <a:pt x="134" y="214"/>
                  </a:cubicBezTo>
                  <a:cubicBezTo>
                    <a:pt x="144" y="196"/>
                    <a:pt x="144" y="174"/>
                    <a:pt x="134" y="148"/>
                  </a:cubicBezTo>
                  <a:cubicBezTo>
                    <a:pt x="134" y="148"/>
                    <a:pt x="133" y="147"/>
                    <a:pt x="133" y="147"/>
                  </a:cubicBezTo>
                  <a:cubicBezTo>
                    <a:pt x="109" y="125"/>
                    <a:pt x="94" y="100"/>
                    <a:pt x="87" y="71"/>
                  </a:cubicBezTo>
                  <a:cubicBezTo>
                    <a:pt x="87" y="71"/>
                    <a:pt x="87" y="71"/>
                    <a:pt x="87" y="71"/>
                  </a:cubicBezTo>
                  <a:cubicBezTo>
                    <a:pt x="81" y="49"/>
                    <a:pt x="72" y="35"/>
                    <a:pt x="59" y="28"/>
                  </a:cubicBezTo>
                  <a:cubicBezTo>
                    <a:pt x="49" y="23"/>
                    <a:pt x="37" y="22"/>
                    <a:pt x="24" y="27"/>
                  </a:cubicBezTo>
                  <a:close/>
                  <a:moveTo>
                    <a:pt x="20" y="62"/>
                  </a:moveTo>
                  <a:cubicBezTo>
                    <a:pt x="35" y="62"/>
                    <a:pt x="35" y="62"/>
                    <a:pt x="35" y="62"/>
                  </a:cubicBezTo>
                  <a:cubicBezTo>
                    <a:pt x="54" y="86"/>
                    <a:pt x="54" y="86"/>
                    <a:pt x="54" y="86"/>
                  </a:cubicBezTo>
                  <a:cubicBezTo>
                    <a:pt x="54" y="109"/>
                    <a:pt x="68" y="132"/>
                    <a:pt x="94" y="153"/>
                  </a:cubicBezTo>
                  <a:cubicBezTo>
                    <a:pt x="94" y="154"/>
                    <a:pt x="94" y="154"/>
                    <a:pt x="94" y="154"/>
                  </a:cubicBezTo>
                  <a:cubicBezTo>
                    <a:pt x="93" y="154"/>
                    <a:pt x="93" y="154"/>
                    <a:pt x="93" y="154"/>
                  </a:cubicBezTo>
                  <a:cubicBezTo>
                    <a:pt x="68" y="140"/>
                    <a:pt x="52" y="118"/>
                    <a:pt x="45" y="87"/>
                  </a:cubicBezTo>
                  <a:cubicBezTo>
                    <a:pt x="44" y="87"/>
                    <a:pt x="44" y="87"/>
                    <a:pt x="44" y="86"/>
                  </a:cubicBezTo>
                  <a:cubicBezTo>
                    <a:pt x="36" y="74"/>
                    <a:pt x="28" y="66"/>
                    <a:pt x="20" y="62"/>
                  </a:cubicBezTo>
                  <a:close/>
                  <a:moveTo>
                    <a:pt x="130" y="270"/>
                  </a:moveTo>
                  <a:cubicBezTo>
                    <a:pt x="130" y="269"/>
                    <a:pt x="130" y="269"/>
                    <a:pt x="130" y="269"/>
                  </a:cubicBezTo>
                  <a:cubicBezTo>
                    <a:pt x="130" y="269"/>
                    <a:pt x="130" y="270"/>
                    <a:pt x="130" y="270"/>
                  </a:cubicBezTo>
                  <a:cubicBezTo>
                    <a:pt x="130" y="270"/>
                    <a:pt x="130" y="270"/>
                    <a:pt x="130" y="270"/>
                  </a:cubicBezTo>
                  <a:close/>
                </a:path>
              </a:pathLst>
            </a:custGeom>
            <a:solidFill>
              <a:srgbClr val="8F36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38" name="Freeform 338"/>
            <p:cNvSpPr>
              <a:spLocks/>
            </p:cNvSpPr>
            <p:nvPr/>
          </p:nvSpPr>
          <p:spPr bwMode="auto">
            <a:xfrm>
              <a:off x="7288709" y="1875309"/>
              <a:ext cx="144066" cy="236934"/>
            </a:xfrm>
            <a:custGeom>
              <a:avLst/>
              <a:gdLst>
                <a:gd name="T0" fmla="*/ 11 w 149"/>
                <a:gd name="T1" fmla="*/ 3 h 245"/>
                <a:gd name="T2" fmla="*/ 0 w 149"/>
                <a:gd name="T3" fmla="*/ 14 h 245"/>
                <a:gd name="T4" fmla="*/ 35 w 149"/>
                <a:gd name="T5" fmla="*/ 15 h 245"/>
                <a:gd name="T6" fmla="*/ 63 w 149"/>
                <a:gd name="T7" fmla="*/ 58 h 245"/>
                <a:gd name="T8" fmla="*/ 63 w 149"/>
                <a:gd name="T9" fmla="*/ 58 h 245"/>
                <a:gd name="T10" fmla="*/ 109 w 149"/>
                <a:gd name="T11" fmla="*/ 134 h 245"/>
                <a:gd name="T12" fmla="*/ 110 w 149"/>
                <a:gd name="T13" fmla="*/ 135 h 245"/>
                <a:gd name="T14" fmla="*/ 110 w 149"/>
                <a:gd name="T15" fmla="*/ 201 h 245"/>
                <a:gd name="T16" fmla="*/ 149 w 149"/>
                <a:gd name="T17" fmla="*/ 245 h 245"/>
                <a:gd name="T18" fmla="*/ 119 w 149"/>
                <a:gd name="T19" fmla="*/ 201 h 245"/>
                <a:gd name="T20" fmla="*/ 115 w 149"/>
                <a:gd name="T21" fmla="*/ 131 h 245"/>
                <a:gd name="T22" fmla="*/ 58 w 149"/>
                <a:gd name="T23" fmla="*/ 26 h 245"/>
                <a:gd name="T24" fmla="*/ 11 w 149"/>
                <a:gd name="T25" fmla="*/ 3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 h="245">
                  <a:moveTo>
                    <a:pt x="11" y="3"/>
                  </a:moveTo>
                  <a:cubicBezTo>
                    <a:pt x="7" y="6"/>
                    <a:pt x="3" y="10"/>
                    <a:pt x="0" y="14"/>
                  </a:cubicBezTo>
                  <a:cubicBezTo>
                    <a:pt x="13" y="9"/>
                    <a:pt x="25" y="10"/>
                    <a:pt x="35" y="15"/>
                  </a:cubicBezTo>
                  <a:cubicBezTo>
                    <a:pt x="48" y="22"/>
                    <a:pt x="57" y="36"/>
                    <a:pt x="63" y="58"/>
                  </a:cubicBezTo>
                  <a:cubicBezTo>
                    <a:pt x="63" y="58"/>
                    <a:pt x="63" y="58"/>
                    <a:pt x="63" y="58"/>
                  </a:cubicBezTo>
                  <a:cubicBezTo>
                    <a:pt x="70" y="87"/>
                    <a:pt x="85" y="112"/>
                    <a:pt x="109" y="134"/>
                  </a:cubicBezTo>
                  <a:cubicBezTo>
                    <a:pt x="109" y="134"/>
                    <a:pt x="110" y="135"/>
                    <a:pt x="110" y="135"/>
                  </a:cubicBezTo>
                  <a:cubicBezTo>
                    <a:pt x="120" y="161"/>
                    <a:pt x="120" y="183"/>
                    <a:pt x="110" y="201"/>
                  </a:cubicBezTo>
                  <a:cubicBezTo>
                    <a:pt x="107" y="220"/>
                    <a:pt x="120" y="235"/>
                    <a:pt x="149" y="245"/>
                  </a:cubicBezTo>
                  <a:cubicBezTo>
                    <a:pt x="127" y="233"/>
                    <a:pt x="117" y="218"/>
                    <a:pt x="119" y="201"/>
                  </a:cubicBezTo>
                  <a:cubicBezTo>
                    <a:pt x="124" y="177"/>
                    <a:pt x="123" y="154"/>
                    <a:pt x="115" y="131"/>
                  </a:cubicBezTo>
                  <a:cubicBezTo>
                    <a:pt x="87" y="104"/>
                    <a:pt x="69" y="69"/>
                    <a:pt x="58" y="26"/>
                  </a:cubicBezTo>
                  <a:cubicBezTo>
                    <a:pt x="43" y="7"/>
                    <a:pt x="27" y="0"/>
                    <a:pt x="11" y="3"/>
                  </a:cubicBezTo>
                  <a:close/>
                </a:path>
              </a:pathLst>
            </a:custGeom>
            <a:solidFill>
              <a:srgbClr val="B942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39" name="Freeform 339"/>
            <p:cNvSpPr>
              <a:spLocks/>
            </p:cNvSpPr>
            <p:nvPr/>
          </p:nvSpPr>
          <p:spPr bwMode="auto">
            <a:xfrm>
              <a:off x="7285137" y="1922934"/>
              <a:ext cx="71438" cy="89297"/>
            </a:xfrm>
            <a:custGeom>
              <a:avLst/>
              <a:gdLst>
                <a:gd name="T0" fmla="*/ 15 w 74"/>
                <a:gd name="T1" fmla="*/ 0 h 92"/>
                <a:gd name="T2" fmla="*/ 0 w 74"/>
                <a:gd name="T3" fmla="*/ 0 h 92"/>
                <a:gd name="T4" fmla="*/ 24 w 74"/>
                <a:gd name="T5" fmla="*/ 24 h 92"/>
                <a:gd name="T6" fmla="*/ 25 w 74"/>
                <a:gd name="T7" fmla="*/ 25 h 92"/>
                <a:gd name="T8" fmla="*/ 73 w 74"/>
                <a:gd name="T9" fmla="*/ 92 h 92"/>
                <a:gd name="T10" fmla="*/ 74 w 74"/>
                <a:gd name="T11" fmla="*/ 92 h 92"/>
                <a:gd name="T12" fmla="*/ 74 w 74"/>
                <a:gd name="T13" fmla="*/ 91 h 92"/>
                <a:gd name="T14" fmla="*/ 34 w 74"/>
                <a:gd name="T15" fmla="*/ 24 h 92"/>
                <a:gd name="T16" fmla="*/ 15 w 74"/>
                <a:gd name="T1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2">
                  <a:moveTo>
                    <a:pt x="15" y="0"/>
                  </a:moveTo>
                  <a:cubicBezTo>
                    <a:pt x="0" y="0"/>
                    <a:pt x="0" y="0"/>
                    <a:pt x="0" y="0"/>
                  </a:cubicBezTo>
                  <a:cubicBezTo>
                    <a:pt x="8" y="4"/>
                    <a:pt x="16" y="12"/>
                    <a:pt x="24" y="24"/>
                  </a:cubicBezTo>
                  <a:cubicBezTo>
                    <a:pt x="24" y="25"/>
                    <a:pt x="24" y="25"/>
                    <a:pt x="25" y="25"/>
                  </a:cubicBezTo>
                  <a:cubicBezTo>
                    <a:pt x="32" y="56"/>
                    <a:pt x="48" y="78"/>
                    <a:pt x="73" y="92"/>
                  </a:cubicBezTo>
                  <a:cubicBezTo>
                    <a:pt x="73" y="92"/>
                    <a:pt x="73" y="92"/>
                    <a:pt x="74" y="92"/>
                  </a:cubicBezTo>
                  <a:cubicBezTo>
                    <a:pt x="74" y="91"/>
                    <a:pt x="74" y="91"/>
                    <a:pt x="74" y="91"/>
                  </a:cubicBezTo>
                  <a:cubicBezTo>
                    <a:pt x="48" y="70"/>
                    <a:pt x="34" y="47"/>
                    <a:pt x="34" y="24"/>
                  </a:cubicBezTo>
                  <a:cubicBezTo>
                    <a:pt x="15" y="0"/>
                    <a:pt x="15" y="0"/>
                    <a:pt x="15" y="0"/>
                  </a:cubicBezTo>
                  <a:close/>
                </a:path>
              </a:pathLst>
            </a:custGeom>
            <a:solidFill>
              <a:srgbClr val="B942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40" name="Freeform 340"/>
            <p:cNvSpPr>
              <a:spLocks noEditPoints="1"/>
            </p:cNvSpPr>
            <p:nvPr/>
          </p:nvSpPr>
          <p:spPr bwMode="auto">
            <a:xfrm>
              <a:off x="7120831" y="1789584"/>
              <a:ext cx="148828" cy="127397"/>
            </a:xfrm>
            <a:custGeom>
              <a:avLst/>
              <a:gdLst>
                <a:gd name="T0" fmla="*/ 106 w 154"/>
                <a:gd name="T1" fmla="*/ 80 h 132"/>
                <a:gd name="T2" fmla="*/ 125 w 154"/>
                <a:gd name="T3" fmla="*/ 105 h 132"/>
                <a:gd name="T4" fmla="*/ 133 w 154"/>
                <a:gd name="T5" fmla="*/ 124 h 132"/>
                <a:gd name="T6" fmla="*/ 142 w 154"/>
                <a:gd name="T7" fmla="*/ 131 h 132"/>
                <a:gd name="T8" fmla="*/ 144 w 154"/>
                <a:gd name="T9" fmla="*/ 132 h 132"/>
                <a:gd name="T10" fmla="*/ 144 w 154"/>
                <a:gd name="T11" fmla="*/ 124 h 132"/>
                <a:gd name="T12" fmla="*/ 154 w 154"/>
                <a:gd name="T13" fmla="*/ 83 h 132"/>
                <a:gd name="T14" fmla="*/ 64 w 154"/>
                <a:gd name="T15" fmla="*/ 0 h 132"/>
                <a:gd name="T16" fmla="*/ 55 w 154"/>
                <a:gd name="T17" fmla="*/ 4 h 132"/>
                <a:gd name="T18" fmla="*/ 0 w 154"/>
                <a:gd name="T19" fmla="*/ 99 h 132"/>
                <a:gd name="T20" fmla="*/ 1 w 154"/>
                <a:gd name="T21" fmla="*/ 100 h 132"/>
                <a:gd name="T22" fmla="*/ 62 w 154"/>
                <a:gd name="T23" fmla="*/ 107 h 132"/>
                <a:gd name="T24" fmla="*/ 92 w 154"/>
                <a:gd name="T25" fmla="*/ 73 h 132"/>
                <a:gd name="T26" fmla="*/ 106 w 154"/>
                <a:gd name="T27" fmla="*/ 80 h 132"/>
                <a:gd name="T28" fmla="*/ 64 w 154"/>
                <a:gd name="T29" fmla="*/ 3 h 132"/>
                <a:gd name="T30" fmla="*/ 71 w 154"/>
                <a:gd name="T31" fmla="*/ 5 h 132"/>
                <a:gd name="T32" fmla="*/ 10 w 154"/>
                <a:gd name="T33" fmla="*/ 93 h 132"/>
                <a:gd name="T34" fmla="*/ 50 w 154"/>
                <a:gd name="T35" fmla="*/ 108 h 132"/>
                <a:gd name="T36" fmla="*/ 3 w 154"/>
                <a:gd name="T37" fmla="*/ 97 h 132"/>
                <a:gd name="T38" fmla="*/ 57 w 154"/>
                <a:gd name="T39" fmla="*/ 7 h 132"/>
                <a:gd name="T40" fmla="*/ 64 w 154"/>
                <a:gd name="T41" fmla="*/ 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4" h="132">
                  <a:moveTo>
                    <a:pt x="106" y="80"/>
                  </a:moveTo>
                  <a:cubicBezTo>
                    <a:pt x="125" y="105"/>
                    <a:pt x="125" y="105"/>
                    <a:pt x="125" y="105"/>
                  </a:cubicBezTo>
                  <a:cubicBezTo>
                    <a:pt x="133" y="124"/>
                    <a:pt x="133" y="124"/>
                    <a:pt x="133" y="124"/>
                  </a:cubicBezTo>
                  <a:cubicBezTo>
                    <a:pt x="142" y="131"/>
                    <a:pt x="142" y="131"/>
                    <a:pt x="142" y="131"/>
                  </a:cubicBezTo>
                  <a:cubicBezTo>
                    <a:pt x="144" y="132"/>
                    <a:pt x="144" y="132"/>
                    <a:pt x="144" y="132"/>
                  </a:cubicBezTo>
                  <a:cubicBezTo>
                    <a:pt x="144" y="124"/>
                    <a:pt x="144" y="124"/>
                    <a:pt x="144" y="124"/>
                  </a:cubicBezTo>
                  <a:cubicBezTo>
                    <a:pt x="154" y="83"/>
                    <a:pt x="154" y="83"/>
                    <a:pt x="154" y="83"/>
                  </a:cubicBezTo>
                  <a:cubicBezTo>
                    <a:pt x="142" y="39"/>
                    <a:pt x="112" y="11"/>
                    <a:pt x="64" y="0"/>
                  </a:cubicBezTo>
                  <a:cubicBezTo>
                    <a:pt x="61" y="1"/>
                    <a:pt x="58" y="3"/>
                    <a:pt x="55" y="4"/>
                  </a:cubicBezTo>
                  <a:cubicBezTo>
                    <a:pt x="23" y="30"/>
                    <a:pt x="4" y="61"/>
                    <a:pt x="0" y="99"/>
                  </a:cubicBezTo>
                  <a:cubicBezTo>
                    <a:pt x="1" y="100"/>
                    <a:pt x="1" y="100"/>
                    <a:pt x="1" y="100"/>
                  </a:cubicBezTo>
                  <a:cubicBezTo>
                    <a:pt x="22" y="113"/>
                    <a:pt x="43" y="116"/>
                    <a:pt x="62" y="107"/>
                  </a:cubicBezTo>
                  <a:cubicBezTo>
                    <a:pt x="92" y="73"/>
                    <a:pt x="92" y="73"/>
                    <a:pt x="92" y="73"/>
                  </a:cubicBezTo>
                  <a:cubicBezTo>
                    <a:pt x="106" y="80"/>
                    <a:pt x="106" y="80"/>
                    <a:pt x="106" y="80"/>
                  </a:cubicBezTo>
                  <a:close/>
                  <a:moveTo>
                    <a:pt x="64" y="3"/>
                  </a:moveTo>
                  <a:cubicBezTo>
                    <a:pt x="66" y="4"/>
                    <a:pt x="69" y="4"/>
                    <a:pt x="71" y="5"/>
                  </a:cubicBezTo>
                  <a:cubicBezTo>
                    <a:pt x="40" y="24"/>
                    <a:pt x="20" y="53"/>
                    <a:pt x="10" y="93"/>
                  </a:cubicBezTo>
                  <a:cubicBezTo>
                    <a:pt x="50" y="108"/>
                    <a:pt x="50" y="108"/>
                    <a:pt x="50" y="108"/>
                  </a:cubicBezTo>
                  <a:cubicBezTo>
                    <a:pt x="35" y="111"/>
                    <a:pt x="19" y="108"/>
                    <a:pt x="3" y="97"/>
                  </a:cubicBezTo>
                  <a:cubicBezTo>
                    <a:pt x="8" y="62"/>
                    <a:pt x="26" y="31"/>
                    <a:pt x="57" y="7"/>
                  </a:cubicBezTo>
                  <a:cubicBezTo>
                    <a:pt x="59" y="5"/>
                    <a:pt x="61" y="4"/>
                    <a:pt x="64" y="3"/>
                  </a:cubicBezTo>
                  <a:close/>
                </a:path>
              </a:pathLst>
            </a:custGeom>
            <a:solidFill>
              <a:srgbClr val="6A4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41" name="Freeform 341"/>
            <p:cNvSpPr>
              <a:spLocks/>
            </p:cNvSpPr>
            <p:nvPr/>
          </p:nvSpPr>
          <p:spPr bwMode="auto">
            <a:xfrm>
              <a:off x="7124402" y="1793156"/>
              <a:ext cx="65484" cy="103584"/>
            </a:xfrm>
            <a:custGeom>
              <a:avLst/>
              <a:gdLst>
                <a:gd name="T0" fmla="*/ 68 w 68"/>
                <a:gd name="T1" fmla="*/ 2 h 108"/>
                <a:gd name="T2" fmla="*/ 61 w 68"/>
                <a:gd name="T3" fmla="*/ 0 h 108"/>
                <a:gd name="T4" fmla="*/ 54 w 68"/>
                <a:gd name="T5" fmla="*/ 4 h 108"/>
                <a:gd name="T6" fmla="*/ 0 w 68"/>
                <a:gd name="T7" fmla="*/ 94 h 108"/>
                <a:gd name="T8" fmla="*/ 47 w 68"/>
                <a:gd name="T9" fmla="*/ 105 h 108"/>
                <a:gd name="T10" fmla="*/ 7 w 68"/>
                <a:gd name="T11" fmla="*/ 90 h 108"/>
                <a:gd name="T12" fmla="*/ 68 w 68"/>
                <a:gd name="T13" fmla="*/ 2 h 108"/>
              </a:gdLst>
              <a:ahLst/>
              <a:cxnLst>
                <a:cxn ang="0">
                  <a:pos x="T0" y="T1"/>
                </a:cxn>
                <a:cxn ang="0">
                  <a:pos x="T2" y="T3"/>
                </a:cxn>
                <a:cxn ang="0">
                  <a:pos x="T4" y="T5"/>
                </a:cxn>
                <a:cxn ang="0">
                  <a:pos x="T6" y="T7"/>
                </a:cxn>
                <a:cxn ang="0">
                  <a:pos x="T8" y="T9"/>
                </a:cxn>
                <a:cxn ang="0">
                  <a:pos x="T10" y="T11"/>
                </a:cxn>
                <a:cxn ang="0">
                  <a:pos x="T12" y="T13"/>
                </a:cxn>
              </a:cxnLst>
              <a:rect l="0" t="0" r="r" b="b"/>
              <a:pathLst>
                <a:path w="68" h="108">
                  <a:moveTo>
                    <a:pt x="68" y="2"/>
                  </a:moveTo>
                  <a:cubicBezTo>
                    <a:pt x="66" y="1"/>
                    <a:pt x="63" y="1"/>
                    <a:pt x="61" y="0"/>
                  </a:cubicBezTo>
                  <a:cubicBezTo>
                    <a:pt x="58" y="1"/>
                    <a:pt x="56" y="2"/>
                    <a:pt x="54" y="4"/>
                  </a:cubicBezTo>
                  <a:cubicBezTo>
                    <a:pt x="23" y="28"/>
                    <a:pt x="5" y="59"/>
                    <a:pt x="0" y="94"/>
                  </a:cubicBezTo>
                  <a:cubicBezTo>
                    <a:pt x="16" y="105"/>
                    <a:pt x="32" y="108"/>
                    <a:pt x="47" y="105"/>
                  </a:cubicBezTo>
                  <a:cubicBezTo>
                    <a:pt x="7" y="90"/>
                    <a:pt x="7" y="90"/>
                    <a:pt x="7" y="90"/>
                  </a:cubicBezTo>
                  <a:cubicBezTo>
                    <a:pt x="17" y="50"/>
                    <a:pt x="37" y="21"/>
                    <a:pt x="68" y="2"/>
                  </a:cubicBezTo>
                  <a:close/>
                </a:path>
              </a:pathLst>
            </a:custGeom>
            <a:solidFill>
              <a:srgbClr val="9359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42" name="Freeform 342"/>
            <p:cNvSpPr>
              <a:spLocks/>
            </p:cNvSpPr>
            <p:nvPr/>
          </p:nvSpPr>
          <p:spPr bwMode="auto">
            <a:xfrm>
              <a:off x="7142262" y="1865784"/>
              <a:ext cx="140494" cy="167878"/>
            </a:xfrm>
            <a:custGeom>
              <a:avLst/>
              <a:gdLst>
                <a:gd name="T0" fmla="*/ 103 w 145"/>
                <a:gd name="T1" fmla="*/ 26 h 173"/>
                <a:gd name="T2" fmla="*/ 84 w 145"/>
                <a:gd name="T3" fmla="*/ 1 h 173"/>
                <a:gd name="T4" fmla="*/ 59 w 145"/>
                <a:gd name="T5" fmla="*/ 23 h 173"/>
                <a:gd name="T6" fmla="*/ 0 w 145"/>
                <a:gd name="T7" fmla="*/ 35 h 173"/>
                <a:gd name="T8" fmla="*/ 2 w 145"/>
                <a:gd name="T9" fmla="*/ 47 h 173"/>
                <a:gd name="T10" fmla="*/ 27 w 145"/>
                <a:gd name="T11" fmla="*/ 55 h 173"/>
                <a:gd name="T12" fmla="*/ 60 w 145"/>
                <a:gd name="T13" fmla="*/ 33 h 173"/>
                <a:gd name="T14" fmla="*/ 85 w 145"/>
                <a:gd name="T15" fmla="*/ 15 h 173"/>
                <a:gd name="T16" fmla="*/ 101 w 145"/>
                <a:gd name="T17" fmla="*/ 53 h 173"/>
                <a:gd name="T18" fmla="*/ 122 w 145"/>
                <a:gd name="T19" fmla="*/ 62 h 173"/>
                <a:gd name="T20" fmla="*/ 130 w 145"/>
                <a:gd name="T21" fmla="*/ 86 h 173"/>
                <a:gd name="T22" fmla="*/ 133 w 145"/>
                <a:gd name="T23" fmla="*/ 91 h 173"/>
                <a:gd name="T24" fmla="*/ 103 w 145"/>
                <a:gd name="T25" fmla="*/ 148 h 173"/>
                <a:gd name="T26" fmla="*/ 56 w 145"/>
                <a:gd name="T27" fmla="*/ 160 h 173"/>
                <a:gd name="T28" fmla="*/ 68 w 145"/>
                <a:gd name="T29" fmla="*/ 170 h 173"/>
                <a:gd name="T30" fmla="*/ 83 w 145"/>
                <a:gd name="T31" fmla="*/ 172 h 173"/>
                <a:gd name="T32" fmla="*/ 102 w 145"/>
                <a:gd name="T33" fmla="*/ 160 h 173"/>
                <a:gd name="T34" fmla="*/ 105 w 145"/>
                <a:gd name="T35" fmla="*/ 158 h 173"/>
                <a:gd name="T36" fmla="*/ 108 w 145"/>
                <a:gd name="T37" fmla="*/ 155 h 173"/>
                <a:gd name="T38" fmla="*/ 135 w 145"/>
                <a:gd name="T39" fmla="*/ 96 h 173"/>
                <a:gd name="T40" fmla="*/ 135 w 145"/>
                <a:gd name="T41" fmla="*/ 114 h 173"/>
                <a:gd name="T42" fmla="*/ 120 w 145"/>
                <a:gd name="T43" fmla="*/ 147 h 173"/>
                <a:gd name="T44" fmla="*/ 145 w 145"/>
                <a:gd name="T45" fmla="*/ 112 h 173"/>
                <a:gd name="T46" fmla="*/ 140 w 145"/>
                <a:gd name="T47" fmla="*/ 90 h 173"/>
                <a:gd name="T48" fmla="*/ 128 w 145"/>
                <a:gd name="T49" fmla="*/ 67 h 173"/>
                <a:gd name="T50" fmla="*/ 129 w 145"/>
                <a:gd name="T51" fmla="*/ 53 h 173"/>
                <a:gd name="T52" fmla="*/ 122 w 145"/>
                <a:gd name="T53" fmla="*/ 53 h 173"/>
                <a:gd name="T54" fmla="*/ 120 w 145"/>
                <a:gd name="T55" fmla="*/ 52 h 173"/>
                <a:gd name="T56" fmla="*/ 111 w 145"/>
                <a:gd name="T57" fmla="*/ 45 h 173"/>
                <a:gd name="T58" fmla="*/ 103 w 145"/>
                <a:gd name="T59" fmla="*/ 26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5" h="173">
                  <a:moveTo>
                    <a:pt x="103" y="26"/>
                  </a:moveTo>
                  <a:cubicBezTo>
                    <a:pt x="84" y="1"/>
                    <a:pt x="84" y="1"/>
                    <a:pt x="84" y="1"/>
                  </a:cubicBezTo>
                  <a:cubicBezTo>
                    <a:pt x="74" y="0"/>
                    <a:pt x="66" y="7"/>
                    <a:pt x="59" y="23"/>
                  </a:cubicBezTo>
                  <a:cubicBezTo>
                    <a:pt x="41" y="47"/>
                    <a:pt x="21" y="51"/>
                    <a:pt x="0" y="35"/>
                  </a:cubicBezTo>
                  <a:cubicBezTo>
                    <a:pt x="2" y="47"/>
                    <a:pt x="2" y="47"/>
                    <a:pt x="2" y="47"/>
                  </a:cubicBezTo>
                  <a:cubicBezTo>
                    <a:pt x="10" y="52"/>
                    <a:pt x="19" y="55"/>
                    <a:pt x="27" y="55"/>
                  </a:cubicBezTo>
                  <a:cubicBezTo>
                    <a:pt x="42" y="53"/>
                    <a:pt x="53" y="46"/>
                    <a:pt x="60" y="33"/>
                  </a:cubicBezTo>
                  <a:cubicBezTo>
                    <a:pt x="67" y="22"/>
                    <a:pt x="75" y="16"/>
                    <a:pt x="85" y="15"/>
                  </a:cubicBezTo>
                  <a:cubicBezTo>
                    <a:pt x="101" y="53"/>
                    <a:pt x="101" y="53"/>
                    <a:pt x="101" y="53"/>
                  </a:cubicBezTo>
                  <a:cubicBezTo>
                    <a:pt x="122" y="62"/>
                    <a:pt x="122" y="62"/>
                    <a:pt x="122" y="62"/>
                  </a:cubicBezTo>
                  <a:cubicBezTo>
                    <a:pt x="130" y="86"/>
                    <a:pt x="130" y="86"/>
                    <a:pt x="130" y="86"/>
                  </a:cubicBezTo>
                  <a:cubicBezTo>
                    <a:pt x="133" y="91"/>
                    <a:pt x="133" y="91"/>
                    <a:pt x="133" y="91"/>
                  </a:cubicBezTo>
                  <a:cubicBezTo>
                    <a:pt x="103" y="148"/>
                    <a:pt x="103" y="148"/>
                    <a:pt x="103" y="148"/>
                  </a:cubicBezTo>
                  <a:cubicBezTo>
                    <a:pt x="90" y="164"/>
                    <a:pt x="74" y="168"/>
                    <a:pt x="56" y="160"/>
                  </a:cubicBezTo>
                  <a:cubicBezTo>
                    <a:pt x="60" y="165"/>
                    <a:pt x="64" y="168"/>
                    <a:pt x="68" y="170"/>
                  </a:cubicBezTo>
                  <a:cubicBezTo>
                    <a:pt x="73" y="172"/>
                    <a:pt x="77" y="173"/>
                    <a:pt x="83" y="172"/>
                  </a:cubicBezTo>
                  <a:cubicBezTo>
                    <a:pt x="89" y="170"/>
                    <a:pt x="96" y="167"/>
                    <a:pt x="102" y="160"/>
                  </a:cubicBezTo>
                  <a:cubicBezTo>
                    <a:pt x="103" y="160"/>
                    <a:pt x="104" y="159"/>
                    <a:pt x="105" y="158"/>
                  </a:cubicBezTo>
                  <a:cubicBezTo>
                    <a:pt x="106" y="157"/>
                    <a:pt x="107" y="156"/>
                    <a:pt x="108" y="155"/>
                  </a:cubicBezTo>
                  <a:cubicBezTo>
                    <a:pt x="120" y="139"/>
                    <a:pt x="129" y="120"/>
                    <a:pt x="135" y="96"/>
                  </a:cubicBezTo>
                  <a:cubicBezTo>
                    <a:pt x="135" y="114"/>
                    <a:pt x="135" y="114"/>
                    <a:pt x="135" y="114"/>
                  </a:cubicBezTo>
                  <a:cubicBezTo>
                    <a:pt x="136" y="125"/>
                    <a:pt x="131" y="136"/>
                    <a:pt x="120" y="147"/>
                  </a:cubicBezTo>
                  <a:cubicBezTo>
                    <a:pt x="130" y="140"/>
                    <a:pt x="138" y="128"/>
                    <a:pt x="145" y="112"/>
                  </a:cubicBezTo>
                  <a:cubicBezTo>
                    <a:pt x="143" y="105"/>
                    <a:pt x="141" y="98"/>
                    <a:pt x="140" y="90"/>
                  </a:cubicBezTo>
                  <a:cubicBezTo>
                    <a:pt x="128" y="67"/>
                    <a:pt x="128" y="67"/>
                    <a:pt x="128" y="67"/>
                  </a:cubicBezTo>
                  <a:cubicBezTo>
                    <a:pt x="128" y="62"/>
                    <a:pt x="128" y="57"/>
                    <a:pt x="129" y="53"/>
                  </a:cubicBezTo>
                  <a:cubicBezTo>
                    <a:pt x="122" y="53"/>
                    <a:pt x="122" y="53"/>
                    <a:pt x="122" y="53"/>
                  </a:cubicBezTo>
                  <a:cubicBezTo>
                    <a:pt x="120" y="52"/>
                    <a:pt x="120" y="52"/>
                    <a:pt x="120" y="52"/>
                  </a:cubicBezTo>
                  <a:cubicBezTo>
                    <a:pt x="111" y="45"/>
                    <a:pt x="111" y="45"/>
                    <a:pt x="111" y="45"/>
                  </a:cubicBezTo>
                  <a:cubicBezTo>
                    <a:pt x="103" y="26"/>
                    <a:pt x="103" y="26"/>
                    <a:pt x="103" y="26"/>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43" name="Freeform 343"/>
            <p:cNvSpPr>
              <a:spLocks/>
            </p:cNvSpPr>
            <p:nvPr/>
          </p:nvSpPr>
          <p:spPr bwMode="auto">
            <a:xfrm>
              <a:off x="7267277" y="1884834"/>
              <a:ext cx="15478" cy="27384"/>
            </a:xfrm>
            <a:custGeom>
              <a:avLst/>
              <a:gdLst>
                <a:gd name="T0" fmla="*/ 0 w 16"/>
                <a:gd name="T1" fmla="*/ 20 h 29"/>
                <a:gd name="T2" fmla="*/ 1 w 16"/>
                <a:gd name="T3" fmla="*/ 29 h 29"/>
                <a:gd name="T4" fmla="*/ 4 w 16"/>
                <a:gd name="T5" fmla="*/ 23 h 29"/>
                <a:gd name="T6" fmla="*/ 4 w 16"/>
                <a:gd name="T7" fmla="*/ 23 h 29"/>
                <a:gd name="T8" fmla="*/ 12 w 16"/>
                <a:gd name="T9" fmla="*/ 12 h 29"/>
                <a:gd name="T10" fmla="*/ 16 w 16"/>
                <a:gd name="T11" fmla="*/ 6 h 29"/>
                <a:gd name="T12" fmla="*/ 11 w 16"/>
                <a:gd name="T13" fmla="*/ 1 h 29"/>
                <a:gd name="T14" fmla="*/ 0 w 16"/>
                <a:gd name="T15" fmla="*/ 20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9">
                  <a:moveTo>
                    <a:pt x="0" y="20"/>
                  </a:moveTo>
                  <a:cubicBezTo>
                    <a:pt x="0" y="23"/>
                    <a:pt x="0" y="25"/>
                    <a:pt x="1" y="29"/>
                  </a:cubicBezTo>
                  <a:cubicBezTo>
                    <a:pt x="1" y="27"/>
                    <a:pt x="2" y="25"/>
                    <a:pt x="4" y="23"/>
                  </a:cubicBezTo>
                  <a:cubicBezTo>
                    <a:pt x="4" y="23"/>
                    <a:pt x="4" y="23"/>
                    <a:pt x="4" y="23"/>
                  </a:cubicBezTo>
                  <a:cubicBezTo>
                    <a:pt x="7" y="19"/>
                    <a:pt x="9" y="15"/>
                    <a:pt x="12" y="12"/>
                  </a:cubicBezTo>
                  <a:cubicBezTo>
                    <a:pt x="13" y="10"/>
                    <a:pt x="15" y="8"/>
                    <a:pt x="16" y="6"/>
                  </a:cubicBezTo>
                  <a:cubicBezTo>
                    <a:pt x="11" y="1"/>
                    <a:pt x="11" y="1"/>
                    <a:pt x="11" y="1"/>
                  </a:cubicBezTo>
                  <a:cubicBezTo>
                    <a:pt x="4" y="0"/>
                    <a:pt x="0" y="6"/>
                    <a:pt x="0" y="20"/>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44" name="Freeform 344"/>
            <p:cNvSpPr>
              <a:spLocks/>
            </p:cNvSpPr>
            <p:nvPr/>
          </p:nvSpPr>
          <p:spPr bwMode="auto">
            <a:xfrm>
              <a:off x="7272040" y="1880071"/>
              <a:ext cx="163116" cy="240506"/>
            </a:xfrm>
            <a:custGeom>
              <a:avLst/>
              <a:gdLst>
                <a:gd name="T0" fmla="*/ 8 w 170"/>
                <a:gd name="T1" fmla="*/ 17 h 250"/>
                <a:gd name="T2" fmla="*/ 0 w 170"/>
                <a:gd name="T3" fmla="*/ 28 h 250"/>
                <a:gd name="T4" fmla="*/ 75 w 170"/>
                <a:gd name="T5" fmla="*/ 75 h 250"/>
                <a:gd name="T6" fmla="*/ 118 w 170"/>
                <a:gd name="T7" fmla="*/ 144 h 250"/>
                <a:gd name="T8" fmla="*/ 118 w 170"/>
                <a:gd name="T9" fmla="*/ 185 h 250"/>
                <a:gd name="T10" fmla="*/ 129 w 170"/>
                <a:gd name="T11" fmla="*/ 240 h 250"/>
                <a:gd name="T12" fmla="*/ 170 w 170"/>
                <a:gd name="T13" fmla="*/ 245 h 250"/>
                <a:gd name="T14" fmla="*/ 125 w 170"/>
                <a:gd name="T15" fmla="*/ 196 h 250"/>
                <a:gd name="T16" fmla="*/ 125 w 170"/>
                <a:gd name="T17" fmla="*/ 132 h 250"/>
                <a:gd name="T18" fmla="*/ 78 w 170"/>
                <a:gd name="T19" fmla="*/ 55 h 250"/>
                <a:gd name="T20" fmla="*/ 8 w 170"/>
                <a:gd name="T21" fmla="*/ 17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0" h="250">
                  <a:moveTo>
                    <a:pt x="8" y="17"/>
                  </a:moveTo>
                  <a:cubicBezTo>
                    <a:pt x="5" y="20"/>
                    <a:pt x="3" y="24"/>
                    <a:pt x="0" y="28"/>
                  </a:cubicBezTo>
                  <a:cubicBezTo>
                    <a:pt x="30" y="15"/>
                    <a:pt x="55" y="31"/>
                    <a:pt x="75" y="75"/>
                  </a:cubicBezTo>
                  <a:cubicBezTo>
                    <a:pt x="85" y="101"/>
                    <a:pt x="99" y="125"/>
                    <a:pt x="118" y="144"/>
                  </a:cubicBezTo>
                  <a:cubicBezTo>
                    <a:pt x="124" y="161"/>
                    <a:pt x="124" y="175"/>
                    <a:pt x="118" y="185"/>
                  </a:cubicBezTo>
                  <a:cubicBezTo>
                    <a:pt x="104" y="207"/>
                    <a:pt x="107" y="226"/>
                    <a:pt x="129" y="240"/>
                  </a:cubicBezTo>
                  <a:cubicBezTo>
                    <a:pt x="142" y="248"/>
                    <a:pt x="156" y="250"/>
                    <a:pt x="170" y="245"/>
                  </a:cubicBezTo>
                  <a:cubicBezTo>
                    <a:pt x="136" y="234"/>
                    <a:pt x="121" y="218"/>
                    <a:pt x="125" y="196"/>
                  </a:cubicBezTo>
                  <a:cubicBezTo>
                    <a:pt x="135" y="179"/>
                    <a:pt x="135" y="157"/>
                    <a:pt x="125" y="132"/>
                  </a:cubicBezTo>
                  <a:cubicBezTo>
                    <a:pt x="101" y="110"/>
                    <a:pt x="85" y="84"/>
                    <a:pt x="78" y="55"/>
                  </a:cubicBezTo>
                  <a:cubicBezTo>
                    <a:pt x="66" y="13"/>
                    <a:pt x="43" y="0"/>
                    <a:pt x="8" y="17"/>
                  </a:cubicBezTo>
                  <a:close/>
                </a:path>
              </a:pathLst>
            </a:custGeom>
            <a:solidFill>
              <a:srgbClr val="6323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45" name="Freeform 345"/>
            <p:cNvSpPr>
              <a:spLocks noEditPoints="1"/>
            </p:cNvSpPr>
            <p:nvPr/>
          </p:nvSpPr>
          <p:spPr bwMode="auto">
            <a:xfrm>
              <a:off x="7144643" y="1880071"/>
              <a:ext cx="126206" cy="147638"/>
            </a:xfrm>
            <a:custGeom>
              <a:avLst/>
              <a:gdLst>
                <a:gd name="T0" fmla="*/ 120 w 131"/>
                <a:gd name="T1" fmla="*/ 47 h 153"/>
                <a:gd name="T2" fmla="*/ 99 w 131"/>
                <a:gd name="T3" fmla="*/ 38 h 153"/>
                <a:gd name="T4" fmla="*/ 83 w 131"/>
                <a:gd name="T5" fmla="*/ 0 h 153"/>
                <a:gd name="T6" fmla="*/ 58 w 131"/>
                <a:gd name="T7" fmla="*/ 18 h 153"/>
                <a:gd name="T8" fmla="*/ 25 w 131"/>
                <a:gd name="T9" fmla="*/ 40 h 153"/>
                <a:gd name="T10" fmla="*/ 0 w 131"/>
                <a:gd name="T11" fmla="*/ 32 h 153"/>
                <a:gd name="T12" fmla="*/ 7 w 131"/>
                <a:gd name="T13" fmla="*/ 59 h 153"/>
                <a:gd name="T14" fmla="*/ 7 w 131"/>
                <a:gd name="T15" fmla="*/ 60 h 153"/>
                <a:gd name="T16" fmla="*/ 13 w 131"/>
                <a:gd name="T17" fmla="*/ 69 h 153"/>
                <a:gd name="T18" fmla="*/ 23 w 131"/>
                <a:gd name="T19" fmla="*/ 102 h 153"/>
                <a:gd name="T20" fmla="*/ 28 w 131"/>
                <a:gd name="T21" fmla="*/ 109 h 153"/>
                <a:gd name="T22" fmla="*/ 33 w 131"/>
                <a:gd name="T23" fmla="*/ 116 h 153"/>
                <a:gd name="T24" fmla="*/ 54 w 131"/>
                <a:gd name="T25" fmla="*/ 145 h 153"/>
                <a:gd name="T26" fmla="*/ 101 w 131"/>
                <a:gd name="T27" fmla="*/ 133 h 153"/>
                <a:gd name="T28" fmla="*/ 131 w 131"/>
                <a:gd name="T29" fmla="*/ 76 h 153"/>
                <a:gd name="T30" fmla="*/ 128 w 131"/>
                <a:gd name="T31" fmla="*/ 71 h 153"/>
                <a:gd name="T32" fmla="*/ 120 w 131"/>
                <a:gd name="T33" fmla="*/ 47 h 153"/>
                <a:gd name="T34" fmla="*/ 5 w 131"/>
                <a:gd name="T35" fmla="*/ 38 h 153"/>
                <a:gd name="T36" fmla="*/ 13 w 131"/>
                <a:gd name="T37" fmla="*/ 41 h 153"/>
                <a:gd name="T38" fmla="*/ 24 w 131"/>
                <a:gd name="T39" fmla="*/ 65 h 153"/>
                <a:gd name="T40" fmla="*/ 35 w 131"/>
                <a:gd name="T41" fmla="*/ 100 h 153"/>
                <a:gd name="T42" fmla="*/ 70 w 131"/>
                <a:gd name="T43" fmla="*/ 146 h 153"/>
                <a:gd name="T44" fmla="*/ 56 w 131"/>
                <a:gd name="T45" fmla="*/ 143 h 153"/>
                <a:gd name="T46" fmla="*/ 26 w 131"/>
                <a:gd name="T47" fmla="*/ 101 h 153"/>
                <a:gd name="T48" fmla="*/ 26 w 131"/>
                <a:gd name="T49" fmla="*/ 100 h 153"/>
                <a:gd name="T50" fmla="*/ 16 w 131"/>
                <a:gd name="T51" fmla="*/ 69 h 153"/>
                <a:gd name="T52" fmla="*/ 15 w 131"/>
                <a:gd name="T53" fmla="*/ 67 h 153"/>
                <a:gd name="T54" fmla="*/ 10 w 131"/>
                <a:gd name="T55" fmla="*/ 58 h 153"/>
                <a:gd name="T56" fmla="*/ 5 w 131"/>
                <a:gd name="T57" fmla="*/ 3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1" h="153">
                  <a:moveTo>
                    <a:pt x="120" y="47"/>
                  </a:moveTo>
                  <a:cubicBezTo>
                    <a:pt x="99" y="38"/>
                    <a:pt x="99" y="38"/>
                    <a:pt x="99" y="38"/>
                  </a:cubicBezTo>
                  <a:cubicBezTo>
                    <a:pt x="83" y="0"/>
                    <a:pt x="83" y="0"/>
                    <a:pt x="83" y="0"/>
                  </a:cubicBezTo>
                  <a:cubicBezTo>
                    <a:pt x="73" y="1"/>
                    <a:pt x="65" y="7"/>
                    <a:pt x="58" y="18"/>
                  </a:cubicBezTo>
                  <a:cubicBezTo>
                    <a:pt x="51" y="31"/>
                    <a:pt x="40" y="38"/>
                    <a:pt x="25" y="40"/>
                  </a:cubicBezTo>
                  <a:cubicBezTo>
                    <a:pt x="17" y="40"/>
                    <a:pt x="8" y="37"/>
                    <a:pt x="0" y="32"/>
                  </a:cubicBezTo>
                  <a:cubicBezTo>
                    <a:pt x="7" y="59"/>
                    <a:pt x="7" y="59"/>
                    <a:pt x="7" y="59"/>
                  </a:cubicBezTo>
                  <a:cubicBezTo>
                    <a:pt x="7" y="60"/>
                    <a:pt x="7" y="60"/>
                    <a:pt x="7" y="60"/>
                  </a:cubicBezTo>
                  <a:cubicBezTo>
                    <a:pt x="13" y="69"/>
                    <a:pt x="13" y="69"/>
                    <a:pt x="13" y="69"/>
                  </a:cubicBezTo>
                  <a:cubicBezTo>
                    <a:pt x="11" y="80"/>
                    <a:pt x="14" y="91"/>
                    <a:pt x="23" y="102"/>
                  </a:cubicBezTo>
                  <a:cubicBezTo>
                    <a:pt x="28" y="109"/>
                    <a:pt x="28" y="109"/>
                    <a:pt x="28" y="109"/>
                  </a:cubicBezTo>
                  <a:cubicBezTo>
                    <a:pt x="33" y="116"/>
                    <a:pt x="33" y="116"/>
                    <a:pt x="33" y="116"/>
                  </a:cubicBezTo>
                  <a:cubicBezTo>
                    <a:pt x="54" y="145"/>
                    <a:pt x="54" y="145"/>
                    <a:pt x="54" y="145"/>
                  </a:cubicBezTo>
                  <a:cubicBezTo>
                    <a:pt x="72" y="153"/>
                    <a:pt x="88" y="149"/>
                    <a:pt x="101" y="133"/>
                  </a:cubicBezTo>
                  <a:cubicBezTo>
                    <a:pt x="131" y="76"/>
                    <a:pt x="131" y="76"/>
                    <a:pt x="131" y="76"/>
                  </a:cubicBezTo>
                  <a:cubicBezTo>
                    <a:pt x="128" y="71"/>
                    <a:pt x="128" y="71"/>
                    <a:pt x="128" y="71"/>
                  </a:cubicBezTo>
                  <a:cubicBezTo>
                    <a:pt x="120" y="47"/>
                    <a:pt x="120" y="47"/>
                    <a:pt x="120" y="47"/>
                  </a:cubicBezTo>
                  <a:close/>
                  <a:moveTo>
                    <a:pt x="5" y="38"/>
                  </a:moveTo>
                  <a:cubicBezTo>
                    <a:pt x="8" y="39"/>
                    <a:pt x="10" y="40"/>
                    <a:pt x="13" y="41"/>
                  </a:cubicBezTo>
                  <a:cubicBezTo>
                    <a:pt x="13" y="50"/>
                    <a:pt x="16" y="58"/>
                    <a:pt x="24" y="65"/>
                  </a:cubicBezTo>
                  <a:cubicBezTo>
                    <a:pt x="23" y="78"/>
                    <a:pt x="27" y="89"/>
                    <a:pt x="35" y="100"/>
                  </a:cubicBezTo>
                  <a:cubicBezTo>
                    <a:pt x="70" y="146"/>
                    <a:pt x="70" y="146"/>
                    <a:pt x="70" y="146"/>
                  </a:cubicBezTo>
                  <a:cubicBezTo>
                    <a:pt x="65" y="146"/>
                    <a:pt x="61" y="145"/>
                    <a:pt x="56" y="143"/>
                  </a:cubicBezTo>
                  <a:cubicBezTo>
                    <a:pt x="26" y="101"/>
                    <a:pt x="26" y="101"/>
                    <a:pt x="26" y="101"/>
                  </a:cubicBezTo>
                  <a:cubicBezTo>
                    <a:pt x="26" y="100"/>
                    <a:pt x="26" y="100"/>
                    <a:pt x="26" y="100"/>
                  </a:cubicBezTo>
                  <a:cubicBezTo>
                    <a:pt x="17" y="90"/>
                    <a:pt x="14" y="80"/>
                    <a:pt x="16" y="69"/>
                  </a:cubicBezTo>
                  <a:cubicBezTo>
                    <a:pt x="16" y="69"/>
                    <a:pt x="16" y="68"/>
                    <a:pt x="15" y="67"/>
                  </a:cubicBezTo>
                  <a:cubicBezTo>
                    <a:pt x="10" y="58"/>
                    <a:pt x="10" y="58"/>
                    <a:pt x="10" y="58"/>
                  </a:cubicBezTo>
                  <a:cubicBezTo>
                    <a:pt x="5" y="38"/>
                    <a:pt x="5" y="38"/>
                    <a:pt x="5" y="38"/>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46" name="Freeform 346"/>
            <p:cNvSpPr>
              <a:spLocks/>
            </p:cNvSpPr>
            <p:nvPr/>
          </p:nvSpPr>
          <p:spPr bwMode="auto">
            <a:xfrm>
              <a:off x="7149406" y="1916981"/>
              <a:ext cx="61913" cy="104775"/>
            </a:xfrm>
            <a:custGeom>
              <a:avLst/>
              <a:gdLst>
                <a:gd name="T0" fmla="*/ 8 w 65"/>
                <a:gd name="T1" fmla="*/ 3 h 108"/>
                <a:gd name="T2" fmla="*/ 0 w 65"/>
                <a:gd name="T3" fmla="*/ 0 h 108"/>
                <a:gd name="T4" fmla="*/ 5 w 65"/>
                <a:gd name="T5" fmla="*/ 20 h 108"/>
                <a:gd name="T6" fmla="*/ 10 w 65"/>
                <a:gd name="T7" fmla="*/ 29 h 108"/>
                <a:gd name="T8" fmla="*/ 11 w 65"/>
                <a:gd name="T9" fmla="*/ 31 h 108"/>
                <a:gd name="T10" fmla="*/ 21 w 65"/>
                <a:gd name="T11" fmla="*/ 62 h 108"/>
                <a:gd name="T12" fmla="*/ 21 w 65"/>
                <a:gd name="T13" fmla="*/ 63 h 108"/>
                <a:gd name="T14" fmla="*/ 51 w 65"/>
                <a:gd name="T15" fmla="*/ 105 h 108"/>
                <a:gd name="T16" fmla="*/ 65 w 65"/>
                <a:gd name="T17" fmla="*/ 108 h 108"/>
                <a:gd name="T18" fmla="*/ 30 w 65"/>
                <a:gd name="T19" fmla="*/ 62 h 108"/>
                <a:gd name="T20" fmla="*/ 19 w 65"/>
                <a:gd name="T21" fmla="*/ 27 h 108"/>
                <a:gd name="T22" fmla="*/ 8 w 65"/>
                <a:gd name="T23" fmla="*/ 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5" h="108">
                  <a:moveTo>
                    <a:pt x="8" y="3"/>
                  </a:moveTo>
                  <a:cubicBezTo>
                    <a:pt x="5" y="2"/>
                    <a:pt x="3" y="1"/>
                    <a:pt x="0" y="0"/>
                  </a:cubicBezTo>
                  <a:cubicBezTo>
                    <a:pt x="5" y="20"/>
                    <a:pt x="5" y="20"/>
                    <a:pt x="5" y="20"/>
                  </a:cubicBezTo>
                  <a:cubicBezTo>
                    <a:pt x="10" y="29"/>
                    <a:pt x="10" y="29"/>
                    <a:pt x="10" y="29"/>
                  </a:cubicBezTo>
                  <a:cubicBezTo>
                    <a:pt x="11" y="30"/>
                    <a:pt x="11" y="31"/>
                    <a:pt x="11" y="31"/>
                  </a:cubicBezTo>
                  <a:cubicBezTo>
                    <a:pt x="9" y="42"/>
                    <a:pt x="12" y="52"/>
                    <a:pt x="21" y="62"/>
                  </a:cubicBezTo>
                  <a:cubicBezTo>
                    <a:pt x="21" y="62"/>
                    <a:pt x="21" y="62"/>
                    <a:pt x="21" y="63"/>
                  </a:cubicBezTo>
                  <a:cubicBezTo>
                    <a:pt x="51" y="105"/>
                    <a:pt x="51" y="105"/>
                    <a:pt x="51" y="105"/>
                  </a:cubicBezTo>
                  <a:cubicBezTo>
                    <a:pt x="56" y="107"/>
                    <a:pt x="60" y="108"/>
                    <a:pt x="65" y="108"/>
                  </a:cubicBezTo>
                  <a:cubicBezTo>
                    <a:pt x="30" y="62"/>
                    <a:pt x="30" y="62"/>
                    <a:pt x="30" y="62"/>
                  </a:cubicBezTo>
                  <a:cubicBezTo>
                    <a:pt x="22" y="51"/>
                    <a:pt x="18" y="40"/>
                    <a:pt x="19" y="27"/>
                  </a:cubicBezTo>
                  <a:cubicBezTo>
                    <a:pt x="11" y="20"/>
                    <a:pt x="8" y="12"/>
                    <a:pt x="8" y="3"/>
                  </a:cubicBezTo>
                  <a:close/>
                </a:path>
              </a:pathLst>
            </a:custGeom>
            <a:solidFill>
              <a:srgbClr val="F1D9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47" name="Freeform 347"/>
            <p:cNvSpPr>
              <a:spLocks noEditPoints="1"/>
            </p:cNvSpPr>
            <p:nvPr/>
          </p:nvSpPr>
          <p:spPr bwMode="auto">
            <a:xfrm>
              <a:off x="7276802" y="1931268"/>
              <a:ext cx="83344" cy="145256"/>
            </a:xfrm>
            <a:custGeom>
              <a:avLst/>
              <a:gdLst>
                <a:gd name="T0" fmla="*/ 1 w 87"/>
                <a:gd name="T1" fmla="*/ 0 h 150"/>
                <a:gd name="T2" fmla="*/ 1 w 87"/>
                <a:gd name="T3" fmla="*/ 22 h 150"/>
                <a:gd name="T4" fmla="*/ 6 w 87"/>
                <a:gd name="T5" fmla="*/ 44 h 150"/>
                <a:gd name="T6" fmla="*/ 12 w 87"/>
                <a:gd name="T7" fmla="*/ 54 h 150"/>
                <a:gd name="T8" fmla="*/ 6 w 87"/>
                <a:gd name="T9" fmla="*/ 91 h 150"/>
                <a:gd name="T10" fmla="*/ 13 w 87"/>
                <a:gd name="T11" fmla="*/ 103 h 150"/>
                <a:gd name="T12" fmla="*/ 19 w 87"/>
                <a:gd name="T13" fmla="*/ 104 h 150"/>
                <a:gd name="T14" fmla="*/ 25 w 87"/>
                <a:gd name="T15" fmla="*/ 120 h 150"/>
                <a:gd name="T16" fmla="*/ 31 w 87"/>
                <a:gd name="T17" fmla="*/ 136 h 150"/>
                <a:gd name="T18" fmla="*/ 33 w 87"/>
                <a:gd name="T19" fmla="*/ 142 h 150"/>
                <a:gd name="T20" fmla="*/ 73 w 87"/>
                <a:gd name="T21" fmla="*/ 135 h 150"/>
                <a:gd name="T22" fmla="*/ 87 w 87"/>
                <a:gd name="T23" fmla="*/ 104 h 150"/>
                <a:gd name="T24" fmla="*/ 45 w 87"/>
                <a:gd name="T25" fmla="*/ 70 h 150"/>
                <a:gd name="T26" fmla="*/ 22 w 87"/>
                <a:gd name="T27" fmla="*/ 24 h 150"/>
                <a:gd name="T28" fmla="*/ 1 w 87"/>
                <a:gd name="T29" fmla="*/ 0 h 150"/>
                <a:gd name="T30" fmla="*/ 3 w 87"/>
                <a:gd name="T31" fmla="*/ 7 h 150"/>
                <a:gd name="T32" fmla="*/ 12 w 87"/>
                <a:gd name="T33" fmla="*/ 17 h 150"/>
                <a:gd name="T34" fmla="*/ 22 w 87"/>
                <a:gd name="T35" fmla="*/ 54 h 150"/>
                <a:gd name="T36" fmla="*/ 18 w 87"/>
                <a:gd name="T37" fmla="*/ 90 h 150"/>
                <a:gd name="T38" fmla="*/ 26 w 87"/>
                <a:gd name="T39" fmla="*/ 99 h 150"/>
                <a:gd name="T40" fmla="*/ 44 w 87"/>
                <a:gd name="T41" fmla="*/ 142 h 150"/>
                <a:gd name="T42" fmla="*/ 35 w 87"/>
                <a:gd name="T43" fmla="*/ 139 h 150"/>
                <a:gd name="T44" fmla="*/ 34 w 87"/>
                <a:gd name="T45" fmla="*/ 135 h 150"/>
                <a:gd name="T46" fmla="*/ 34 w 87"/>
                <a:gd name="T47" fmla="*/ 135 h 150"/>
                <a:gd name="T48" fmla="*/ 22 w 87"/>
                <a:gd name="T49" fmla="*/ 103 h 150"/>
                <a:gd name="T50" fmla="*/ 21 w 87"/>
                <a:gd name="T51" fmla="*/ 102 h 150"/>
                <a:gd name="T52" fmla="*/ 19 w 87"/>
                <a:gd name="T53" fmla="*/ 101 h 150"/>
                <a:gd name="T54" fmla="*/ 14 w 87"/>
                <a:gd name="T55" fmla="*/ 101 h 150"/>
                <a:gd name="T56" fmla="*/ 9 w 87"/>
                <a:gd name="T57" fmla="*/ 92 h 150"/>
                <a:gd name="T58" fmla="*/ 15 w 87"/>
                <a:gd name="T59" fmla="*/ 54 h 150"/>
                <a:gd name="T60" fmla="*/ 14 w 87"/>
                <a:gd name="T61" fmla="*/ 53 h 150"/>
                <a:gd name="T62" fmla="*/ 9 w 87"/>
                <a:gd name="T63" fmla="*/ 42 h 150"/>
                <a:gd name="T64" fmla="*/ 4 w 87"/>
                <a:gd name="T65" fmla="*/ 22 h 150"/>
                <a:gd name="T66" fmla="*/ 3 w 87"/>
                <a:gd name="T67" fmla="*/ 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150">
                  <a:moveTo>
                    <a:pt x="1" y="0"/>
                  </a:moveTo>
                  <a:cubicBezTo>
                    <a:pt x="0" y="7"/>
                    <a:pt x="0" y="15"/>
                    <a:pt x="1" y="22"/>
                  </a:cubicBezTo>
                  <a:cubicBezTo>
                    <a:pt x="2" y="30"/>
                    <a:pt x="4" y="37"/>
                    <a:pt x="6" y="44"/>
                  </a:cubicBezTo>
                  <a:cubicBezTo>
                    <a:pt x="8" y="47"/>
                    <a:pt x="10" y="51"/>
                    <a:pt x="12" y="54"/>
                  </a:cubicBezTo>
                  <a:cubicBezTo>
                    <a:pt x="14" y="67"/>
                    <a:pt x="12" y="79"/>
                    <a:pt x="6" y="91"/>
                  </a:cubicBezTo>
                  <a:cubicBezTo>
                    <a:pt x="5" y="98"/>
                    <a:pt x="7" y="102"/>
                    <a:pt x="13" y="103"/>
                  </a:cubicBezTo>
                  <a:cubicBezTo>
                    <a:pt x="15" y="104"/>
                    <a:pt x="17" y="104"/>
                    <a:pt x="19" y="104"/>
                  </a:cubicBezTo>
                  <a:cubicBezTo>
                    <a:pt x="25" y="120"/>
                    <a:pt x="25" y="120"/>
                    <a:pt x="25" y="120"/>
                  </a:cubicBezTo>
                  <a:cubicBezTo>
                    <a:pt x="31" y="136"/>
                    <a:pt x="31" y="136"/>
                    <a:pt x="31" y="136"/>
                  </a:cubicBezTo>
                  <a:cubicBezTo>
                    <a:pt x="32" y="138"/>
                    <a:pt x="32" y="140"/>
                    <a:pt x="33" y="142"/>
                  </a:cubicBezTo>
                  <a:cubicBezTo>
                    <a:pt x="51" y="150"/>
                    <a:pt x="64" y="147"/>
                    <a:pt x="73" y="135"/>
                  </a:cubicBezTo>
                  <a:cubicBezTo>
                    <a:pt x="87" y="104"/>
                    <a:pt x="87" y="104"/>
                    <a:pt x="87" y="104"/>
                  </a:cubicBezTo>
                  <a:cubicBezTo>
                    <a:pt x="45" y="70"/>
                    <a:pt x="45" y="70"/>
                    <a:pt x="45" y="70"/>
                  </a:cubicBezTo>
                  <a:cubicBezTo>
                    <a:pt x="22" y="24"/>
                    <a:pt x="22" y="24"/>
                    <a:pt x="22" y="24"/>
                  </a:cubicBezTo>
                  <a:cubicBezTo>
                    <a:pt x="1" y="0"/>
                    <a:pt x="1" y="0"/>
                    <a:pt x="1" y="0"/>
                  </a:cubicBezTo>
                  <a:close/>
                  <a:moveTo>
                    <a:pt x="3" y="7"/>
                  </a:moveTo>
                  <a:cubicBezTo>
                    <a:pt x="12" y="17"/>
                    <a:pt x="12" y="17"/>
                    <a:pt x="12" y="17"/>
                  </a:cubicBezTo>
                  <a:cubicBezTo>
                    <a:pt x="13" y="29"/>
                    <a:pt x="17" y="41"/>
                    <a:pt x="22" y="54"/>
                  </a:cubicBezTo>
                  <a:cubicBezTo>
                    <a:pt x="24" y="70"/>
                    <a:pt x="23" y="82"/>
                    <a:pt x="18" y="90"/>
                  </a:cubicBezTo>
                  <a:cubicBezTo>
                    <a:pt x="17" y="93"/>
                    <a:pt x="20" y="96"/>
                    <a:pt x="26" y="99"/>
                  </a:cubicBezTo>
                  <a:cubicBezTo>
                    <a:pt x="44" y="142"/>
                    <a:pt x="44" y="142"/>
                    <a:pt x="44" y="142"/>
                  </a:cubicBezTo>
                  <a:cubicBezTo>
                    <a:pt x="41" y="142"/>
                    <a:pt x="38" y="141"/>
                    <a:pt x="35" y="139"/>
                  </a:cubicBezTo>
                  <a:cubicBezTo>
                    <a:pt x="35" y="138"/>
                    <a:pt x="34" y="137"/>
                    <a:pt x="34" y="135"/>
                  </a:cubicBezTo>
                  <a:cubicBezTo>
                    <a:pt x="34" y="135"/>
                    <a:pt x="34" y="135"/>
                    <a:pt x="34" y="135"/>
                  </a:cubicBezTo>
                  <a:cubicBezTo>
                    <a:pt x="22" y="103"/>
                    <a:pt x="22" y="103"/>
                    <a:pt x="22" y="103"/>
                  </a:cubicBezTo>
                  <a:cubicBezTo>
                    <a:pt x="22" y="102"/>
                    <a:pt x="22" y="102"/>
                    <a:pt x="21" y="102"/>
                  </a:cubicBezTo>
                  <a:cubicBezTo>
                    <a:pt x="21" y="101"/>
                    <a:pt x="20" y="101"/>
                    <a:pt x="19" y="101"/>
                  </a:cubicBezTo>
                  <a:cubicBezTo>
                    <a:pt x="17" y="101"/>
                    <a:pt x="16" y="101"/>
                    <a:pt x="14" y="101"/>
                  </a:cubicBezTo>
                  <a:cubicBezTo>
                    <a:pt x="10" y="99"/>
                    <a:pt x="8" y="97"/>
                    <a:pt x="9" y="92"/>
                  </a:cubicBezTo>
                  <a:cubicBezTo>
                    <a:pt x="15" y="79"/>
                    <a:pt x="17" y="67"/>
                    <a:pt x="15" y="54"/>
                  </a:cubicBezTo>
                  <a:cubicBezTo>
                    <a:pt x="15" y="53"/>
                    <a:pt x="14" y="53"/>
                    <a:pt x="14" y="53"/>
                  </a:cubicBezTo>
                  <a:cubicBezTo>
                    <a:pt x="12" y="50"/>
                    <a:pt x="11" y="46"/>
                    <a:pt x="9" y="42"/>
                  </a:cubicBezTo>
                  <a:cubicBezTo>
                    <a:pt x="7" y="36"/>
                    <a:pt x="5" y="29"/>
                    <a:pt x="4" y="22"/>
                  </a:cubicBezTo>
                  <a:cubicBezTo>
                    <a:pt x="3" y="17"/>
                    <a:pt x="3" y="12"/>
                    <a:pt x="3" y="7"/>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48" name="Freeform 348"/>
            <p:cNvSpPr>
              <a:spLocks/>
            </p:cNvSpPr>
            <p:nvPr/>
          </p:nvSpPr>
          <p:spPr bwMode="auto">
            <a:xfrm>
              <a:off x="7279184" y="1938412"/>
              <a:ext cx="39291" cy="129778"/>
            </a:xfrm>
            <a:custGeom>
              <a:avLst/>
              <a:gdLst>
                <a:gd name="T0" fmla="*/ 9 w 41"/>
                <a:gd name="T1" fmla="*/ 10 h 135"/>
                <a:gd name="T2" fmla="*/ 0 w 41"/>
                <a:gd name="T3" fmla="*/ 0 h 135"/>
                <a:gd name="T4" fmla="*/ 1 w 41"/>
                <a:gd name="T5" fmla="*/ 15 h 135"/>
                <a:gd name="T6" fmla="*/ 6 w 41"/>
                <a:gd name="T7" fmla="*/ 35 h 135"/>
                <a:gd name="T8" fmla="*/ 11 w 41"/>
                <a:gd name="T9" fmla="*/ 46 h 135"/>
                <a:gd name="T10" fmla="*/ 12 w 41"/>
                <a:gd name="T11" fmla="*/ 47 h 135"/>
                <a:gd name="T12" fmla="*/ 6 w 41"/>
                <a:gd name="T13" fmla="*/ 85 h 135"/>
                <a:gd name="T14" fmla="*/ 11 w 41"/>
                <a:gd name="T15" fmla="*/ 94 h 135"/>
                <a:gd name="T16" fmla="*/ 16 w 41"/>
                <a:gd name="T17" fmla="*/ 94 h 135"/>
                <a:gd name="T18" fmla="*/ 18 w 41"/>
                <a:gd name="T19" fmla="*/ 95 h 135"/>
                <a:gd name="T20" fmla="*/ 19 w 41"/>
                <a:gd name="T21" fmla="*/ 96 h 135"/>
                <a:gd name="T22" fmla="*/ 31 w 41"/>
                <a:gd name="T23" fmla="*/ 128 h 135"/>
                <a:gd name="T24" fmla="*/ 31 w 41"/>
                <a:gd name="T25" fmla="*/ 128 h 135"/>
                <a:gd name="T26" fmla="*/ 32 w 41"/>
                <a:gd name="T27" fmla="*/ 132 h 135"/>
                <a:gd name="T28" fmla="*/ 41 w 41"/>
                <a:gd name="T29" fmla="*/ 135 h 135"/>
                <a:gd name="T30" fmla="*/ 23 w 41"/>
                <a:gd name="T31" fmla="*/ 92 h 135"/>
                <a:gd name="T32" fmla="*/ 15 w 41"/>
                <a:gd name="T33" fmla="*/ 83 h 135"/>
                <a:gd name="T34" fmla="*/ 19 w 41"/>
                <a:gd name="T35" fmla="*/ 47 h 135"/>
                <a:gd name="T36" fmla="*/ 9 w 41"/>
                <a:gd name="T37" fmla="*/ 1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1" h="135">
                  <a:moveTo>
                    <a:pt x="9" y="10"/>
                  </a:moveTo>
                  <a:cubicBezTo>
                    <a:pt x="0" y="0"/>
                    <a:pt x="0" y="0"/>
                    <a:pt x="0" y="0"/>
                  </a:cubicBezTo>
                  <a:cubicBezTo>
                    <a:pt x="0" y="5"/>
                    <a:pt x="0" y="10"/>
                    <a:pt x="1" y="15"/>
                  </a:cubicBezTo>
                  <a:cubicBezTo>
                    <a:pt x="2" y="22"/>
                    <a:pt x="4" y="29"/>
                    <a:pt x="6" y="35"/>
                  </a:cubicBezTo>
                  <a:cubicBezTo>
                    <a:pt x="8" y="39"/>
                    <a:pt x="9" y="43"/>
                    <a:pt x="11" y="46"/>
                  </a:cubicBezTo>
                  <a:cubicBezTo>
                    <a:pt x="11" y="46"/>
                    <a:pt x="12" y="46"/>
                    <a:pt x="12" y="47"/>
                  </a:cubicBezTo>
                  <a:cubicBezTo>
                    <a:pt x="14" y="60"/>
                    <a:pt x="12" y="72"/>
                    <a:pt x="6" y="85"/>
                  </a:cubicBezTo>
                  <a:cubicBezTo>
                    <a:pt x="5" y="90"/>
                    <a:pt x="7" y="92"/>
                    <a:pt x="11" y="94"/>
                  </a:cubicBezTo>
                  <a:cubicBezTo>
                    <a:pt x="13" y="94"/>
                    <a:pt x="14" y="94"/>
                    <a:pt x="16" y="94"/>
                  </a:cubicBezTo>
                  <a:cubicBezTo>
                    <a:pt x="17" y="94"/>
                    <a:pt x="18" y="94"/>
                    <a:pt x="18" y="95"/>
                  </a:cubicBezTo>
                  <a:cubicBezTo>
                    <a:pt x="19" y="95"/>
                    <a:pt x="19" y="95"/>
                    <a:pt x="19" y="96"/>
                  </a:cubicBezTo>
                  <a:cubicBezTo>
                    <a:pt x="31" y="128"/>
                    <a:pt x="31" y="128"/>
                    <a:pt x="31" y="128"/>
                  </a:cubicBezTo>
                  <a:cubicBezTo>
                    <a:pt x="31" y="128"/>
                    <a:pt x="31" y="128"/>
                    <a:pt x="31" y="128"/>
                  </a:cubicBezTo>
                  <a:cubicBezTo>
                    <a:pt x="31" y="130"/>
                    <a:pt x="32" y="131"/>
                    <a:pt x="32" y="132"/>
                  </a:cubicBezTo>
                  <a:cubicBezTo>
                    <a:pt x="35" y="134"/>
                    <a:pt x="38" y="135"/>
                    <a:pt x="41" y="135"/>
                  </a:cubicBezTo>
                  <a:cubicBezTo>
                    <a:pt x="23" y="92"/>
                    <a:pt x="23" y="92"/>
                    <a:pt x="23" y="92"/>
                  </a:cubicBezTo>
                  <a:cubicBezTo>
                    <a:pt x="17" y="89"/>
                    <a:pt x="14" y="86"/>
                    <a:pt x="15" y="83"/>
                  </a:cubicBezTo>
                  <a:cubicBezTo>
                    <a:pt x="20" y="75"/>
                    <a:pt x="21" y="63"/>
                    <a:pt x="19" y="47"/>
                  </a:cubicBezTo>
                  <a:cubicBezTo>
                    <a:pt x="14" y="34"/>
                    <a:pt x="10" y="22"/>
                    <a:pt x="9" y="10"/>
                  </a:cubicBezTo>
                  <a:close/>
                </a:path>
              </a:pathLst>
            </a:custGeom>
            <a:solidFill>
              <a:srgbClr val="F1D9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49" name="Freeform 349"/>
            <p:cNvSpPr>
              <a:spLocks/>
            </p:cNvSpPr>
            <p:nvPr/>
          </p:nvSpPr>
          <p:spPr bwMode="auto">
            <a:xfrm>
              <a:off x="7247037" y="1958653"/>
              <a:ext cx="26194" cy="57150"/>
            </a:xfrm>
            <a:custGeom>
              <a:avLst/>
              <a:gdLst>
                <a:gd name="T0" fmla="*/ 27 w 28"/>
                <a:gd name="T1" fmla="*/ 18 h 59"/>
                <a:gd name="T2" fmla="*/ 27 w 28"/>
                <a:gd name="T3" fmla="*/ 0 h 59"/>
                <a:gd name="T4" fmla="*/ 0 w 28"/>
                <a:gd name="T5" fmla="*/ 59 h 59"/>
                <a:gd name="T6" fmla="*/ 12 w 28"/>
                <a:gd name="T7" fmla="*/ 51 h 59"/>
                <a:gd name="T8" fmla="*/ 27 w 28"/>
                <a:gd name="T9" fmla="*/ 18 h 59"/>
              </a:gdLst>
              <a:ahLst/>
              <a:cxnLst>
                <a:cxn ang="0">
                  <a:pos x="T0" y="T1"/>
                </a:cxn>
                <a:cxn ang="0">
                  <a:pos x="T2" y="T3"/>
                </a:cxn>
                <a:cxn ang="0">
                  <a:pos x="T4" y="T5"/>
                </a:cxn>
                <a:cxn ang="0">
                  <a:pos x="T6" y="T7"/>
                </a:cxn>
                <a:cxn ang="0">
                  <a:pos x="T8" y="T9"/>
                </a:cxn>
              </a:cxnLst>
              <a:rect l="0" t="0" r="r" b="b"/>
              <a:pathLst>
                <a:path w="28" h="59">
                  <a:moveTo>
                    <a:pt x="27" y="18"/>
                  </a:moveTo>
                  <a:cubicBezTo>
                    <a:pt x="27" y="0"/>
                    <a:pt x="27" y="0"/>
                    <a:pt x="27" y="0"/>
                  </a:cubicBezTo>
                  <a:cubicBezTo>
                    <a:pt x="21" y="24"/>
                    <a:pt x="12" y="43"/>
                    <a:pt x="0" y="59"/>
                  </a:cubicBezTo>
                  <a:cubicBezTo>
                    <a:pt x="4" y="57"/>
                    <a:pt x="8" y="54"/>
                    <a:pt x="12" y="51"/>
                  </a:cubicBezTo>
                  <a:cubicBezTo>
                    <a:pt x="23" y="40"/>
                    <a:pt x="28" y="29"/>
                    <a:pt x="27" y="18"/>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50" name="Freeform 350"/>
            <p:cNvSpPr>
              <a:spLocks/>
            </p:cNvSpPr>
            <p:nvPr/>
          </p:nvSpPr>
          <p:spPr bwMode="auto">
            <a:xfrm>
              <a:off x="7222034" y="1974131"/>
              <a:ext cx="67866" cy="104775"/>
            </a:xfrm>
            <a:custGeom>
              <a:avLst/>
              <a:gdLst>
                <a:gd name="T0" fmla="*/ 68 w 70"/>
                <a:gd name="T1" fmla="*/ 10 h 108"/>
                <a:gd name="T2" fmla="*/ 62 w 70"/>
                <a:gd name="T3" fmla="*/ 0 h 108"/>
                <a:gd name="T4" fmla="*/ 37 w 70"/>
                <a:gd name="T5" fmla="*/ 35 h 108"/>
                <a:gd name="T6" fmla="*/ 25 w 70"/>
                <a:gd name="T7" fmla="*/ 43 h 108"/>
                <a:gd name="T8" fmla="*/ 22 w 70"/>
                <a:gd name="T9" fmla="*/ 46 h 108"/>
                <a:gd name="T10" fmla="*/ 19 w 70"/>
                <a:gd name="T11" fmla="*/ 48 h 108"/>
                <a:gd name="T12" fmla="*/ 0 w 70"/>
                <a:gd name="T13" fmla="*/ 60 h 108"/>
                <a:gd name="T14" fmla="*/ 8 w 70"/>
                <a:gd name="T15" fmla="*/ 80 h 108"/>
                <a:gd name="T16" fmla="*/ 30 w 70"/>
                <a:gd name="T17" fmla="*/ 108 h 108"/>
                <a:gd name="T18" fmla="*/ 69 w 70"/>
                <a:gd name="T19" fmla="*/ 59 h 108"/>
                <a:gd name="T20" fmla="*/ 62 w 70"/>
                <a:gd name="T21" fmla="*/ 47 h 108"/>
                <a:gd name="T22" fmla="*/ 68 w 70"/>
                <a:gd name="T23" fmla="*/ 1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 h="108">
                  <a:moveTo>
                    <a:pt x="68" y="10"/>
                  </a:moveTo>
                  <a:cubicBezTo>
                    <a:pt x="66" y="7"/>
                    <a:pt x="64" y="3"/>
                    <a:pt x="62" y="0"/>
                  </a:cubicBezTo>
                  <a:cubicBezTo>
                    <a:pt x="55" y="16"/>
                    <a:pt x="47" y="28"/>
                    <a:pt x="37" y="35"/>
                  </a:cubicBezTo>
                  <a:cubicBezTo>
                    <a:pt x="33" y="38"/>
                    <a:pt x="29" y="41"/>
                    <a:pt x="25" y="43"/>
                  </a:cubicBezTo>
                  <a:cubicBezTo>
                    <a:pt x="24" y="44"/>
                    <a:pt x="23" y="45"/>
                    <a:pt x="22" y="46"/>
                  </a:cubicBezTo>
                  <a:cubicBezTo>
                    <a:pt x="21" y="47"/>
                    <a:pt x="20" y="48"/>
                    <a:pt x="19" y="48"/>
                  </a:cubicBezTo>
                  <a:cubicBezTo>
                    <a:pt x="13" y="55"/>
                    <a:pt x="6" y="58"/>
                    <a:pt x="0" y="60"/>
                  </a:cubicBezTo>
                  <a:cubicBezTo>
                    <a:pt x="2" y="67"/>
                    <a:pt x="5" y="74"/>
                    <a:pt x="8" y="80"/>
                  </a:cubicBezTo>
                  <a:cubicBezTo>
                    <a:pt x="14" y="90"/>
                    <a:pt x="21" y="100"/>
                    <a:pt x="30" y="108"/>
                  </a:cubicBezTo>
                  <a:cubicBezTo>
                    <a:pt x="69" y="59"/>
                    <a:pt x="69" y="59"/>
                    <a:pt x="69" y="59"/>
                  </a:cubicBezTo>
                  <a:cubicBezTo>
                    <a:pt x="63" y="58"/>
                    <a:pt x="61" y="54"/>
                    <a:pt x="62" y="47"/>
                  </a:cubicBezTo>
                  <a:cubicBezTo>
                    <a:pt x="68" y="35"/>
                    <a:pt x="70" y="23"/>
                    <a:pt x="68" y="1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51" name="Freeform 351"/>
            <p:cNvSpPr>
              <a:spLocks/>
            </p:cNvSpPr>
            <p:nvPr/>
          </p:nvSpPr>
          <p:spPr bwMode="auto">
            <a:xfrm>
              <a:off x="7277993" y="1922934"/>
              <a:ext cx="100013" cy="323850"/>
            </a:xfrm>
            <a:custGeom>
              <a:avLst/>
              <a:gdLst>
                <a:gd name="T0" fmla="*/ 21 w 104"/>
                <a:gd name="T1" fmla="*/ 33 h 335"/>
                <a:gd name="T2" fmla="*/ 44 w 104"/>
                <a:gd name="T3" fmla="*/ 79 h 335"/>
                <a:gd name="T4" fmla="*/ 86 w 104"/>
                <a:gd name="T5" fmla="*/ 113 h 335"/>
                <a:gd name="T6" fmla="*/ 72 w 104"/>
                <a:gd name="T7" fmla="*/ 144 h 335"/>
                <a:gd name="T8" fmla="*/ 32 w 104"/>
                <a:gd name="T9" fmla="*/ 151 h 335"/>
                <a:gd name="T10" fmla="*/ 70 w 104"/>
                <a:gd name="T11" fmla="*/ 159 h 335"/>
                <a:gd name="T12" fmla="*/ 75 w 104"/>
                <a:gd name="T13" fmla="*/ 157 h 335"/>
                <a:gd name="T14" fmla="*/ 76 w 104"/>
                <a:gd name="T15" fmla="*/ 193 h 335"/>
                <a:gd name="T16" fmla="*/ 70 w 104"/>
                <a:gd name="T17" fmla="*/ 266 h 335"/>
                <a:gd name="T18" fmla="*/ 31 w 104"/>
                <a:gd name="T19" fmla="*/ 327 h 335"/>
                <a:gd name="T20" fmla="*/ 35 w 104"/>
                <a:gd name="T21" fmla="*/ 335 h 335"/>
                <a:gd name="T22" fmla="*/ 70 w 104"/>
                <a:gd name="T23" fmla="*/ 284 h 335"/>
                <a:gd name="T24" fmla="*/ 83 w 104"/>
                <a:gd name="T25" fmla="*/ 265 h 335"/>
                <a:gd name="T26" fmla="*/ 82 w 104"/>
                <a:gd name="T27" fmla="*/ 203 h 335"/>
                <a:gd name="T28" fmla="*/ 86 w 104"/>
                <a:gd name="T29" fmla="*/ 188 h 335"/>
                <a:gd name="T30" fmla="*/ 80 w 104"/>
                <a:gd name="T31" fmla="*/ 155 h 335"/>
                <a:gd name="T32" fmla="*/ 104 w 104"/>
                <a:gd name="T33" fmla="*/ 111 h 335"/>
                <a:gd name="T34" fmla="*/ 80 w 104"/>
                <a:gd name="T35" fmla="*/ 94 h 335"/>
                <a:gd name="T36" fmla="*/ 30 w 104"/>
                <a:gd name="T37" fmla="*/ 26 h 335"/>
                <a:gd name="T38" fmla="*/ 0 w 104"/>
                <a:gd name="T39" fmla="*/ 0 h 335"/>
                <a:gd name="T40" fmla="*/ 0 w 104"/>
                <a:gd name="T41" fmla="*/ 9 h 335"/>
                <a:gd name="T42" fmla="*/ 21 w 104"/>
                <a:gd name="T43" fmla="*/ 33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335">
                  <a:moveTo>
                    <a:pt x="21" y="33"/>
                  </a:moveTo>
                  <a:cubicBezTo>
                    <a:pt x="44" y="79"/>
                    <a:pt x="44" y="79"/>
                    <a:pt x="44" y="79"/>
                  </a:cubicBezTo>
                  <a:cubicBezTo>
                    <a:pt x="86" y="113"/>
                    <a:pt x="86" y="113"/>
                    <a:pt x="86" y="113"/>
                  </a:cubicBezTo>
                  <a:cubicBezTo>
                    <a:pt x="72" y="144"/>
                    <a:pt x="72" y="144"/>
                    <a:pt x="72" y="144"/>
                  </a:cubicBezTo>
                  <a:cubicBezTo>
                    <a:pt x="63" y="156"/>
                    <a:pt x="50" y="159"/>
                    <a:pt x="32" y="151"/>
                  </a:cubicBezTo>
                  <a:cubicBezTo>
                    <a:pt x="38" y="162"/>
                    <a:pt x="51" y="165"/>
                    <a:pt x="70" y="159"/>
                  </a:cubicBezTo>
                  <a:cubicBezTo>
                    <a:pt x="72" y="158"/>
                    <a:pt x="74" y="158"/>
                    <a:pt x="75" y="157"/>
                  </a:cubicBezTo>
                  <a:cubicBezTo>
                    <a:pt x="73" y="171"/>
                    <a:pt x="73" y="183"/>
                    <a:pt x="76" y="193"/>
                  </a:cubicBezTo>
                  <a:cubicBezTo>
                    <a:pt x="65" y="221"/>
                    <a:pt x="63" y="245"/>
                    <a:pt x="70" y="266"/>
                  </a:cubicBezTo>
                  <a:cubicBezTo>
                    <a:pt x="31" y="327"/>
                    <a:pt x="31" y="327"/>
                    <a:pt x="31" y="327"/>
                  </a:cubicBezTo>
                  <a:cubicBezTo>
                    <a:pt x="35" y="335"/>
                    <a:pt x="35" y="335"/>
                    <a:pt x="35" y="335"/>
                  </a:cubicBezTo>
                  <a:cubicBezTo>
                    <a:pt x="70" y="284"/>
                    <a:pt x="70" y="284"/>
                    <a:pt x="70" y="284"/>
                  </a:cubicBezTo>
                  <a:cubicBezTo>
                    <a:pt x="83" y="265"/>
                    <a:pt x="83" y="265"/>
                    <a:pt x="83" y="265"/>
                  </a:cubicBezTo>
                  <a:cubicBezTo>
                    <a:pt x="76" y="248"/>
                    <a:pt x="76" y="228"/>
                    <a:pt x="82" y="203"/>
                  </a:cubicBezTo>
                  <a:cubicBezTo>
                    <a:pt x="83" y="198"/>
                    <a:pt x="84" y="193"/>
                    <a:pt x="86" y="188"/>
                  </a:cubicBezTo>
                  <a:cubicBezTo>
                    <a:pt x="79" y="179"/>
                    <a:pt x="77" y="168"/>
                    <a:pt x="80" y="155"/>
                  </a:cubicBezTo>
                  <a:cubicBezTo>
                    <a:pt x="83" y="143"/>
                    <a:pt x="91" y="128"/>
                    <a:pt x="104" y="111"/>
                  </a:cubicBezTo>
                  <a:cubicBezTo>
                    <a:pt x="80" y="94"/>
                    <a:pt x="80" y="94"/>
                    <a:pt x="80" y="94"/>
                  </a:cubicBezTo>
                  <a:cubicBezTo>
                    <a:pt x="54" y="80"/>
                    <a:pt x="37" y="57"/>
                    <a:pt x="30" y="26"/>
                  </a:cubicBezTo>
                  <a:cubicBezTo>
                    <a:pt x="20" y="11"/>
                    <a:pt x="10" y="3"/>
                    <a:pt x="0" y="0"/>
                  </a:cubicBezTo>
                  <a:cubicBezTo>
                    <a:pt x="0" y="3"/>
                    <a:pt x="0" y="6"/>
                    <a:pt x="0" y="9"/>
                  </a:cubicBezTo>
                  <a:cubicBezTo>
                    <a:pt x="21" y="33"/>
                    <a:pt x="21" y="33"/>
                    <a:pt x="21" y="33"/>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52" name="Freeform 352"/>
            <p:cNvSpPr>
              <a:spLocks/>
            </p:cNvSpPr>
            <p:nvPr/>
          </p:nvSpPr>
          <p:spPr bwMode="auto">
            <a:xfrm>
              <a:off x="7408962" y="1868165"/>
              <a:ext cx="98822" cy="246459"/>
            </a:xfrm>
            <a:custGeom>
              <a:avLst/>
              <a:gdLst>
                <a:gd name="T0" fmla="*/ 30 w 103"/>
                <a:gd name="T1" fmla="*/ 40 h 256"/>
                <a:gd name="T2" fmla="*/ 0 w 103"/>
                <a:gd name="T3" fmla="*/ 0 h 256"/>
                <a:gd name="T4" fmla="*/ 32 w 103"/>
                <a:gd name="T5" fmla="*/ 168 h 256"/>
                <a:gd name="T6" fmla="*/ 56 w 103"/>
                <a:gd name="T7" fmla="*/ 221 h 256"/>
                <a:gd name="T8" fmla="*/ 51 w 103"/>
                <a:gd name="T9" fmla="*/ 247 h 256"/>
                <a:gd name="T10" fmla="*/ 56 w 103"/>
                <a:gd name="T11" fmla="*/ 252 h 256"/>
                <a:gd name="T12" fmla="*/ 65 w 103"/>
                <a:gd name="T13" fmla="*/ 217 h 256"/>
                <a:gd name="T14" fmla="*/ 41 w 103"/>
                <a:gd name="T15" fmla="*/ 167 h 256"/>
                <a:gd name="T16" fmla="*/ 44 w 103"/>
                <a:gd name="T17" fmla="*/ 120 h 256"/>
                <a:gd name="T18" fmla="*/ 91 w 103"/>
                <a:gd name="T19" fmla="*/ 247 h 256"/>
                <a:gd name="T20" fmla="*/ 103 w 103"/>
                <a:gd name="T21" fmla="*/ 256 h 256"/>
                <a:gd name="T22" fmla="*/ 41 w 103"/>
                <a:gd name="T23" fmla="*/ 90 h 256"/>
                <a:gd name="T24" fmla="*/ 30 w 103"/>
                <a:gd name="T25" fmla="*/ 4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 h="256">
                  <a:moveTo>
                    <a:pt x="30" y="40"/>
                  </a:moveTo>
                  <a:cubicBezTo>
                    <a:pt x="21" y="23"/>
                    <a:pt x="11" y="9"/>
                    <a:pt x="0" y="0"/>
                  </a:cubicBezTo>
                  <a:cubicBezTo>
                    <a:pt x="32" y="51"/>
                    <a:pt x="42" y="107"/>
                    <a:pt x="32" y="168"/>
                  </a:cubicBezTo>
                  <a:cubicBezTo>
                    <a:pt x="56" y="221"/>
                    <a:pt x="56" y="221"/>
                    <a:pt x="56" y="221"/>
                  </a:cubicBezTo>
                  <a:cubicBezTo>
                    <a:pt x="51" y="247"/>
                    <a:pt x="51" y="247"/>
                    <a:pt x="51" y="247"/>
                  </a:cubicBezTo>
                  <a:cubicBezTo>
                    <a:pt x="53" y="249"/>
                    <a:pt x="54" y="251"/>
                    <a:pt x="56" y="252"/>
                  </a:cubicBezTo>
                  <a:cubicBezTo>
                    <a:pt x="60" y="240"/>
                    <a:pt x="63" y="229"/>
                    <a:pt x="65" y="217"/>
                  </a:cubicBezTo>
                  <a:cubicBezTo>
                    <a:pt x="51" y="202"/>
                    <a:pt x="43" y="186"/>
                    <a:pt x="41" y="167"/>
                  </a:cubicBezTo>
                  <a:cubicBezTo>
                    <a:pt x="43" y="151"/>
                    <a:pt x="44" y="136"/>
                    <a:pt x="44" y="120"/>
                  </a:cubicBezTo>
                  <a:cubicBezTo>
                    <a:pt x="65" y="168"/>
                    <a:pt x="81" y="210"/>
                    <a:pt x="91" y="247"/>
                  </a:cubicBezTo>
                  <a:cubicBezTo>
                    <a:pt x="96" y="249"/>
                    <a:pt x="100" y="252"/>
                    <a:pt x="103" y="256"/>
                  </a:cubicBezTo>
                  <a:cubicBezTo>
                    <a:pt x="90" y="204"/>
                    <a:pt x="69" y="149"/>
                    <a:pt x="41" y="90"/>
                  </a:cubicBezTo>
                  <a:cubicBezTo>
                    <a:pt x="39" y="74"/>
                    <a:pt x="35" y="57"/>
                    <a:pt x="30" y="40"/>
                  </a:cubicBezTo>
                  <a:close/>
                </a:path>
              </a:pathLst>
            </a:custGeom>
            <a:solidFill>
              <a:srgbClr val="6323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53" name="Freeform 353"/>
            <p:cNvSpPr>
              <a:spLocks/>
            </p:cNvSpPr>
            <p:nvPr/>
          </p:nvSpPr>
          <p:spPr bwMode="auto">
            <a:xfrm>
              <a:off x="7319665" y="1856259"/>
              <a:ext cx="133350" cy="338138"/>
            </a:xfrm>
            <a:custGeom>
              <a:avLst/>
              <a:gdLst>
                <a:gd name="T0" fmla="*/ 0 w 138"/>
                <a:gd name="T1" fmla="*/ 7 h 350"/>
                <a:gd name="T2" fmla="*/ 82 w 138"/>
                <a:gd name="T3" fmla="*/ 103 h 350"/>
                <a:gd name="T4" fmla="*/ 109 w 138"/>
                <a:gd name="T5" fmla="*/ 226 h 350"/>
                <a:gd name="T6" fmla="*/ 131 w 138"/>
                <a:gd name="T7" fmla="*/ 259 h 350"/>
                <a:gd name="T8" fmla="*/ 88 w 138"/>
                <a:gd name="T9" fmla="*/ 328 h 350"/>
                <a:gd name="T10" fmla="*/ 71 w 138"/>
                <a:gd name="T11" fmla="*/ 275 h 350"/>
                <a:gd name="T12" fmla="*/ 42 w 138"/>
                <a:gd name="T13" fmla="*/ 257 h 350"/>
                <a:gd name="T14" fmla="*/ 38 w 138"/>
                <a:gd name="T15" fmla="*/ 272 h 350"/>
                <a:gd name="T16" fmla="*/ 60 w 138"/>
                <a:gd name="T17" fmla="*/ 286 h 350"/>
                <a:gd name="T18" fmla="*/ 109 w 138"/>
                <a:gd name="T19" fmla="*/ 350 h 350"/>
                <a:gd name="T20" fmla="*/ 114 w 138"/>
                <a:gd name="T21" fmla="*/ 341 h 350"/>
                <a:gd name="T22" fmla="*/ 97 w 138"/>
                <a:gd name="T23" fmla="*/ 333 h 350"/>
                <a:gd name="T24" fmla="*/ 138 w 138"/>
                <a:gd name="T25" fmla="*/ 252 h 350"/>
                <a:gd name="T26" fmla="*/ 103 w 138"/>
                <a:gd name="T27" fmla="*/ 136 h 350"/>
                <a:gd name="T28" fmla="*/ 19 w 138"/>
                <a:gd name="T29" fmla="*/ 0 h 350"/>
                <a:gd name="T30" fmla="*/ 0 w 138"/>
                <a:gd name="T31" fmla="*/ 7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8" h="350">
                  <a:moveTo>
                    <a:pt x="0" y="7"/>
                  </a:moveTo>
                  <a:cubicBezTo>
                    <a:pt x="46" y="25"/>
                    <a:pt x="73" y="57"/>
                    <a:pt x="82" y="103"/>
                  </a:cubicBezTo>
                  <a:cubicBezTo>
                    <a:pt x="109" y="226"/>
                    <a:pt x="109" y="226"/>
                    <a:pt x="109" y="226"/>
                  </a:cubicBezTo>
                  <a:cubicBezTo>
                    <a:pt x="131" y="259"/>
                    <a:pt x="131" y="259"/>
                    <a:pt x="131" y="259"/>
                  </a:cubicBezTo>
                  <a:cubicBezTo>
                    <a:pt x="128" y="289"/>
                    <a:pt x="114" y="312"/>
                    <a:pt x="88" y="328"/>
                  </a:cubicBezTo>
                  <a:cubicBezTo>
                    <a:pt x="71" y="316"/>
                    <a:pt x="65" y="298"/>
                    <a:pt x="71" y="275"/>
                  </a:cubicBezTo>
                  <a:cubicBezTo>
                    <a:pt x="58" y="271"/>
                    <a:pt x="48" y="265"/>
                    <a:pt x="42" y="257"/>
                  </a:cubicBezTo>
                  <a:cubicBezTo>
                    <a:pt x="40" y="262"/>
                    <a:pt x="39" y="267"/>
                    <a:pt x="38" y="272"/>
                  </a:cubicBezTo>
                  <a:cubicBezTo>
                    <a:pt x="60" y="286"/>
                    <a:pt x="60" y="286"/>
                    <a:pt x="60" y="286"/>
                  </a:cubicBezTo>
                  <a:cubicBezTo>
                    <a:pt x="57" y="322"/>
                    <a:pt x="73" y="343"/>
                    <a:pt x="109" y="350"/>
                  </a:cubicBezTo>
                  <a:cubicBezTo>
                    <a:pt x="110" y="347"/>
                    <a:pt x="112" y="344"/>
                    <a:pt x="114" y="341"/>
                  </a:cubicBezTo>
                  <a:cubicBezTo>
                    <a:pt x="107" y="339"/>
                    <a:pt x="102" y="336"/>
                    <a:pt x="97" y="333"/>
                  </a:cubicBezTo>
                  <a:cubicBezTo>
                    <a:pt x="119" y="328"/>
                    <a:pt x="133" y="301"/>
                    <a:pt x="138" y="252"/>
                  </a:cubicBezTo>
                  <a:cubicBezTo>
                    <a:pt x="118" y="223"/>
                    <a:pt x="106" y="184"/>
                    <a:pt x="103" y="136"/>
                  </a:cubicBezTo>
                  <a:cubicBezTo>
                    <a:pt x="100" y="74"/>
                    <a:pt x="72" y="28"/>
                    <a:pt x="19" y="0"/>
                  </a:cubicBezTo>
                  <a:cubicBezTo>
                    <a:pt x="13" y="2"/>
                    <a:pt x="6" y="4"/>
                    <a:pt x="0" y="7"/>
                  </a:cubicBezTo>
                  <a:close/>
                </a:path>
              </a:pathLst>
            </a:custGeom>
            <a:solidFill>
              <a:srgbClr val="6323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54" name="Freeform 354"/>
            <p:cNvSpPr>
              <a:spLocks/>
            </p:cNvSpPr>
            <p:nvPr/>
          </p:nvSpPr>
          <p:spPr bwMode="auto">
            <a:xfrm>
              <a:off x="7292281" y="2074143"/>
              <a:ext cx="58341" cy="164306"/>
            </a:xfrm>
            <a:custGeom>
              <a:avLst/>
              <a:gdLst>
                <a:gd name="T0" fmla="*/ 60 w 61"/>
                <a:gd name="T1" fmla="*/ 0 h 170"/>
                <a:gd name="T2" fmla="*/ 55 w 61"/>
                <a:gd name="T3" fmla="*/ 2 h 170"/>
                <a:gd name="T4" fmla="*/ 50 w 61"/>
                <a:gd name="T5" fmla="*/ 41 h 170"/>
                <a:gd name="T6" fmla="*/ 31 w 61"/>
                <a:gd name="T7" fmla="*/ 41 h 170"/>
                <a:gd name="T8" fmla="*/ 0 w 61"/>
                <a:gd name="T9" fmla="*/ 145 h 170"/>
                <a:gd name="T10" fmla="*/ 16 w 61"/>
                <a:gd name="T11" fmla="*/ 170 h 170"/>
                <a:gd name="T12" fmla="*/ 55 w 61"/>
                <a:gd name="T13" fmla="*/ 109 h 170"/>
                <a:gd name="T14" fmla="*/ 61 w 61"/>
                <a:gd name="T15" fmla="*/ 36 h 170"/>
                <a:gd name="T16" fmla="*/ 60 w 61"/>
                <a:gd name="T17"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70">
                  <a:moveTo>
                    <a:pt x="60" y="0"/>
                  </a:moveTo>
                  <a:cubicBezTo>
                    <a:pt x="59" y="1"/>
                    <a:pt x="57" y="1"/>
                    <a:pt x="55" y="2"/>
                  </a:cubicBezTo>
                  <a:cubicBezTo>
                    <a:pt x="55" y="18"/>
                    <a:pt x="53" y="30"/>
                    <a:pt x="50" y="41"/>
                  </a:cubicBezTo>
                  <a:cubicBezTo>
                    <a:pt x="31" y="41"/>
                    <a:pt x="31" y="41"/>
                    <a:pt x="31" y="41"/>
                  </a:cubicBezTo>
                  <a:cubicBezTo>
                    <a:pt x="17" y="75"/>
                    <a:pt x="7" y="110"/>
                    <a:pt x="0" y="145"/>
                  </a:cubicBezTo>
                  <a:cubicBezTo>
                    <a:pt x="16" y="170"/>
                    <a:pt x="16" y="170"/>
                    <a:pt x="16" y="170"/>
                  </a:cubicBezTo>
                  <a:cubicBezTo>
                    <a:pt x="55" y="109"/>
                    <a:pt x="55" y="109"/>
                    <a:pt x="55" y="109"/>
                  </a:cubicBezTo>
                  <a:cubicBezTo>
                    <a:pt x="48" y="88"/>
                    <a:pt x="50" y="64"/>
                    <a:pt x="61" y="36"/>
                  </a:cubicBezTo>
                  <a:cubicBezTo>
                    <a:pt x="58" y="26"/>
                    <a:pt x="58" y="14"/>
                    <a:pt x="60" y="0"/>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55" name="Freeform 355"/>
            <p:cNvSpPr>
              <a:spLocks/>
            </p:cNvSpPr>
            <p:nvPr/>
          </p:nvSpPr>
          <p:spPr bwMode="auto">
            <a:xfrm>
              <a:off x="7291090" y="2047949"/>
              <a:ext cx="53578" cy="66675"/>
            </a:xfrm>
            <a:custGeom>
              <a:avLst/>
              <a:gdLst>
                <a:gd name="T0" fmla="*/ 51 w 56"/>
                <a:gd name="T1" fmla="*/ 69 h 69"/>
                <a:gd name="T2" fmla="*/ 56 w 56"/>
                <a:gd name="T3" fmla="*/ 30 h 69"/>
                <a:gd name="T4" fmla="*/ 18 w 56"/>
                <a:gd name="T5" fmla="*/ 22 h 69"/>
                <a:gd name="T6" fmla="*/ 16 w 56"/>
                <a:gd name="T7" fmla="*/ 16 h 69"/>
                <a:gd name="T8" fmla="*/ 10 w 56"/>
                <a:gd name="T9" fmla="*/ 0 h 69"/>
                <a:gd name="T10" fmla="*/ 0 w 56"/>
                <a:gd name="T11" fmla="*/ 68 h 69"/>
                <a:gd name="T12" fmla="*/ 1 w 56"/>
                <a:gd name="T13" fmla="*/ 69 h 69"/>
                <a:gd name="T14" fmla="*/ 16 w 56"/>
                <a:gd name="T15" fmla="*/ 69 h 69"/>
                <a:gd name="T16" fmla="*/ 32 w 56"/>
                <a:gd name="T17" fmla="*/ 69 h 69"/>
                <a:gd name="T18" fmla="*/ 51 w 56"/>
                <a:gd name="T19"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69">
                  <a:moveTo>
                    <a:pt x="51" y="69"/>
                  </a:moveTo>
                  <a:cubicBezTo>
                    <a:pt x="54" y="58"/>
                    <a:pt x="56" y="46"/>
                    <a:pt x="56" y="30"/>
                  </a:cubicBezTo>
                  <a:cubicBezTo>
                    <a:pt x="37" y="36"/>
                    <a:pt x="24" y="33"/>
                    <a:pt x="18" y="22"/>
                  </a:cubicBezTo>
                  <a:cubicBezTo>
                    <a:pt x="17" y="20"/>
                    <a:pt x="17" y="18"/>
                    <a:pt x="16" y="16"/>
                  </a:cubicBezTo>
                  <a:cubicBezTo>
                    <a:pt x="10" y="0"/>
                    <a:pt x="10" y="0"/>
                    <a:pt x="10" y="0"/>
                  </a:cubicBezTo>
                  <a:cubicBezTo>
                    <a:pt x="17" y="31"/>
                    <a:pt x="13" y="54"/>
                    <a:pt x="0" y="68"/>
                  </a:cubicBezTo>
                  <a:cubicBezTo>
                    <a:pt x="1" y="69"/>
                    <a:pt x="1" y="69"/>
                    <a:pt x="1" y="69"/>
                  </a:cubicBezTo>
                  <a:cubicBezTo>
                    <a:pt x="16" y="69"/>
                    <a:pt x="16" y="69"/>
                    <a:pt x="16" y="69"/>
                  </a:cubicBezTo>
                  <a:cubicBezTo>
                    <a:pt x="32" y="69"/>
                    <a:pt x="32" y="69"/>
                    <a:pt x="32" y="69"/>
                  </a:cubicBezTo>
                  <a:cubicBezTo>
                    <a:pt x="51" y="69"/>
                    <a:pt x="51" y="69"/>
                    <a:pt x="51" y="69"/>
                  </a:cubicBezTo>
                  <a:close/>
                </a:path>
              </a:pathLst>
            </a:custGeom>
            <a:solidFill>
              <a:srgbClr val="6323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56" name="Freeform 356"/>
            <p:cNvSpPr>
              <a:spLocks/>
            </p:cNvSpPr>
            <p:nvPr/>
          </p:nvSpPr>
          <p:spPr bwMode="auto">
            <a:xfrm>
              <a:off x="7350621" y="2119387"/>
              <a:ext cx="75009" cy="94059"/>
            </a:xfrm>
            <a:custGeom>
              <a:avLst/>
              <a:gdLst>
                <a:gd name="T0" fmla="*/ 28 w 77"/>
                <a:gd name="T1" fmla="*/ 14 h 98"/>
                <a:gd name="T2" fmla="*/ 6 w 77"/>
                <a:gd name="T3" fmla="*/ 0 h 98"/>
                <a:gd name="T4" fmla="*/ 7 w 77"/>
                <a:gd name="T5" fmla="*/ 62 h 98"/>
                <a:gd name="T6" fmla="*/ 43 w 77"/>
                <a:gd name="T7" fmla="*/ 96 h 98"/>
                <a:gd name="T8" fmla="*/ 74 w 77"/>
                <a:gd name="T9" fmla="*/ 81 h 98"/>
                <a:gd name="T10" fmla="*/ 77 w 77"/>
                <a:gd name="T11" fmla="*/ 78 h 98"/>
                <a:gd name="T12" fmla="*/ 28 w 77"/>
                <a:gd name="T13" fmla="*/ 14 h 98"/>
              </a:gdLst>
              <a:ahLst/>
              <a:cxnLst>
                <a:cxn ang="0">
                  <a:pos x="T0" y="T1"/>
                </a:cxn>
                <a:cxn ang="0">
                  <a:pos x="T2" y="T3"/>
                </a:cxn>
                <a:cxn ang="0">
                  <a:pos x="T4" y="T5"/>
                </a:cxn>
                <a:cxn ang="0">
                  <a:pos x="T6" y="T7"/>
                </a:cxn>
                <a:cxn ang="0">
                  <a:pos x="T8" y="T9"/>
                </a:cxn>
                <a:cxn ang="0">
                  <a:pos x="T10" y="T11"/>
                </a:cxn>
                <a:cxn ang="0">
                  <a:pos x="T12" y="T13"/>
                </a:cxn>
              </a:cxnLst>
              <a:rect l="0" t="0" r="r" b="b"/>
              <a:pathLst>
                <a:path w="77" h="98">
                  <a:moveTo>
                    <a:pt x="28" y="14"/>
                  </a:moveTo>
                  <a:cubicBezTo>
                    <a:pt x="6" y="0"/>
                    <a:pt x="6" y="0"/>
                    <a:pt x="6" y="0"/>
                  </a:cubicBezTo>
                  <a:cubicBezTo>
                    <a:pt x="0" y="25"/>
                    <a:pt x="0" y="45"/>
                    <a:pt x="7" y="62"/>
                  </a:cubicBezTo>
                  <a:cubicBezTo>
                    <a:pt x="13" y="77"/>
                    <a:pt x="25" y="89"/>
                    <a:pt x="43" y="96"/>
                  </a:cubicBezTo>
                  <a:cubicBezTo>
                    <a:pt x="56" y="98"/>
                    <a:pt x="67" y="93"/>
                    <a:pt x="74" y="81"/>
                  </a:cubicBezTo>
                  <a:cubicBezTo>
                    <a:pt x="75" y="80"/>
                    <a:pt x="76" y="79"/>
                    <a:pt x="77" y="78"/>
                  </a:cubicBezTo>
                  <a:cubicBezTo>
                    <a:pt x="41" y="71"/>
                    <a:pt x="25" y="50"/>
                    <a:pt x="28" y="14"/>
                  </a:cubicBezTo>
                  <a:close/>
                </a:path>
              </a:pathLst>
            </a:custGeom>
            <a:solidFill>
              <a:srgbClr val="8F36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57" name="Freeform 357"/>
            <p:cNvSpPr>
              <a:spLocks/>
            </p:cNvSpPr>
            <p:nvPr/>
          </p:nvSpPr>
          <p:spPr bwMode="auto">
            <a:xfrm>
              <a:off x="7206556" y="2031281"/>
              <a:ext cx="101203" cy="280988"/>
            </a:xfrm>
            <a:custGeom>
              <a:avLst/>
              <a:gdLst>
                <a:gd name="T0" fmla="*/ 92 w 105"/>
                <a:gd name="T1" fmla="*/ 1 h 291"/>
                <a:gd name="T2" fmla="*/ 86 w 105"/>
                <a:gd name="T3" fmla="*/ 0 h 291"/>
                <a:gd name="T4" fmla="*/ 47 w 105"/>
                <a:gd name="T5" fmla="*/ 49 h 291"/>
                <a:gd name="T6" fmla="*/ 25 w 105"/>
                <a:gd name="T7" fmla="*/ 21 h 291"/>
                <a:gd name="T8" fmla="*/ 14 w 105"/>
                <a:gd name="T9" fmla="*/ 32 h 291"/>
                <a:gd name="T10" fmla="*/ 16 w 105"/>
                <a:gd name="T11" fmla="*/ 43 h 291"/>
                <a:gd name="T12" fmla="*/ 26 w 105"/>
                <a:gd name="T13" fmla="*/ 43 h 291"/>
                <a:gd name="T14" fmla="*/ 46 w 105"/>
                <a:gd name="T15" fmla="*/ 62 h 291"/>
                <a:gd name="T16" fmla="*/ 81 w 105"/>
                <a:gd name="T17" fmla="*/ 28 h 291"/>
                <a:gd name="T18" fmla="*/ 49 w 105"/>
                <a:gd name="T19" fmla="*/ 101 h 291"/>
                <a:gd name="T20" fmla="*/ 29 w 105"/>
                <a:gd name="T21" fmla="*/ 281 h 291"/>
                <a:gd name="T22" fmla="*/ 2 w 105"/>
                <a:gd name="T23" fmla="*/ 272 h 291"/>
                <a:gd name="T24" fmla="*/ 0 w 105"/>
                <a:gd name="T25" fmla="*/ 291 h 291"/>
                <a:gd name="T26" fmla="*/ 41 w 105"/>
                <a:gd name="T27" fmla="*/ 291 h 291"/>
                <a:gd name="T28" fmla="*/ 42 w 105"/>
                <a:gd name="T29" fmla="*/ 284 h 291"/>
                <a:gd name="T30" fmla="*/ 57 w 105"/>
                <a:gd name="T31" fmla="*/ 172 h 291"/>
                <a:gd name="T32" fmla="*/ 63 w 105"/>
                <a:gd name="T33" fmla="*/ 130 h 291"/>
                <a:gd name="T34" fmla="*/ 63 w 105"/>
                <a:gd name="T35" fmla="*/ 128 h 291"/>
                <a:gd name="T36" fmla="*/ 85 w 105"/>
                <a:gd name="T37" fmla="*/ 87 h 291"/>
                <a:gd name="T38" fmla="*/ 88 w 105"/>
                <a:gd name="T39" fmla="*/ 85 h 291"/>
                <a:gd name="T40" fmla="*/ 98 w 105"/>
                <a:gd name="T41" fmla="*/ 17 h 291"/>
                <a:gd name="T42" fmla="*/ 92 w 105"/>
                <a:gd name="T43" fmla="*/ 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5" h="291">
                  <a:moveTo>
                    <a:pt x="92" y="1"/>
                  </a:moveTo>
                  <a:cubicBezTo>
                    <a:pt x="90" y="1"/>
                    <a:pt x="88" y="1"/>
                    <a:pt x="86" y="0"/>
                  </a:cubicBezTo>
                  <a:cubicBezTo>
                    <a:pt x="47" y="49"/>
                    <a:pt x="47" y="49"/>
                    <a:pt x="47" y="49"/>
                  </a:cubicBezTo>
                  <a:cubicBezTo>
                    <a:pt x="38" y="41"/>
                    <a:pt x="31" y="31"/>
                    <a:pt x="25" y="21"/>
                  </a:cubicBezTo>
                  <a:cubicBezTo>
                    <a:pt x="14" y="32"/>
                    <a:pt x="14" y="32"/>
                    <a:pt x="14" y="32"/>
                  </a:cubicBezTo>
                  <a:cubicBezTo>
                    <a:pt x="14" y="35"/>
                    <a:pt x="15" y="39"/>
                    <a:pt x="16" y="43"/>
                  </a:cubicBezTo>
                  <a:cubicBezTo>
                    <a:pt x="26" y="43"/>
                    <a:pt x="26" y="43"/>
                    <a:pt x="26" y="43"/>
                  </a:cubicBezTo>
                  <a:cubicBezTo>
                    <a:pt x="46" y="62"/>
                    <a:pt x="46" y="62"/>
                    <a:pt x="46" y="62"/>
                  </a:cubicBezTo>
                  <a:cubicBezTo>
                    <a:pt x="81" y="28"/>
                    <a:pt x="81" y="28"/>
                    <a:pt x="81" y="28"/>
                  </a:cubicBezTo>
                  <a:cubicBezTo>
                    <a:pt x="85" y="49"/>
                    <a:pt x="75" y="73"/>
                    <a:pt x="49" y="101"/>
                  </a:cubicBezTo>
                  <a:cubicBezTo>
                    <a:pt x="29" y="281"/>
                    <a:pt x="29" y="281"/>
                    <a:pt x="29" y="281"/>
                  </a:cubicBezTo>
                  <a:cubicBezTo>
                    <a:pt x="2" y="272"/>
                    <a:pt x="2" y="272"/>
                    <a:pt x="2" y="272"/>
                  </a:cubicBezTo>
                  <a:cubicBezTo>
                    <a:pt x="0" y="291"/>
                    <a:pt x="0" y="291"/>
                    <a:pt x="0" y="291"/>
                  </a:cubicBezTo>
                  <a:cubicBezTo>
                    <a:pt x="14" y="290"/>
                    <a:pt x="28" y="290"/>
                    <a:pt x="41" y="291"/>
                  </a:cubicBezTo>
                  <a:cubicBezTo>
                    <a:pt x="42" y="284"/>
                    <a:pt x="42" y="284"/>
                    <a:pt x="42" y="284"/>
                  </a:cubicBezTo>
                  <a:cubicBezTo>
                    <a:pt x="57" y="172"/>
                    <a:pt x="57" y="172"/>
                    <a:pt x="57" y="172"/>
                  </a:cubicBezTo>
                  <a:cubicBezTo>
                    <a:pt x="63" y="130"/>
                    <a:pt x="63" y="130"/>
                    <a:pt x="63" y="130"/>
                  </a:cubicBezTo>
                  <a:cubicBezTo>
                    <a:pt x="63" y="130"/>
                    <a:pt x="63" y="129"/>
                    <a:pt x="63" y="128"/>
                  </a:cubicBezTo>
                  <a:cubicBezTo>
                    <a:pt x="65" y="105"/>
                    <a:pt x="73" y="91"/>
                    <a:pt x="85" y="87"/>
                  </a:cubicBezTo>
                  <a:cubicBezTo>
                    <a:pt x="86" y="86"/>
                    <a:pt x="87" y="85"/>
                    <a:pt x="88" y="85"/>
                  </a:cubicBezTo>
                  <a:cubicBezTo>
                    <a:pt x="101" y="71"/>
                    <a:pt x="105" y="48"/>
                    <a:pt x="98" y="17"/>
                  </a:cubicBezTo>
                  <a:cubicBezTo>
                    <a:pt x="92" y="1"/>
                    <a:pt x="92" y="1"/>
                    <a:pt x="92" y="1"/>
                  </a:cubicBez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58" name="Freeform 358"/>
            <p:cNvSpPr>
              <a:spLocks/>
            </p:cNvSpPr>
            <p:nvPr/>
          </p:nvSpPr>
          <p:spPr bwMode="auto">
            <a:xfrm>
              <a:off x="7207746" y="2058665"/>
              <a:ext cx="79772" cy="244078"/>
            </a:xfrm>
            <a:custGeom>
              <a:avLst/>
              <a:gdLst>
                <a:gd name="T0" fmla="*/ 24 w 83"/>
                <a:gd name="T1" fmla="*/ 15 h 253"/>
                <a:gd name="T2" fmla="*/ 14 w 83"/>
                <a:gd name="T3" fmla="*/ 15 h 253"/>
                <a:gd name="T4" fmla="*/ 17 w 83"/>
                <a:gd name="T5" fmla="*/ 96 h 253"/>
                <a:gd name="T6" fmla="*/ 0 w 83"/>
                <a:gd name="T7" fmla="*/ 244 h 253"/>
                <a:gd name="T8" fmla="*/ 27 w 83"/>
                <a:gd name="T9" fmla="*/ 253 h 253"/>
                <a:gd name="T10" fmla="*/ 47 w 83"/>
                <a:gd name="T11" fmla="*/ 73 h 253"/>
                <a:gd name="T12" fmla="*/ 79 w 83"/>
                <a:gd name="T13" fmla="*/ 0 h 253"/>
                <a:gd name="T14" fmla="*/ 44 w 83"/>
                <a:gd name="T15" fmla="*/ 34 h 253"/>
                <a:gd name="T16" fmla="*/ 24 w 83"/>
                <a:gd name="T17" fmla="*/ 1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253">
                  <a:moveTo>
                    <a:pt x="24" y="15"/>
                  </a:moveTo>
                  <a:cubicBezTo>
                    <a:pt x="14" y="15"/>
                    <a:pt x="14" y="15"/>
                    <a:pt x="14" y="15"/>
                  </a:cubicBezTo>
                  <a:cubicBezTo>
                    <a:pt x="18" y="40"/>
                    <a:pt x="19" y="67"/>
                    <a:pt x="17" y="96"/>
                  </a:cubicBezTo>
                  <a:cubicBezTo>
                    <a:pt x="0" y="244"/>
                    <a:pt x="0" y="244"/>
                    <a:pt x="0" y="244"/>
                  </a:cubicBezTo>
                  <a:cubicBezTo>
                    <a:pt x="27" y="253"/>
                    <a:pt x="27" y="253"/>
                    <a:pt x="27" y="253"/>
                  </a:cubicBezTo>
                  <a:cubicBezTo>
                    <a:pt x="47" y="73"/>
                    <a:pt x="47" y="73"/>
                    <a:pt x="47" y="73"/>
                  </a:cubicBezTo>
                  <a:cubicBezTo>
                    <a:pt x="73" y="45"/>
                    <a:pt x="83" y="21"/>
                    <a:pt x="79" y="0"/>
                  </a:cubicBezTo>
                  <a:cubicBezTo>
                    <a:pt x="44" y="34"/>
                    <a:pt x="44" y="34"/>
                    <a:pt x="44" y="34"/>
                  </a:cubicBezTo>
                  <a:cubicBezTo>
                    <a:pt x="24" y="15"/>
                    <a:pt x="24" y="15"/>
                    <a:pt x="24" y="15"/>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59" name="Freeform 359"/>
            <p:cNvSpPr>
              <a:spLocks/>
            </p:cNvSpPr>
            <p:nvPr/>
          </p:nvSpPr>
          <p:spPr bwMode="auto">
            <a:xfrm>
              <a:off x="7160121" y="2030090"/>
              <a:ext cx="70247" cy="282178"/>
            </a:xfrm>
            <a:custGeom>
              <a:avLst/>
              <a:gdLst>
                <a:gd name="T0" fmla="*/ 72 w 72"/>
                <a:gd name="T1" fmla="*/ 22 h 292"/>
                <a:gd name="T2" fmla="*/ 64 w 72"/>
                <a:gd name="T3" fmla="*/ 2 h 292"/>
                <a:gd name="T4" fmla="*/ 49 w 72"/>
                <a:gd name="T5" fmla="*/ 0 h 292"/>
                <a:gd name="T6" fmla="*/ 47 w 72"/>
                <a:gd name="T7" fmla="*/ 7 h 292"/>
                <a:gd name="T8" fmla="*/ 61 w 72"/>
                <a:gd name="T9" fmla="*/ 13 h 292"/>
                <a:gd name="T10" fmla="*/ 64 w 72"/>
                <a:gd name="T11" fmla="*/ 20 h 292"/>
                <a:gd name="T12" fmla="*/ 41 w 72"/>
                <a:gd name="T13" fmla="*/ 27 h 292"/>
                <a:gd name="T14" fmla="*/ 40 w 72"/>
                <a:gd name="T15" fmla="*/ 30 h 292"/>
                <a:gd name="T16" fmla="*/ 53 w 72"/>
                <a:gd name="T17" fmla="*/ 34 h 292"/>
                <a:gd name="T18" fmla="*/ 44 w 72"/>
                <a:gd name="T19" fmla="*/ 177 h 292"/>
                <a:gd name="T20" fmla="*/ 34 w 72"/>
                <a:gd name="T21" fmla="*/ 272 h 292"/>
                <a:gd name="T22" fmla="*/ 0 w 72"/>
                <a:gd name="T23" fmla="*/ 283 h 292"/>
                <a:gd name="T24" fmla="*/ 1 w 72"/>
                <a:gd name="T25" fmla="*/ 291 h 292"/>
                <a:gd name="T26" fmla="*/ 21 w 72"/>
                <a:gd name="T27" fmla="*/ 287 h 292"/>
                <a:gd name="T28" fmla="*/ 40 w 72"/>
                <a:gd name="T29" fmla="*/ 292 h 292"/>
                <a:gd name="T30" fmla="*/ 47 w 72"/>
                <a:gd name="T31" fmla="*/ 292 h 292"/>
                <a:gd name="T32" fmla="*/ 49 w 72"/>
                <a:gd name="T33" fmla="*/ 273 h 292"/>
                <a:gd name="T34" fmla="*/ 66 w 72"/>
                <a:gd name="T35" fmla="*/ 125 h 292"/>
                <a:gd name="T36" fmla="*/ 63 w 72"/>
                <a:gd name="T37" fmla="*/ 44 h 292"/>
                <a:gd name="T38" fmla="*/ 61 w 72"/>
                <a:gd name="T39" fmla="*/ 33 h 292"/>
                <a:gd name="T40" fmla="*/ 72 w 72"/>
                <a:gd name="T41" fmla="*/ 2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2" h="292">
                  <a:moveTo>
                    <a:pt x="72" y="22"/>
                  </a:moveTo>
                  <a:cubicBezTo>
                    <a:pt x="69" y="16"/>
                    <a:pt x="66" y="9"/>
                    <a:pt x="64" y="2"/>
                  </a:cubicBezTo>
                  <a:cubicBezTo>
                    <a:pt x="58" y="3"/>
                    <a:pt x="54" y="2"/>
                    <a:pt x="49" y="0"/>
                  </a:cubicBezTo>
                  <a:cubicBezTo>
                    <a:pt x="47" y="7"/>
                    <a:pt x="47" y="7"/>
                    <a:pt x="47" y="7"/>
                  </a:cubicBezTo>
                  <a:cubicBezTo>
                    <a:pt x="61" y="13"/>
                    <a:pt x="61" y="13"/>
                    <a:pt x="61" y="13"/>
                  </a:cubicBezTo>
                  <a:cubicBezTo>
                    <a:pt x="64" y="20"/>
                    <a:pt x="64" y="20"/>
                    <a:pt x="64" y="20"/>
                  </a:cubicBezTo>
                  <a:cubicBezTo>
                    <a:pt x="59" y="28"/>
                    <a:pt x="51" y="30"/>
                    <a:pt x="41" y="27"/>
                  </a:cubicBezTo>
                  <a:cubicBezTo>
                    <a:pt x="40" y="30"/>
                    <a:pt x="40" y="30"/>
                    <a:pt x="40" y="30"/>
                  </a:cubicBezTo>
                  <a:cubicBezTo>
                    <a:pt x="44" y="33"/>
                    <a:pt x="49" y="34"/>
                    <a:pt x="53" y="34"/>
                  </a:cubicBezTo>
                  <a:cubicBezTo>
                    <a:pt x="56" y="81"/>
                    <a:pt x="53" y="129"/>
                    <a:pt x="44" y="177"/>
                  </a:cubicBezTo>
                  <a:cubicBezTo>
                    <a:pt x="34" y="272"/>
                    <a:pt x="34" y="272"/>
                    <a:pt x="34" y="272"/>
                  </a:cubicBezTo>
                  <a:cubicBezTo>
                    <a:pt x="0" y="283"/>
                    <a:pt x="0" y="283"/>
                    <a:pt x="0" y="283"/>
                  </a:cubicBezTo>
                  <a:cubicBezTo>
                    <a:pt x="1" y="291"/>
                    <a:pt x="1" y="291"/>
                    <a:pt x="1" y="291"/>
                  </a:cubicBezTo>
                  <a:cubicBezTo>
                    <a:pt x="21" y="287"/>
                    <a:pt x="21" y="287"/>
                    <a:pt x="21" y="287"/>
                  </a:cubicBezTo>
                  <a:cubicBezTo>
                    <a:pt x="40" y="292"/>
                    <a:pt x="40" y="292"/>
                    <a:pt x="40" y="292"/>
                  </a:cubicBezTo>
                  <a:cubicBezTo>
                    <a:pt x="42" y="292"/>
                    <a:pt x="44" y="292"/>
                    <a:pt x="47" y="292"/>
                  </a:cubicBezTo>
                  <a:cubicBezTo>
                    <a:pt x="49" y="273"/>
                    <a:pt x="49" y="273"/>
                    <a:pt x="49" y="273"/>
                  </a:cubicBezTo>
                  <a:cubicBezTo>
                    <a:pt x="66" y="125"/>
                    <a:pt x="66" y="125"/>
                    <a:pt x="66" y="125"/>
                  </a:cubicBezTo>
                  <a:cubicBezTo>
                    <a:pt x="68" y="96"/>
                    <a:pt x="67" y="69"/>
                    <a:pt x="63" y="44"/>
                  </a:cubicBezTo>
                  <a:cubicBezTo>
                    <a:pt x="62" y="40"/>
                    <a:pt x="61" y="36"/>
                    <a:pt x="61" y="33"/>
                  </a:cubicBezTo>
                  <a:cubicBezTo>
                    <a:pt x="72" y="22"/>
                    <a:pt x="72" y="22"/>
                    <a:pt x="72" y="22"/>
                  </a:cubicBezTo>
                  <a:close/>
                </a:path>
              </a:pathLst>
            </a:custGeom>
            <a:solidFill>
              <a:srgbClr val="B16A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0" name="Freeform 360"/>
            <p:cNvSpPr>
              <a:spLocks/>
            </p:cNvSpPr>
            <p:nvPr/>
          </p:nvSpPr>
          <p:spPr bwMode="auto">
            <a:xfrm>
              <a:off x="7287518" y="2113434"/>
              <a:ext cx="4763" cy="1191"/>
            </a:xfrm>
            <a:custGeom>
              <a:avLst/>
              <a:gdLst>
                <a:gd name="T0" fmla="*/ 4 w 4"/>
                <a:gd name="T1" fmla="*/ 1 h 2"/>
                <a:gd name="T2" fmla="*/ 3 w 4"/>
                <a:gd name="T3" fmla="*/ 0 h 2"/>
                <a:gd name="T4" fmla="*/ 0 w 4"/>
                <a:gd name="T5" fmla="*/ 2 h 2"/>
                <a:gd name="T6" fmla="*/ 4 w 4"/>
                <a:gd name="T7" fmla="*/ 1 h 2"/>
              </a:gdLst>
              <a:ahLst/>
              <a:cxnLst>
                <a:cxn ang="0">
                  <a:pos x="T0" y="T1"/>
                </a:cxn>
                <a:cxn ang="0">
                  <a:pos x="T2" y="T3"/>
                </a:cxn>
                <a:cxn ang="0">
                  <a:pos x="T4" y="T5"/>
                </a:cxn>
                <a:cxn ang="0">
                  <a:pos x="T6" y="T7"/>
                </a:cxn>
              </a:cxnLst>
              <a:rect l="0" t="0" r="r" b="b"/>
              <a:pathLst>
                <a:path w="4" h="2">
                  <a:moveTo>
                    <a:pt x="4" y="1"/>
                  </a:moveTo>
                  <a:cubicBezTo>
                    <a:pt x="3" y="0"/>
                    <a:pt x="3" y="0"/>
                    <a:pt x="3" y="0"/>
                  </a:cubicBezTo>
                  <a:cubicBezTo>
                    <a:pt x="2" y="0"/>
                    <a:pt x="1" y="1"/>
                    <a:pt x="0" y="2"/>
                  </a:cubicBezTo>
                  <a:cubicBezTo>
                    <a:pt x="1" y="1"/>
                    <a:pt x="3" y="1"/>
                    <a:pt x="4" y="1"/>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1" name="Freeform 361"/>
            <p:cNvSpPr>
              <a:spLocks noEditPoints="1"/>
            </p:cNvSpPr>
            <p:nvPr/>
          </p:nvSpPr>
          <p:spPr bwMode="auto">
            <a:xfrm>
              <a:off x="7257752" y="2114624"/>
              <a:ext cx="160734" cy="204788"/>
            </a:xfrm>
            <a:custGeom>
              <a:avLst/>
              <a:gdLst>
                <a:gd name="T0" fmla="*/ 35 w 166"/>
                <a:gd name="T1" fmla="*/ 0 h 213"/>
                <a:gd name="T2" fmla="*/ 31 w 166"/>
                <a:gd name="T3" fmla="*/ 1 h 213"/>
                <a:gd name="T4" fmla="*/ 9 w 166"/>
                <a:gd name="T5" fmla="*/ 42 h 213"/>
                <a:gd name="T6" fmla="*/ 9 w 166"/>
                <a:gd name="T7" fmla="*/ 44 h 213"/>
                <a:gd name="T8" fmla="*/ 8 w 166"/>
                <a:gd name="T9" fmla="*/ 53 h 213"/>
                <a:gd name="T10" fmla="*/ 8 w 166"/>
                <a:gd name="T11" fmla="*/ 117 h 213"/>
                <a:gd name="T12" fmla="*/ 22 w 166"/>
                <a:gd name="T13" fmla="*/ 201 h 213"/>
                <a:gd name="T14" fmla="*/ 166 w 166"/>
                <a:gd name="T15" fmla="*/ 213 h 213"/>
                <a:gd name="T16" fmla="*/ 166 w 166"/>
                <a:gd name="T17" fmla="*/ 126 h 213"/>
                <a:gd name="T18" fmla="*/ 90 w 166"/>
                <a:gd name="T19" fmla="*/ 86 h 213"/>
                <a:gd name="T20" fmla="*/ 55 w 166"/>
                <a:gd name="T21" fmla="*/ 137 h 213"/>
                <a:gd name="T22" fmla="*/ 51 w 166"/>
                <a:gd name="T23" fmla="*/ 129 h 213"/>
                <a:gd name="T24" fmla="*/ 49 w 166"/>
                <a:gd name="T25" fmla="*/ 130 h 213"/>
                <a:gd name="T26" fmla="*/ 26 w 166"/>
                <a:gd name="T27" fmla="*/ 104 h 213"/>
                <a:gd name="T28" fmla="*/ 50 w 166"/>
                <a:gd name="T29" fmla="*/ 0 h 213"/>
                <a:gd name="T30" fmla="*/ 35 w 166"/>
                <a:gd name="T31" fmla="*/ 0 h 213"/>
                <a:gd name="T32" fmla="*/ 11 w 166"/>
                <a:gd name="T33" fmla="*/ 53 h 213"/>
                <a:gd name="T34" fmla="*/ 11 w 166"/>
                <a:gd name="T35" fmla="*/ 53 h 213"/>
                <a:gd name="T36" fmla="*/ 12 w 166"/>
                <a:gd name="T37" fmla="*/ 45 h 213"/>
                <a:gd name="T38" fmla="*/ 12 w 166"/>
                <a:gd name="T39" fmla="*/ 42 h 213"/>
                <a:gd name="T40" fmla="*/ 12 w 166"/>
                <a:gd name="T41" fmla="*/ 42 h 213"/>
                <a:gd name="T42" fmla="*/ 25 w 166"/>
                <a:gd name="T43" fmla="*/ 8 h 213"/>
                <a:gd name="T44" fmla="*/ 17 w 166"/>
                <a:gd name="T45" fmla="*/ 120 h 213"/>
                <a:gd name="T46" fmla="*/ 32 w 166"/>
                <a:gd name="T47" fmla="*/ 198 h 213"/>
                <a:gd name="T48" fmla="*/ 23 w 166"/>
                <a:gd name="T49" fmla="*/ 198 h 213"/>
                <a:gd name="T50" fmla="*/ 11 w 166"/>
                <a:gd name="T51" fmla="*/ 118 h 213"/>
                <a:gd name="T52" fmla="*/ 11 w 166"/>
                <a:gd name="T53" fmla="*/ 118 h 213"/>
                <a:gd name="T54" fmla="*/ 11 w 166"/>
                <a:gd name="T55" fmla="*/ 5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6" h="213">
                  <a:moveTo>
                    <a:pt x="35" y="0"/>
                  </a:moveTo>
                  <a:cubicBezTo>
                    <a:pt x="34" y="0"/>
                    <a:pt x="32" y="0"/>
                    <a:pt x="31" y="1"/>
                  </a:cubicBezTo>
                  <a:cubicBezTo>
                    <a:pt x="19" y="5"/>
                    <a:pt x="11" y="19"/>
                    <a:pt x="9" y="42"/>
                  </a:cubicBezTo>
                  <a:cubicBezTo>
                    <a:pt x="9" y="43"/>
                    <a:pt x="9" y="44"/>
                    <a:pt x="9" y="44"/>
                  </a:cubicBezTo>
                  <a:cubicBezTo>
                    <a:pt x="9" y="47"/>
                    <a:pt x="8" y="50"/>
                    <a:pt x="8" y="53"/>
                  </a:cubicBezTo>
                  <a:cubicBezTo>
                    <a:pt x="9" y="76"/>
                    <a:pt x="9" y="98"/>
                    <a:pt x="8" y="117"/>
                  </a:cubicBezTo>
                  <a:cubicBezTo>
                    <a:pt x="0" y="147"/>
                    <a:pt x="5" y="175"/>
                    <a:pt x="22" y="201"/>
                  </a:cubicBezTo>
                  <a:cubicBezTo>
                    <a:pt x="166" y="213"/>
                    <a:pt x="166" y="213"/>
                    <a:pt x="166" y="213"/>
                  </a:cubicBezTo>
                  <a:cubicBezTo>
                    <a:pt x="166" y="126"/>
                    <a:pt x="166" y="126"/>
                    <a:pt x="166" y="126"/>
                  </a:cubicBezTo>
                  <a:cubicBezTo>
                    <a:pt x="135" y="127"/>
                    <a:pt x="109" y="113"/>
                    <a:pt x="90" y="86"/>
                  </a:cubicBezTo>
                  <a:cubicBezTo>
                    <a:pt x="55" y="137"/>
                    <a:pt x="55" y="137"/>
                    <a:pt x="55" y="137"/>
                  </a:cubicBezTo>
                  <a:cubicBezTo>
                    <a:pt x="51" y="129"/>
                    <a:pt x="51" y="129"/>
                    <a:pt x="51" y="129"/>
                  </a:cubicBezTo>
                  <a:cubicBezTo>
                    <a:pt x="49" y="130"/>
                    <a:pt x="49" y="130"/>
                    <a:pt x="49" y="130"/>
                  </a:cubicBezTo>
                  <a:cubicBezTo>
                    <a:pt x="26" y="104"/>
                    <a:pt x="26" y="104"/>
                    <a:pt x="26" y="104"/>
                  </a:cubicBezTo>
                  <a:cubicBezTo>
                    <a:pt x="50" y="0"/>
                    <a:pt x="50" y="0"/>
                    <a:pt x="50" y="0"/>
                  </a:cubicBezTo>
                  <a:cubicBezTo>
                    <a:pt x="35" y="0"/>
                    <a:pt x="35" y="0"/>
                    <a:pt x="35" y="0"/>
                  </a:cubicBezTo>
                  <a:close/>
                  <a:moveTo>
                    <a:pt x="11" y="53"/>
                  </a:moveTo>
                  <a:cubicBezTo>
                    <a:pt x="11" y="53"/>
                    <a:pt x="11" y="53"/>
                    <a:pt x="11" y="53"/>
                  </a:cubicBezTo>
                  <a:cubicBezTo>
                    <a:pt x="11" y="50"/>
                    <a:pt x="12" y="47"/>
                    <a:pt x="12" y="45"/>
                  </a:cubicBezTo>
                  <a:cubicBezTo>
                    <a:pt x="12" y="44"/>
                    <a:pt x="12" y="43"/>
                    <a:pt x="12" y="42"/>
                  </a:cubicBezTo>
                  <a:cubicBezTo>
                    <a:pt x="12" y="42"/>
                    <a:pt x="12" y="42"/>
                    <a:pt x="12" y="42"/>
                  </a:cubicBezTo>
                  <a:cubicBezTo>
                    <a:pt x="14" y="26"/>
                    <a:pt x="18" y="14"/>
                    <a:pt x="25" y="8"/>
                  </a:cubicBezTo>
                  <a:cubicBezTo>
                    <a:pt x="17" y="32"/>
                    <a:pt x="14" y="69"/>
                    <a:pt x="17" y="120"/>
                  </a:cubicBezTo>
                  <a:cubicBezTo>
                    <a:pt x="11" y="150"/>
                    <a:pt x="17" y="176"/>
                    <a:pt x="32" y="198"/>
                  </a:cubicBezTo>
                  <a:cubicBezTo>
                    <a:pt x="23" y="198"/>
                    <a:pt x="23" y="198"/>
                    <a:pt x="23" y="198"/>
                  </a:cubicBezTo>
                  <a:cubicBezTo>
                    <a:pt x="7" y="173"/>
                    <a:pt x="3" y="146"/>
                    <a:pt x="11" y="118"/>
                  </a:cubicBezTo>
                  <a:cubicBezTo>
                    <a:pt x="11" y="118"/>
                    <a:pt x="11" y="118"/>
                    <a:pt x="11" y="118"/>
                  </a:cubicBezTo>
                  <a:cubicBezTo>
                    <a:pt x="12" y="98"/>
                    <a:pt x="12" y="76"/>
                    <a:pt x="11" y="53"/>
                  </a:cubicBezTo>
                  <a:close/>
                </a:path>
              </a:pathLst>
            </a:custGeom>
            <a:solidFill>
              <a:srgbClr val="FEC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2" name="Freeform 362"/>
            <p:cNvSpPr>
              <a:spLocks/>
            </p:cNvSpPr>
            <p:nvPr/>
          </p:nvSpPr>
          <p:spPr bwMode="auto">
            <a:xfrm>
              <a:off x="7261324" y="2121768"/>
              <a:ext cx="27384" cy="183356"/>
            </a:xfrm>
            <a:custGeom>
              <a:avLst/>
              <a:gdLst>
                <a:gd name="T0" fmla="*/ 8 w 29"/>
                <a:gd name="T1" fmla="*/ 45 h 190"/>
                <a:gd name="T2" fmla="*/ 8 w 29"/>
                <a:gd name="T3" fmla="*/ 45 h 190"/>
                <a:gd name="T4" fmla="*/ 8 w 29"/>
                <a:gd name="T5" fmla="*/ 110 h 190"/>
                <a:gd name="T6" fmla="*/ 8 w 29"/>
                <a:gd name="T7" fmla="*/ 110 h 190"/>
                <a:gd name="T8" fmla="*/ 20 w 29"/>
                <a:gd name="T9" fmla="*/ 190 h 190"/>
                <a:gd name="T10" fmla="*/ 29 w 29"/>
                <a:gd name="T11" fmla="*/ 190 h 190"/>
                <a:gd name="T12" fmla="*/ 14 w 29"/>
                <a:gd name="T13" fmla="*/ 112 h 190"/>
                <a:gd name="T14" fmla="*/ 22 w 29"/>
                <a:gd name="T15" fmla="*/ 0 h 190"/>
                <a:gd name="T16" fmla="*/ 9 w 29"/>
                <a:gd name="T17" fmla="*/ 34 h 190"/>
                <a:gd name="T18" fmla="*/ 9 w 29"/>
                <a:gd name="T19" fmla="*/ 34 h 190"/>
                <a:gd name="T20" fmla="*/ 9 w 29"/>
                <a:gd name="T21" fmla="*/ 37 h 190"/>
                <a:gd name="T22" fmla="*/ 8 w 29"/>
                <a:gd name="T23" fmla="*/ 4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190">
                  <a:moveTo>
                    <a:pt x="8" y="45"/>
                  </a:moveTo>
                  <a:cubicBezTo>
                    <a:pt x="8" y="45"/>
                    <a:pt x="8" y="45"/>
                    <a:pt x="8" y="45"/>
                  </a:cubicBezTo>
                  <a:cubicBezTo>
                    <a:pt x="9" y="68"/>
                    <a:pt x="9" y="90"/>
                    <a:pt x="8" y="110"/>
                  </a:cubicBezTo>
                  <a:cubicBezTo>
                    <a:pt x="8" y="110"/>
                    <a:pt x="8" y="110"/>
                    <a:pt x="8" y="110"/>
                  </a:cubicBezTo>
                  <a:cubicBezTo>
                    <a:pt x="0" y="138"/>
                    <a:pt x="4" y="165"/>
                    <a:pt x="20" y="190"/>
                  </a:cubicBezTo>
                  <a:cubicBezTo>
                    <a:pt x="29" y="190"/>
                    <a:pt x="29" y="190"/>
                    <a:pt x="29" y="190"/>
                  </a:cubicBezTo>
                  <a:cubicBezTo>
                    <a:pt x="14" y="168"/>
                    <a:pt x="8" y="142"/>
                    <a:pt x="14" y="112"/>
                  </a:cubicBezTo>
                  <a:cubicBezTo>
                    <a:pt x="11" y="61"/>
                    <a:pt x="14" y="24"/>
                    <a:pt x="22" y="0"/>
                  </a:cubicBezTo>
                  <a:cubicBezTo>
                    <a:pt x="15" y="6"/>
                    <a:pt x="11" y="18"/>
                    <a:pt x="9" y="34"/>
                  </a:cubicBezTo>
                  <a:cubicBezTo>
                    <a:pt x="9" y="34"/>
                    <a:pt x="9" y="34"/>
                    <a:pt x="9" y="34"/>
                  </a:cubicBezTo>
                  <a:cubicBezTo>
                    <a:pt x="9" y="35"/>
                    <a:pt x="9" y="36"/>
                    <a:pt x="9" y="37"/>
                  </a:cubicBezTo>
                  <a:cubicBezTo>
                    <a:pt x="9" y="39"/>
                    <a:pt x="8" y="42"/>
                    <a:pt x="8" y="45"/>
                  </a:cubicBezTo>
                  <a:close/>
                </a:path>
              </a:pathLst>
            </a:custGeom>
            <a:solidFill>
              <a:srgbClr val="FFE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3" name="Freeform 363"/>
            <p:cNvSpPr>
              <a:spLocks/>
            </p:cNvSpPr>
            <p:nvPr/>
          </p:nvSpPr>
          <p:spPr bwMode="auto">
            <a:xfrm>
              <a:off x="7282756" y="2114624"/>
              <a:ext cx="39291" cy="125016"/>
            </a:xfrm>
            <a:custGeom>
              <a:avLst/>
              <a:gdLst>
                <a:gd name="T0" fmla="*/ 40 w 40"/>
                <a:gd name="T1" fmla="*/ 0 h 130"/>
                <a:gd name="T2" fmla="*/ 24 w 40"/>
                <a:gd name="T3" fmla="*/ 0 h 130"/>
                <a:gd name="T4" fmla="*/ 0 w 40"/>
                <a:gd name="T5" fmla="*/ 104 h 130"/>
                <a:gd name="T6" fmla="*/ 23 w 40"/>
                <a:gd name="T7" fmla="*/ 130 h 130"/>
                <a:gd name="T8" fmla="*/ 25 w 40"/>
                <a:gd name="T9" fmla="*/ 129 h 130"/>
                <a:gd name="T10" fmla="*/ 9 w 40"/>
                <a:gd name="T11" fmla="*/ 104 h 130"/>
                <a:gd name="T12" fmla="*/ 40 w 40"/>
                <a:gd name="T13" fmla="*/ 0 h 130"/>
              </a:gdLst>
              <a:ahLst/>
              <a:cxnLst>
                <a:cxn ang="0">
                  <a:pos x="T0" y="T1"/>
                </a:cxn>
                <a:cxn ang="0">
                  <a:pos x="T2" y="T3"/>
                </a:cxn>
                <a:cxn ang="0">
                  <a:pos x="T4" y="T5"/>
                </a:cxn>
                <a:cxn ang="0">
                  <a:pos x="T6" y="T7"/>
                </a:cxn>
                <a:cxn ang="0">
                  <a:pos x="T8" y="T9"/>
                </a:cxn>
                <a:cxn ang="0">
                  <a:pos x="T10" y="T11"/>
                </a:cxn>
                <a:cxn ang="0">
                  <a:pos x="T12" y="T13"/>
                </a:cxn>
              </a:cxnLst>
              <a:rect l="0" t="0" r="r" b="b"/>
              <a:pathLst>
                <a:path w="40" h="130">
                  <a:moveTo>
                    <a:pt x="40" y="0"/>
                  </a:moveTo>
                  <a:cubicBezTo>
                    <a:pt x="24" y="0"/>
                    <a:pt x="24" y="0"/>
                    <a:pt x="24" y="0"/>
                  </a:cubicBezTo>
                  <a:cubicBezTo>
                    <a:pt x="0" y="104"/>
                    <a:pt x="0" y="104"/>
                    <a:pt x="0" y="104"/>
                  </a:cubicBezTo>
                  <a:cubicBezTo>
                    <a:pt x="23" y="130"/>
                    <a:pt x="23" y="130"/>
                    <a:pt x="23" y="130"/>
                  </a:cubicBezTo>
                  <a:cubicBezTo>
                    <a:pt x="25" y="129"/>
                    <a:pt x="25" y="129"/>
                    <a:pt x="25" y="129"/>
                  </a:cubicBezTo>
                  <a:cubicBezTo>
                    <a:pt x="9" y="104"/>
                    <a:pt x="9" y="104"/>
                    <a:pt x="9" y="104"/>
                  </a:cubicBezTo>
                  <a:cubicBezTo>
                    <a:pt x="16" y="69"/>
                    <a:pt x="26" y="34"/>
                    <a:pt x="40" y="0"/>
                  </a:cubicBezTo>
                  <a:close/>
                </a:path>
              </a:pathLst>
            </a:custGeom>
            <a:solidFill>
              <a:srgbClr val="F1A3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4" name="Freeform 364"/>
            <p:cNvSpPr>
              <a:spLocks/>
            </p:cNvSpPr>
            <p:nvPr/>
          </p:nvSpPr>
          <p:spPr bwMode="auto">
            <a:xfrm>
              <a:off x="7245846" y="2156296"/>
              <a:ext cx="39291" cy="160734"/>
            </a:xfrm>
            <a:custGeom>
              <a:avLst/>
              <a:gdLst>
                <a:gd name="T0" fmla="*/ 22 w 41"/>
                <a:gd name="T1" fmla="*/ 0 h 166"/>
                <a:gd name="T2" fmla="*/ 16 w 41"/>
                <a:gd name="T3" fmla="*/ 42 h 166"/>
                <a:gd name="T4" fmla="*/ 12 w 41"/>
                <a:gd name="T5" fmla="*/ 112 h 166"/>
                <a:gd name="T6" fmla="*/ 25 w 41"/>
                <a:gd name="T7" fmla="*/ 154 h 166"/>
                <a:gd name="T8" fmla="*/ 1 w 41"/>
                <a:gd name="T9" fmla="*/ 154 h 166"/>
                <a:gd name="T10" fmla="*/ 0 w 41"/>
                <a:gd name="T11" fmla="*/ 161 h 166"/>
                <a:gd name="T12" fmla="*/ 41 w 41"/>
                <a:gd name="T13" fmla="*/ 166 h 166"/>
                <a:gd name="T14" fmla="*/ 35 w 41"/>
                <a:gd name="T15" fmla="*/ 157 h 166"/>
                <a:gd name="T16" fmla="*/ 21 w 41"/>
                <a:gd name="T17" fmla="*/ 73 h 166"/>
                <a:gd name="T18" fmla="*/ 21 w 41"/>
                <a:gd name="T19" fmla="*/ 9 h 166"/>
                <a:gd name="T20" fmla="*/ 22 w 41"/>
                <a:gd name="T21"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166">
                  <a:moveTo>
                    <a:pt x="22" y="0"/>
                  </a:moveTo>
                  <a:cubicBezTo>
                    <a:pt x="16" y="42"/>
                    <a:pt x="16" y="42"/>
                    <a:pt x="16" y="42"/>
                  </a:cubicBezTo>
                  <a:cubicBezTo>
                    <a:pt x="12" y="112"/>
                    <a:pt x="12" y="112"/>
                    <a:pt x="12" y="112"/>
                  </a:cubicBezTo>
                  <a:cubicBezTo>
                    <a:pt x="11" y="127"/>
                    <a:pt x="16" y="141"/>
                    <a:pt x="25" y="154"/>
                  </a:cubicBezTo>
                  <a:cubicBezTo>
                    <a:pt x="1" y="154"/>
                    <a:pt x="1" y="154"/>
                    <a:pt x="1" y="154"/>
                  </a:cubicBezTo>
                  <a:cubicBezTo>
                    <a:pt x="0" y="161"/>
                    <a:pt x="0" y="161"/>
                    <a:pt x="0" y="161"/>
                  </a:cubicBezTo>
                  <a:cubicBezTo>
                    <a:pt x="14" y="162"/>
                    <a:pt x="28" y="164"/>
                    <a:pt x="41" y="166"/>
                  </a:cubicBezTo>
                  <a:cubicBezTo>
                    <a:pt x="39" y="163"/>
                    <a:pt x="37" y="160"/>
                    <a:pt x="35" y="157"/>
                  </a:cubicBezTo>
                  <a:cubicBezTo>
                    <a:pt x="18" y="131"/>
                    <a:pt x="13" y="103"/>
                    <a:pt x="21" y="73"/>
                  </a:cubicBezTo>
                  <a:cubicBezTo>
                    <a:pt x="22" y="54"/>
                    <a:pt x="22" y="32"/>
                    <a:pt x="21" y="9"/>
                  </a:cubicBezTo>
                  <a:cubicBezTo>
                    <a:pt x="21" y="6"/>
                    <a:pt x="22" y="3"/>
                    <a:pt x="22" y="0"/>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5" name="Freeform 365"/>
            <p:cNvSpPr>
              <a:spLocks/>
            </p:cNvSpPr>
            <p:nvPr/>
          </p:nvSpPr>
          <p:spPr bwMode="auto">
            <a:xfrm>
              <a:off x="7247037" y="2196778"/>
              <a:ext cx="22622" cy="108347"/>
            </a:xfrm>
            <a:custGeom>
              <a:avLst/>
              <a:gdLst>
                <a:gd name="T0" fmla="*/ 11 w 24"/>
                <a:gd name="T1" fmla="*/ 70 h 112"/>
                <a:gd name="T2" fmla="*/ 15 w 24"/>
                <a:gd name="T3" fmla="*/ 0 h 112"/>
                <a:gd name="T4" fmla="*/ 0 w 24"/>
                <a:gd name="T5" fmla="*/ 112 h 112"/>
                <a:gd name="T6" fmla="*/ 24 w 24"/>
                <a:gd name="T7" fmla="*/ 112 h 112"/>
                <a:gd name="T8" fmla="*/ 11 w 24"/>
                <a:gd name="T9" fmla="*/ 70 h 112"/>
              </a:gdLst>
              <a:ahLst/>
              <a:cxnLst>
                <a:cxn ang="0">
                  <a:pos x="T0" y="T1"/>
                </a:cxn>
                <a:cxn ang="0">
                  <a:pos x="T2" y="T3"/>
                </a:cxn>
                <a:cxn ang="0">
                  <a:pos x="T4" y="T5"/>
                </a:cxn>
                <a:cxn ang="0">
                  <a:pos x="T6" y="T7"/>
                </a:cxn>
                <a:cxn ang="0">
                  <a:pos x="T8" y="T9"/>
                </a:cxn>
              </a:cxnLst>
              <a:rect l="0" t="0" r="r" b="b"/>
              <a:pathLst>
                <a:path w="24" h="112">
                  <a:moveTo>
                    <a:pt x="11" y="70"/>
                  </a:moveTo>
                  <a:cubicBezTo>
                    <a:pt x="15" y="0"/>
                    <a:pt x="15" y="0"/>
                    <a:pt x="15" y="0"/>
                  </a:cubicBezTo>
                  <a:cubicBezTo>
                    <a:pt x="0" y="112"/>
                    <a:pt x="0" y="112"/>
                    <a:pt x="0" y="112"/>
                  </a:cubicBezTo>
                  <a:cubicBezTo>
                    <a:pt x="24" y="112"/>
                    <a:pt x="24" y="112"/>
                    <a:pt x="24" y="112"/>
                  </a:cubicBezTo>
                  <a:cubicBezTo>
                    <a:pt x="15" y="99"/>
                    <a:pt x="10" y="85"/>
                    <a:pt x="11" y="70"/>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6" name="Freeform 366"/>
            <p:cNvSpPr>
              <a:spLocks/>
            </p:cNvSpPr>
            <p:nvPr/>
          </p:nvSpPr>
          <p:spPr bwMode="auto">
            <a:xfrm>
              <a:off x="7279184" y="2077715"/>
              <a:ext cx="217884" cy="253603"/>
            </a:xfrm>
            <a:custGeom>
              <a:avLst/>
              <a:gdLst>
                <a:gd name="T0" fmla="*/ 151 w 225"/>
                <a:gd name="T1" fmla="*/ 121 h 263"/>
                <a:gd name="T2" fmla="*/ 148 w 225"/>
                <a:gd name="T3" fmla="*/ 124 h 263"/>
                <a:gd name="T4" fmla="*/ 117 w 225"/>
                <a:gd name="T5" fmla="*/ 139 h 263"/>
                <a:gd name="T6" fmla="*/ 81 w 225"/>
                <a:gd name="T7" fmla="*/ 105 h 263"/>
                <a:gd name="T8" fmla="*/ 68 w 225"/>
                <a:gd name="T9" fmla="*/ 124 h 263"/>
                <a:gd name="T10" fmla="*/ 144 w 225"/>
                <a:gd name="T11" fmla="*/ 164 h 263"/>
                <a:gd name="T12" fmla="*/ 144 w 225"/>
                <a:gd name="T13" fmla="*/ 251 h 263"/>
                <a:gd name="T14" fmla="*/ 0 w 225"/>
                <a:gd name="T15" fmla="*/ 239 h 263"/>
                <a:gd name="T16" fmla="*/ 6 w 225"/>
                <a:gd name="T17" fmla="*/ 248 h 263"/>
                <a:gd name="T18" fmla="*/ 21 w 225"/>
                <a:gd name="T19" fmla="*/ 251 h 263"/>
                <a:gd name="T20" fmla="*/ 153 w 225"/>
                <a:gd name="T21" fmla="*/ 261 h 263"/>
                <a:gd name="T22" fmla="*/ 170 w 225"/>
                <a:gd name="T23" fmla="*/ 105 h 263"/>
                <a:gd name="T24" fmla="*/ 195 w 225"/>
                <a:gd name="T25" fmla="*/ 42 h 263"/>
                <a:gd name="T26" fmla="*/ 225 w 225"/>
                <a:gd name="T27" fmla="*/ 30 h 263"/>
                <a:gd name="T28" fmla="*/ 199 w 225"/>
                <a:gd name="T29" fmla="*/ 0 h 263"/>
                <a:gd name="T30" fmla="*/ 190 w 225"/>
                <a:gd name="T31" fmla="*/ 35 h 263"/>
                <a:gd name="T32" fmla="*/ 185 w 225"/>
                <a:gd name="T33" fmla="*/ 30 h 263"/>
                <a:gd name="T34" fmla="*/ 180 w 225"/>
                <a:gd name="T35" fmla="*/ 23 h 263"/>
                <a:gd name="T36" fmla="*/ 139 w 225"/>
                <a:gd name="T37" fmla="*/ 104 h 263"/>
                <a:gd name="T38" fmla="*/ 156 w 225"/>
                <a:gd name="T39" fmla="*/ 112 h 263"/>
                <a:gd name="T40" fmla="*/ 151 w 225"/>
                <a:gd name="T41" fmla="*/ 121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5" h="263">
                  <a:moveTo>
                    <a:pt x="151" y="121"/>
                  </a:moveTo>
                  <a:cubicBezTo>
                    <a:pt x="150" y="122"/>
                    <a:pt x="149" y="123"/>
                    <a:pt x="148" y="124"/>
                  </a:cubicBezTo>
                  <a:cubicBezTo>
                    <a:pt x="141" y="136"/>
                    <a:pt x="130" y="141"/>
                    <a:pt x="117" y="139"/>
                  </a:cubicBezTo>
                  <a:cubicBezTo>
                    <a:pt x="99" y="132"/>
                    <a:pt x="87" y="120"/>
                    <a:pt x="81" y="105"/>
                  </a:cubicBezTo>
                  <a:cubicBezTo>
                    <a:pt x="68" y="124"/>
                    <a:pt x="68" y="124"/>
                    <a:pt x="68" y="124"/>
                  </a:cubicBezTo>
                  <a:cubicBezTo>
                    <a:pt x="87" y="151"/>
                    <a:pt x="113" y="165"/>
                    <a:pt x="144" y="164"/>
                  </a:cubicBezTo>
                  <a:cubicBezTo>
                    <a:pt x="144" y="251"/>
                    <a:pt x="144" y="251"/>
                    <a:pt x="144" y="251"/>
                  </a:cubicBezTo>
                  <a:cubicBezTo>
                    <a:pt x="0" y="239"/>
                    <a:pt x="0" y="239"/>
                    <a:pt x="0" y="239"/>
                  </a:cubicBezTo>
                  <a:cubicBezTo>
                    <a:pt x="2" y="242"/>
                    <a:pt x="4" y="245"/>
                    <a:pt x="6" y="248"/>
                  </a:cubicBezTo>
                  <a:cubicBezTo>
                    <a:pt x="11" y="249"/>
                    <a:pt x="16" y="250"/>
                    <a:pt x="21" y="251"/>
                  </a:cubicBezTo>
                  <a:cubicBezTo>
                    <a:pt x="65" y="260"/>
                    <a:pt x="109" y="263"/>
                    <a:pt x="153" y="261"/>
                  </a:cubicBezTo>
                  <a:cubicBezTo>
                    <a:pt x="170" y="105"/>
                    <a:pt x="170" y="105"/>
                    <a:pt x="170" y="105"/>
                  </a:cubicBezTo>
                  <a:cubicBezTo>
                    <a:pt x="178" y="76"/>
                    <a:pt x="186" y="55"/>
                    <a:pt x="195" y="42"/>
                  </a:cubicBezTo>
                  <a:cubicBezTo>
                    <a:pt x="205" y="27"/>
                    <a:pt x="215" y="23"/>
                    <a:pt x="225" y="30"/>
                  </a:cubicBezTo>
                  <a:cubicBezTo>
                    <a:pt x="215" y="20"/>
                    <a:pt x="206" y="10"/>
                    <a:pt x="199" y="0"/>
                  </a:cubicBezTo>
                  <a:cubicBezTo>
                    <a:pt x="197" y="12"/>
                    <a:pt x="194" y="23"/>
                    <a:pt x="190" y="35"/>
                  </a:cubicBezTo>
                  <a:cubicBezTo>
                    <a:pt x="188" y="34"/>
                    <a:pt x="187" y="32"/>
                    <a:pt x="185" y="30"/>
                  </a:cubicBezTo>
                  <a:cubicBezTo>
                    <a:pt x="184" y="28"/>
                    <a:pt x="182" y="25"/>
                    <a:pt x="180" y="23"/>
                  </a:cubicBezTo>
                  <a:cubicBezTo>
                    <a:pt x="175" y="72"/>
                    <a:pt x="161" y="99"/>
                    <a:pt x="139" y="104"/>
                  </a:cubicBezTo>
                  <a:cubicBezTo>
                    <a:pt x="144" y="107"/>
                    <a:pt x="149" y="110"/>
                    <a:pt x="156" y="112"/>
                  </a:cubicBezTo>
                  <a:cubicBezTo>
                    <a:pt x="154" y="115"/>
                    <a:pt x="152" y="118"/>
                    <a:pt x="151" y="121"/>
                  </a:cubicBezTo>
                  <a:close/>
                </a:path>
              </a:pathLst>
            </a:custGeom>
            <a:solidFill>
              <a:srgbClr val="F1A3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7" name="Freeform 367"/>
            <p:cNvSpPr>
              <a:spLocks/>
            </p:cNvSpPr>
            <p:nvPr/>
          </p:nvSpPr>
          <p:spPr bwMode="auto">
            <a:xfrm>
              <a:off x="7166074" y="2099146"/>
              <a:ext cx="363141" cy="304800"/>
            </a:xfrm>
            <a:custGeom>
              <a:avLst/>
              <a:gdLst>
                <a:gd name="T0" fmla="*/ 342 w 376"/>
                <a:gd name="T1" fmla="*/ 7 h 315"/>
                <a:gd name="T2" fmla="*/ 312 w 376"/>
                <a:gd name="T3" fmla="*/ 19 h 315"/>
                <a:gd name="T4" fmla="*/ 358 w 376"/>
                <a:gd name="T5" fmla="*/ 100 h 315"/>
                <a:gd name="T6" fmla="*/ 303 w 376"/>
                <a:gd name="T7" fmla="*/ 287 h 315"/>
                <a:gd name="T8" fmla="*/ 129 w 376"/>
                <a:gd name="T9" fmla="*/ 262 h 315"/>
                <a:gd name="T10" fmla="*/ 55 w 376"/>
                <a:gd name="T11" fmla="*/ 248 h 315"/>
                <a:gd name="T12" fmla="*/ 22 w 376"/>
                <a:gd name="T13" fmla="*/ 232 h 315"/>
                <a:gd name="T14" fmla="*/ 0 w 376"/>
                <a:gd name="T15" fmla="*/ 247 h 315"/>
                <a:gd name="T16" fmla="*/ 1 w 376"/>
                <a:gd name="T17" fmla="*/ 250 h 315"/>
                <a:gd name="T18" fmla="*/ 20 w 376"/>
                <a:gd name="T19" fmla="*/ 238 h 315"/>
                <a:gd name="T20" fmla="*/ 41 w 376"/>
                <a:gd name="T21" fmla="*/ 249 h 315"/>
                <a:gd name="T22" fmla="*/ 57 w 376"/>
                <a:gd name="T23" fmla="*/ 259 h 315"/>
                <a:gd name="T24" fmla="*/ 122 w 376"/>
                <a:gd name="T25" fmla="*/ 270 h 315"/>
                <a:gd name="T26" fmla="*/ 134 w 376"/>
                <a:gd name="T27" fmla="*/ 271 h 315"/>
                <a:gd name="T28" fmla="*/ 134 w 376"/>
                <a:gd name="T29" fmla="*/ 276 h 315"/>
                <a:gd name="T30" fmla="*/ 215 w 376"/>
                <a:gd name="T31" fmla="*/ 297 h 315"/>
                <a:gd name="T32" fmla="*/ 318 w 376"/>
                <a:gd name="T33" fmla="*/ 300 h 315"/>
                <a:gd name="T34" fmla="*/ 376 w 376"/>
                <a:gd name="T35" fmla="*/ 95 h 315"/>
                <a:gd name="T36" fmla="*/ 354 w 376"/>
                <a:gd name="T37" fmla="*/ 16 h 315"/>
                <a:gd name="T38" fmla="*/ 342 w 376"/>
                <a:gd name="T39" fmla="*/ 7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6" h="315">
                  <a:moveTo>
                    <a:pt x="342" y="7"/>
                  </a:moveTo>
                  <a:cubicBezTo>
                    <a:pt x="332" y="0"/>
                    <a:pt x="322" y="4"/>
                    <a:pt x="312" y="19"/>
                  </a:cubicBezTo>
                  <a:cubicBezTo>
                    <a:pt x="339" y="18"/>
                    <a:pt x="355" y="45"/>
                    <a:pt x="358" y="100"/>
                  </a:cubicBezTo>
                  <a:cubicBezTo>
                    <a:pt x="346" y="169"/>
                    <a:pt x="328" y="231"/>
                    <a:pt x="303" y="287"/>
                  </a:cubicBezTo>
                  <a:cubicBezTo>
                    <a:pt x="129" y="262"/>
                    <a:pt x="129" y="262"/>
                    <a:pt x="129" y="262"/>
                  </a:cubicBezTo>
                  <a:cubicBezTo>
                    <a:pt x="55" y="248"/>
                    <a:pt x="55" y="248"/>
                    <a:pt x="55" y="248"/>
                  </a:cubicBezTo>
                  <a:cubicBezTo>
                    <a:pt x="22" y="232"/>
                    <a:pt x="22" y="232"/>
                    <a:pt x="22" y="232"/>
                  </a:cubicBezTo>
                  <a:cubicBezTo>
                    <a:pt x="0" y="247"/>
                    <a:pt x="0" y="247"/>
                    <a:pt x="0" y="247"/>
                  </a:cubicBezTo>
                  <a:cubicBezTo>
                    <a:pt x="1" y="250"/>
                    <a:pt x="1" y="250"/>
                    <a:pt x="1" y="250"/>
                  </a:cubicBezTo>
                  <a:cubicBezTo>
                    <a:pt x="20" y="238"/>
                    <a:pt x="20" y="238"/>
                    <a:pt x="20" y="238"/>
                  </a:cubicBezTo>
                  <a:cubicBezTo>
                    <a:pt x="41" y="249"/>
                    <a:pt x="41" y="249"/>
                    <a:pt x="41" y="249"/>
                  </a:cubicBezTo>
                  <a:cubicBezTo>
                    <a:pt x="44" y="254"/>
                    <a:pt x="49" y="257"/>
                    <a:pt x="57" y="259"/>
                  </a:cubicBezTo>
                  <a:cubicBezTo>
                    <a:pt x="122" y="270"/>
                    <a:pt x="122" y="270"/>
                    <a:pt x="122" y="270"/>
                  </a:cubicBezTo>
                  <a:cubicBezTo>
                    <a:pt x="134" y="271"/>
                    <a:pt x="134" y="271"/>
                    <a:pt x="134" y="271"/>
                  </a:cubicBezTo>
                  <a:cubicBezTo>
                    <a:pt x="134" y="276"/>
                    <a:pt x="134" y="276"/>
                    <a:pt x="134" y="276"/>
                  </a:cubicBezTo>
                  <a:cubicBezTo>
                    <a:pt x="215" y="297"/>
                    <a:pt x="215" y="297"/>
                    <a:pt x="215" y="297"/>
                  </a:cubicBezTo>
                  <a:cubicBezTo>
                    <a:pt x="273" y="314"/>
                    <a:pt x="307" y="315"/>
                    <a:pt x="318" y="300"/>
                  </a:cubicBezTo>
                  <a:cubicBezTo>
                    <a:pt x="347" y="232"/>
                    <a:pt x="366" y="163"/>
                    <a:pt x="376" y="95"/>
                  </a:cubicBezTo>
                  <a:cubicBezTo>
                    <a:pt x="374" y="57"/>
                    <a:pt x="367" y="30"/>
                    <a:pt x="354" y="16"/>
                  </a:cubicBezTo>
                  <a:cubicBezTo>
                    <a:pt x="351" y="12"/>
                    <a:pt x="347" y="9"/>
                    <a:pt x="342" y="7"/>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8" name="Freeform 368"/>
            <p:cNvSpPr>
              <a:spLocks/>
            </p:cNvSpPr>
            <p:nvPr/>
          </p:nvSpPr>
          <p:spPr bwMode="auto">
            <a:xfrm>
              <a:off x="7448252" y="1983656"/>
              <a:ext cx="48816" cy="122634"/>
            </a:xfrm>
            <a:custGeom>
              <a:avLst/>
              <a:gdLst>
                <a:gd name="T0" fmla="*/ 24 w 50"/>
                <a:gd name="T1" fmla="*/ 97 h 127"/>
                <a:gd name="T2" fmla="*/ 50 w 50"/>
                <a:gd name="T3" fmla="*/ 127 h 127"/>
                <a:gd name="T4" fmla="*/ 3 w 50"/>
                <a:gd name="T5" fmla="*/ 0 h 127"/>
                <a:gd name="T6" fmla="*/ 0 w 50"/>
                <a:gd name="T7" fmla="*/ 47 h 127"/>
                <a:gd name="T8" fmla="*/ 24 w 50"/>
                <a:gd name="T9" fmla="*/ 97 h 127"/>
              </a:gdLst>
              <a:ahLst/>
              <a:cxnLst>
                <a:cxn ang="0">
                  <a:pos x="T0" y="T1"/>
                </a:cxn>
                <a:cxn ang="0">
                  <a:pos x="T2" y="T3"/>
                </a:cxn>
                <a:cxn ang="0">
                  <a:pos x="T4" y="T5"/>
                </a:cxn>
                <a:cxn ang="0">
                  <a:pos x="T6" y="T7"/>
                </a:cxn>
                <a:cxn ang="0">
                  <a:pos x="T8" y="T9"/>
                </a:cxn>
              </a:cxnLst>
              <a:rect l="0" t="0" r="r" b="b"/>
              <a:pathLst>
                <a:path w="50" h="127">
                  <a:moveTo>
                    <a:pt x="24" y="97"/>
                  </a:moveTo>
                  <a:cubicBezTo>
                    <a:pt x="31" y="107"/>
                    <a:pt x="40" y="117"/>
                    <a:pt x="50" y="127"/>
                  </a:cubicBezTo>
                  <a:cubicBezTo>
                    <a:pt x="40" y="90"/>
                    <a:pt x="24" y="48"/>
                    <a:pt x="3" y="0"/>
                  </a:cubicBezTo>
                  <a:cubicBezTo>
                    <a:pt x="3" y="16"/>
                    <a:pt x="2" y="31"/>
                    <a:pt x="0" y="47"/>
                  </a:cubicBezTo>
                  <a:cubicBezTo>
                    <a:pt x="2" y="66"/>
                    <a:pt x="10" y="82"/>
                    <a:pt x="24" y="97"/>
                  </a:cubicBezTo>
                  <a:close/>
                </a:path>
              </a:pathLst>
            </a:custGeom>
            <a:solidFill>
              <a:srgbClr val="8F36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9" name="Freeform 369"/>
            <p:cNvSpPr>
              <a:spLocks noEditPoints="1"/>
            </p:cNvSpPr>
            <p:nvPr/>
          </p:nvSpPr>
          <p:spPr bwMode="auto">
            <a:xfrm>
              <a:off x="7161312" y="2117006"/>
              <a:ext cx="350044" cy="259556"/>
            </a:xfrm>
            <a:custGeom>
              <a:avLst/>
              <a:gdLst>
                <a:gd name="T0" fmla="*/ 363 w 363"/>
                <a:gd name="T1" fmla="*/ 82 h 269"/>
                <a:gd name="T2" fmla="*/ 317 w 363"/>
                <a:gd name="T3" fmla="*/ 1 h 269"/>
                <a:gd name="T4" fmla="*/ 292 w 363"/>
                <a:gd name="T5" fmla="*/ 64 h 269"/>
                <a:gd name="T6" fmla="*/ 275 w 363"/>
                <a:gd name="T7" fmla="*/ 220 h 269"/>
                <a:gd name="T8" fmla="*/ 143 w 363"/>
                <a:gd name="T9" fmla="*/ 210 h 269"/>
                <a:gd name="T10" fmla="*/ 128 w 363"/>
                <a:gd name="T11" fmla="*/ 207 h 269"/>
                <a:gd name="T12" fmla="*/ 87 w 363"/>
                <a:gd name="T13" fmla="*/ 202 h 269"/>
                <a:gd name="T14" fmla="*/ 46 w 363"/>
                <a:gd name="T15" fmla="*/ 202 h 269"/>
                <a:gd name="T16" fmla="*/ 39 w 363"/>
                <a:gd name="T17" fmla="*/ 202 h 269"/>
                <a:gd name="T18" fmla="*/ 20 w 363"/>
                <a:gd name="T19" fmla="*/ 197 h 269"/>
                <a:gd name="T20" fmla="*/ 0 w 363"/>
                <a:gd name="T21" fmla="*/ 201 h 269"/>
                <a:gd name="T22" fmla="*/ 2 w 363"/>
                <a:gd name="T23" fmla="*/ 210 h 269"/>
                <a:gd name="T24" fmla="*/ 18 w 363"/>
                <a:gd name="T25" fmla="*/ 203 h 269"/>
                <a:gd name="T26" fmla="*/ 48 w 363"/>
                <a:gd name="T27" fmla="*/ 207 h 269"/>
                <a:gd name="T28" fmla="*/ 25 w 363"/>
                <a:gd name="T29" fmla="*/ 207 h 269"/>
                <a:gd name="T30" fmla="*/ 3 w 363"/>
                <a:gd name="T31" fmla="*/ 218 h 269"/>
                <a:gd name="T32" fmla="*/ 5 w 363"/>
                <a:gd name="T33" fmla="*/ 229 h 269"/>
                <a:gd name="T34" fmla="*/ 27 w 363"/>
                <a:gd name="T35" fmla="*/ 214 h 269"/>
                <a:gd name="T36" fmla="*/ 60 w 363"/>
                <a:gd name="T37" fmla="*/ 230 h 269"/>
                <a:gd name="T38" fmla="*/ 134 w 363"/>
                <a:gd name="T39" fmla="*/ 244 h 269"/>
                <a:gd name="T40" fmla="*/ 308 w 363"/>
                <a:gd name="T41" fmla="*/ 269 h 269"/>
                <a:gd name="T42" fmla="*/ 363 w 363"/>
                <a:gd name="T43" fmla="*/ 82 h 269"/>
                <a:gd name="T44" fmla="*/ 319 w 363"/>
                <a:gd name="T45" fmla="*/ 4 h 269"/>
                <a:gd name="T46" fmla="*/ 322 w 363"/>
                <a:gd name="T47" fmla="*/ 4 h 269"/>
                <a:gd name="T48" fmla="*/ 295 w 363"/>
                <a:gd name="T49" fmla="*/ 154 h 269"/>
                <a:gd name="T50" fmla="*/ 283 w 363"/>
                <a:gd name="T51" fmla="*/ 229 h 269"/>
                <a:gd name="T52" fmla="*/ 167 w 363"/>
                <a:gd name="T53" fmla="*/ 225 h 269"/>
                <a:gd name="T54" fmla="*/ 50 w 363"/>
                <a:gd name="T55" fmla="*/ 205 h 269"/>
                <a:gd name="T56" fmla="*/ 87 w 363"/>
                <a:gd name="T57" fmla="*/ 205 h 269"/>
                <a:gd name="T58" fmla="*/ 128 w 363"/>
                <a:gd name="T59" fmla="*/ 210 h 269"/>
                <a:gd name="T60" fmla="*/ 128 w 363"/>
                <a:gd name="T61" fmla="*/ 210 h 269"/>
                <a:gd name="T62" fmla="*/ 142 w 363"/>
                <a:gd name="T63" fmla="*/ 213 h 269"/>
                <a:gd name="T64" fmla="*/ 142 w 363"/>
                <a:gd name="T65" fmla="*/ 213 h 269"/>
                <a:gd name="T66" fmla="*/ 275 w 363"/>
                <a:gd name="T67" fmla="*/ 223 h 269"/>
                <a:gd name="T68" fmla="*/ 277 w 363"/>
                <a:gd name="T69" fmla="*/ 222 h 269"/>
                <a:gd name="T70" fmla="*/ 278 w 363"/>
                <a:gd name="T71" fmla="*/ 220 h 269"/>
                <a:gd name="T72" fmla="*/ 295 w 363"/>
                <a:gd name="T73" fmla="*/ 65 h 269"/>
                <a:gd name="T74" fmla="*/ 319 w 363"/>
                <a:gd name="T75" fmla="*/ 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3" h="269">
                  <a:moveTo>
                    <a:pt x="363" y="82"/>
                  </a:moveTo>
                  <a:cubicBezTo>
                    <a:pt x="360" y="27"/>
                    <a:pt x="344" y="0"/>
                    <a:pt x="317" y="1"/>
                  </a:cubicBezTo>
                  <a:cubicBezTo>
                    <a:pt x="308" y="14"/>
                    <a:pt x="300" y="35"/>
                    <a:pt x="292" y="64"/>
                  </a:cubicBezTo>
                  <a:cubicBezTo>
                    <a:pt x="275" y="220"/>
                    <a:pt x="275" y="220"/>
                    <a:pt x="275" y="220"/>
                  </a:cubicBezTo>
                  <a:cubicBezTo>
                    <a:pt x="231" y="222"/>
                    <a:pt x="187" y="219"/>
                    <a:pt x="143" y="210"/>
                  </a:cubicBezTo>
                  <a:cubicBezTo>
                    <a:pt x="138" y="209"/>
                    <a:pt x="133" y="208"/>
                    <a:pt x="128" y="207"/>
                  </a:cubicBezTo>
                  <a:cubicBezTo>
                    <a:pt x="115" y="205"/>
                    <a:pt x="101" y="203"/>
                    <a:pt x="87" y="202"/>
                  </a:cubicBezTo>
                  <a:cubicBezTo>
                    <a:pt x="74" y="201"/>
                    <a:pt x="60" y="201"/>
                    <a:pt x="46" y="202"/>
                  </a:cubicBezTo>
                  <a:cubicBezTo>
                    <a:pt x="43" y="202"/>
                    <a:pt x="41" y="202"/>
                    <a:pt x="39" y="202"/>
                  </a:cubicBezTo>
                  <a:cubicBezTo>
                    <a:pt x="20" y="197"/>
                    <a:pt x="20" y="197"/>
                    <a:pt x="20" y="197"/>
                  </a:cubicBezTo>
                  <a:cubicBezTo>
                    <a:pt x="0" y="201"/>
                    <a:pt x="0" y="201"/>
                    <a:pt x="0" y="201"/>
                  </a:cubicBezTo>
                  <a:cubicBezTo>
                    <a:pt x="2" y="210"/>
                    <a:pt x="2" y="210"/>
                    <a:pt x="2" y="210"/>
                  </a:cubicBezTo>
                  <a:cubicBezTo>
                    <a:pt x="18" y="203"/>
                    <a:pt x="18" y="203"/>
                    <a:pt x="18" y="203"/>
                  </a:cubicBezTo>
                  <a:cubicBezTo>
                    <a:pt x="48" y="207"/>
                    <a:pt x="48" y="207"/>
                    <a:pt x="48" y="207"/>
                  </a:cubicBezTo>
                  <a:cubicBezTo>
                    <a:pt x="25" y="207"/>
                    <a:pt x="25" y="207"/>
                    <a:pt x="25" y="207"/>
                  </a:cubicBezTo>
                  <a:cubicBezTo>
                    <a:pt x="3" y="218"/>
                    <a:pt x="3" y="218"/>
                    <a:pt x="3" y="218"/>
                  </a:cubicBezTo>
                  <a:cubicBezTo>
                    <a:pt x="5" y="229"/>
                    <a:pt x="5" y="229"/>
                    <a:pt x="5" y="229"/>
                  </a:cubicBezTo>
                  <a:cubicBezTo>
                    <a:pt x="27" y="214"/>
                    <a:pt x="27" y="214"/>
                    <a:pt x="27" y="214"/>
                  </a:cubicBezTo>
                  <a:cubicBezTo>
                    <a:pt x="60" y="230"/>
                    <a:pt x="60" y="230"/>
                    <a:pt x="60" y="230"/>
                  </a:cubicBezTo>
                  <a:cubicBezTo>
                    <a:pt x="134" y="244"/>
                    <a:pt x="134" y="244"/>
                    <a:pt x="134" y="244"/>
                  </a:cubicBezTo>
                  <a:cubicBezTo>
                    <a:pt x="308" y="269"/>
                    <a:pt x="308" y="269"/>
                    <a:pt x="308" y="269"/>
                  </a:cubicBezTo>
                  <a:cubicBezTo>
                    <a:pt x="333" y="213"/>
                    <a:pt x="351" y="151"/>
                    <a:pt x="363" y="82"/>
                  </a:cubicBezTo>
                  <a:close/>
                  <a:moveTo>
                    <a:pt x="319" y="4"/>
                  </a:moveTo>
                  <a:cubicBezTo>
                    <a:pt x="320" y="4"/>
                    <a:pt x="321" y="4"/>
                    <a:pt x="322" y="4"/>
                  </a:cubicBezTo>
                  <a:cubicBezTo>
                    <a:pt x="308" y="54"/>
                    <a:pt x="299" y="104"/>
                    <a:pt x="295" y="154"/>
                  </a:cubicBezTo>
                  <a:cubicBezTo>
                    <a:pt x="283" y="229"/>
                    <a:pt x="283" y="229"/>
                    <a:pt x="283" y="229"/>
                  </a:cubicBezTo>
                  <a:cubicBezTo>
                    <a:pt x="245" y="232"/>
                    <a:pt x="206" y="230"/>
                    <a:pt x="167" y="225"/>
                  </a:cubicBezTo>
                  <a:cubicBezTo>
                    <a:pt x="128" y="215"/>
                    <a:pt x="88" y="208"/>
                    <a:pt x="50" y="205"/>
                  </a:cubicBezTo>
                  <a:cubicBezTo>
                    <a:pt x="62" y="204"/>
                    <a:pt x="75" y="204"/>
                    <a:pt x="87" y="205"/>
                  </a:cubicBezTo>
                  <a:cubicBezTo>
                    <a:pt x="101" y="206"/>
                    <a:pt x="114" y="208"/>
                    <a:pt x="128" y="210"/>
                  </a:cubicBezTo>
                  <a:cubicBezTo>
                    <a:pt x="128" y="210"/>
                    <a:pt x="128" y="210"/>
                    <a:pt x="128" y="210"/>
                  </a:cubicBezTo>
                  <a:cubicBezTo>
                    <a:pt x="133" y="211"/>
                    <a:pt x="137" y="212"/>
                    <a:pt x="142" y="213"/>
                  </a:cubicBezTo>
                  <a:cubicBezTo>
                    <a:pt x="142" y="213"/>
                    <a:pt x="142" y="213"/>
                    <a:pt x="142" y="213"/>
                  </a:cubicBezTo>
                  <a:cubicBezTo>
                    <a:pt x="186" y="222"/>
                    <a:pt x="231" y="225"/>
                    <a:pt x="275" y="223"/>
                  </a:cubicBezTo>
                  <a:cubicBezTo>
                    <a:pt x="276" y="223"/>
                    <a:pt x="276" y="222"/>
                    <a:pt x="277" y="222"/>
                  </a:cubicBezTo>
                  <a:cubicBezTo>
                    <a:pt x="277" y="221"/>
                    <a:pt x="278" y="221"/>
                    <a:pt x="278" y="220"/>
                  </a:cubicBezTo>
                  <a:cubicBezTo>
                    <a:pt x="295" y="65"/>
                    <a:pt x="295" y="65"/>
                    <a:pt x="295" y="65"/>
                  </a:cubicBezTo>
                  <a:cubicBezTo>
                    <a:pt x="303" y="37"/>
                    <a:pt x="311" y="17"/>
                    <a:pt x="319" y="4"/>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70" name="Freeform 370"/>
            <p:cNvSpPr>
              <a:spLocks/>
            </p:cNvSpPr>
            <p:nvPr/>
          </p:nvSpPr>
          <p:spPr bwMode="auto">
            <a:xfrm>
              <a:off x="7210127" y="2120578"/>
              <a:ext cx="261938" cy="220266"/>
            </a:xfrm>
            <a:custGeom>
              <a:avLst/>
              <a:gdLst>
                <a:gd name="T0" fmla="*/ 272 w 272"/>
                <a:gd name="T1" fmla="*/ 0 h 228"/>
                <a:gd name="T2" fmla="*/ 269 w 272"/>
                <a:gd name="T3" fmla="*/ 0 h 228"/>
                <a:gd name="T4" fmla="*/ 245 w 272"/>
                <a:gd name="T5" fmla="*/ 61 h 228"/>
                <a:gd name="T6" fmla="*/ 228 w 272"/>
                <a:gd name="T7" fmla="*/ 216 h 228"/>
                <a:gd name="T8" fmla="*/ 227 w 272"/>
                <a:gd name="T9" fmla="*/ 218 h 228"/>
                <a:gd name="T10" fmla="*/ 225 w 272"/>
                <a:gd name="T11" fmla="*/ 219 h 228"/>
                <a:gd name="T12" fmla="*/ 92 w 272"/>
                <a:gd name="T13" fmla="*/ 209 h 228"/>
                <a:gd name="T14" fmla="*/ 92 w 272"/>
                <a:gd name="T15" fmla="*/ 209 h 228"/>
                <a:gd name="T16" fmla="*/ 78 w 272"/>
                <a:gd name="T17" fmla="*/ 206 h 228"/>
                <a:gd name="T18" fmla="*/ 78 w 272"/>
                <a:gd name="T19" fmla="*/ 206 h 228"/>
                <a:gd name="T20" fmla="*/ 37 w 272"/>
                <a:gd name="T21" fmla="*/ 201 h 228"/>
                <a:gd name="T22" fmla="*/ 0 w 272"/>
                <a:gd name="T23" fmla="*/ 201 h 228"/>
                <a:gd name="T24" fmla="*/ 117 w 272"/>
                <a:gd name="T25" fmla="*/ 221 h 228"/>
                <a:gd name="T26" fmla="*/ 233 w 272"/>
                <a:gd name="T27" fmla="*/ 225 h 228"/>
                <a:gd name="T28" fmla="*/ 245 w 272"/>
                <a:gd name="T29" fmla="*/ 150 h 228"/>
                <a:gd name="T30" fmla="*/ 272 w 272"/>
                <a:gd name="T3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2" h="228">
                  <a:moveTo>
                    <a:pt x="272" y="0"/>
                  </a:moveTo>
                  <a:cubicBezTo>
                    <a:pt x="271" y="0"/>
                    <a:pt x="270" y="0"/>
                    <a:pt x="269" y="0"/>
                  </a:cubicBezTo>
                  <a:cubicBezTo>
                    <a:pt x="261" y="13"/>
                    <a:pt x="253" y="33"/>
                    <a:pt x="245" y="61"/>
                  </a:cubicBezTo>
                  <a:cubicBezTo>
                    <a:pt x="228" y="216"/>
                    <a:pt x="228" y="216"/>
                    <a:pt x="228" y="216"/>
                  </a:cubicBezTo>
                  <a:cubicBezTo>
                    <a:pt x="228" y="217"/>
                    <a:pt x="227" y="217"/>
                    <a:pt x="227" y="218"/>
                  </a:cubicBezTo>
                  <a:cubicBezTo>
                    <a:pt x="226" y="218"/>
                    <a:pt x="226" y="219"/>
                    <a:pt x="225" y="219"/>
                  </a:cubicBezTo>
                  <a:cubicBezTo>
                    <a:pt x="181" y="221"/>
                    <a:pt x="136" y="218"/>
                    <a:pt x="92" y="209"/>
                  </a:cubicBezTo>
                  <a:cubicBezTo>
                    <a:pt x="92" y="209"/>
                    <a:pt x="92" y="209"/>
                    <a:pt x="92" y="209"/>
                  </a:cubicBezTo>
                  <a:cubicBezTo>
                    <a:pt x="87" y="208"/>
                    <a:pt x="83" y="207"/>
                    <a:pt x="78" y="206"/>
                  </a:cubicBezTo>
                  <a:cubicBezTo>
                    <a:pt x="78" y="206"/>
                    <a:pt x="78" y="206"/>
                    <a:pt x="78" y="206"/>
                  </a:cubicBezTo>
                  <a:cubicBezTo>
                    <a:pt x="64" y="204"/>
                    <a:pt x="51" y="202"/>
                    <a:pt x="37" y="201"/>
                  </a:cubicBezTo>
                  <a:cubicBezTo>
                    <a:pt x="25" y="200"/>
                    <a:pt x="12" y="200"/>
                    <a:pt x="0" y="201"/>
                  </a:cubicBezTo>
                  <a:cubicBezTo>
                    <a:pt x="38" y="204"/>
                    <a:pt x="78" y="211"/>
                    <a:pt x="117" y="221"/>
                  </a:cubicBezTo>
                  <a:cubicBezTo>
                    <a:pt x="156" y="226"/>
                    <a:pt x="195" y="228"/>
                    <a:pt x="233" y="225"/>
                  </a:cubicBezTo>
                  <a:cubicBezTo>
                    <a:pt x="245" y="150"/>
                    <a:pt x="245" y="150"/>
                    <a:pt x="245" y="150"/>
                  </a:cubicBezTo>
                  <a:cubicBezTo>
                    <a:pt x="249" y="100"/>
                    <a:pt x="258" y="50"/>
                    <a:pt x="272" y="0"/>
                  </a:cubicBezTo>
                  <a:close/>
                </a:path>
              </a:pathLst>
            </a:custGeom>
            <a:solidFill>
              <a:srgbClr val="F1D9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71" name="Freeform 371"/>
            <p:cNvSpPr>
              <a:spLocks/>
            </p:cNvSpPr>
            <p:nvPr/>
          </p:nvSpPr>
          <p:spPr bwMode="auto">
            <a:xfrm>
              <a:off x="7222034" y="2399184"/>
              <a:ext cx="10716" cy="22622"/>
            </a:xfrm>
            <a:custGeom>
              <a:avLst/>
              <a:gdLst>
                <a:gd name="T0" fmla="*/ 12 w 12"/>
                <a:gd name="T1" fmla="*/ 23 h 24"/>
                <a:gd name="T2" fmla="*/ 10 w 12"/>
                <a:gd name="T3" fmla="*/ 0 h 24"/>
                <a:gd name="T4" fmla="*/ 0 w 12"/>
                <a:gd name="T5" fmla="*/ 0 h 24"/>
                <a:gd name="T6" fmla="*/ 3 w 12"/>
                <a:gd name="T7" fmla="*/ 24 h 24"/>
                <a:gd name="T8" fmla="*/ 12 w 12"/>
                <a:gd name="T9" fmla="*/ 23 h 24"/>
              </a:gdLst>
              <a:ahLst/>
              <a:cxnLst>
                <a:cxn ang="0">
                  <a:pos x="T0" y="T1"/>
                </a:cxn>
                <a:cxn ang="0">
                  <a:pos x="T2" y="T3"/>
                </a:cxn>
                <a:cxn ang="0">
                  <a:pos x="T4" y="T5"/>
                </a:cxn>
                <a:cxn ang="0">
                  <a:pos x="T6" y="T7"/>
                </a:cxn>
                <a:cxn ang="0">
                  <a:pos x="T8" y="T9"/>
                </a:cxn>
              </a:cxnLst>
              <a:rect l="0" t="0" r="r" b="b"/>
              <a:pathLst>
                <a:path w="12" h="24">
                  <a:moveTo>
                    <a:pt x="12" y="23"/>
                  </a:moveTo>
                  <a:cubicBezTo>
                    <a:pt x="10" y="0"/>
                    <a:pt x="10" y="0"/>
                    <a:pt x="10" y="0"/>
                  </a:cubicBezTo>
                  <a:cubicBezTo>
                    <a:pt x="0" y="0"/>
                    <a:pt x="0" y="0"/>
                    <a:pt x="0" y="0"/>
                  </a:cubicBezTo>
                  <a:cubicBezTo>
                    <a:pt x="3" y="24"/>
                    <a:pt x="3" y="24"/>
                    <a:pt x="3" y="24"/>
                  </a:cubicBezTo>
                  <a:cubicBezTo>
                    <a:pt x="6" y="24"/>
                    <a:pt x="9" y="24"/>
                    <a:pt x="12" y="23"/>
                  </a:cubicBezTo>
                  <a:close/>
                </a:path>
              </a:pathLst>
            </a:custGeom>
            <a:solidFill>
              <a:srgbClr val="2222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72" name="Freeform 372"/>
            <p:cNvSpPr>
              <a:spLocks/>
            </p:cNvSpPr>
            <p:nvPr/>
          </p:nvSpPr>
          <p:spPr bwMode="auto">
            <a:xfrm>
              <a:off x="7231559" y="2394421"/>
              <a:ext cx="36909" cy="26194"/>
            </a:xfrm>
            <a:custGeom>
              <a:avLst/>
              <a:gdLst>
                <a:gd name="T0" fmla="*/ 0 w 39"/>
                <a:gd name="T1" fmla="*/ 5 h 28"/>
                <a:gd name="T2" fmla="*/ 2 w 39"/>
                <a:gd name="T3" fmla="*/ 28 h 28"/>
                <a:gd name="T4" fmla="*/ 34 w 39"/>
                <a:gd name="T5" fmla="*/ 27 h 28"/>
                <a:gd name="T6" fmla="*/ 36 w 39"/>
                <a:gd name="T7" fmla="*/ 15 h 28"/>
                <a:gd name="T8" fmla="*/ 39 w 39"/>
                <a:gd name="T9" fmla="*/ 0 h 28"/>
                <a:gd name="T10" fmla="*/ 23 w 39"/>
                <a:gd name="T11" fmla="*/ 4 h 28"/>
                <a:gd name="T12" fmla="*/ 0 w 39"/>
                <a:gd name="T13" fmla="*/ 5 h 28"/>
              </a:gdLst>
              <a:ahLst/>
              <a:cxnLst>
                <a:cxn ang="0">
                  <a:pos x="T0" y="T1"/>
                </a:cxn>
                <a:cxn ang="0">
                  <a:pos x="T2" y="T3"/>
                </a:cxn>
                <a:cxn ang="0">
                  <a:pos x="T4" y="T5"/>
                </a:cxn>
                <a:cxn ang="0">
                  <a:pos x="T6" y="T7"/>
                </a:cxn>
                <a:cxn ang="0">
                  <a:pos x="T8" y="T9"/>
                </a:cxn>
                <a:cxn ang="0">
                  <a:pos x="T10" y="T11"/>
                </a:cxn>
                <a:cxn ang="0">
                  <a:pos x="T12" y="T13"/>
                </a:cxn>
              </a:cxnLst>
              <a:rect l="0" t="0" r="r" b="b"/>
              <a:pathLst>
                <a:path w="39" h="28">
                  <a:moveTo>
                    <a:pt x="0" y="5"/>
                  </a:moveTo>
                  <a:cubicBezTo>
                    <a:pt x="2" y="28"/>
                    <a:pt x="2" y="28"/>
                    <a:pt x="2" y="28"/>
                  </a:cubicBezTo>
                  <a:cubicBezTo>
                    <a:pt x="13" y="28"/>
                    <a:pt x="23" y="27"/>
                    <a:pt x="34" y="27"/>
                  </a:cubicBezTo>
                  <a:cubicBezTo>
                    <a:pt x="34" y="23"/>
                    <a:pt x="35" y="19"/>
                    <a:pt x="36" y="15"/>
                  </a:cubicBezTo>
                  <a:cubicBezTo>
                    <a:pt x="37" y="10"/>
                    <a:pt x="38" y="5"/>
                    <a:pt x="39" y="0"/>
                  </a:cubicBezTo>
                  <a:cubicBezTo>
                    <a:pt x="34" y="2"/>
                    <a:pt x="29" y="3"/>
                    <a:pt x="23" y="4"/>
                  </a:cubicBezTo>
                  <a:cubicBezTo>
                    <a:pt x="0" y="5"/>
                    <a:pt x="0" y="5"/>
                    <a:pt x="0" y="5"/>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73" name="Freeform 373"/>
            <p:cNvSpPr>
              <a:spLocks/>
            </p:cNvSpPr>
            <p:nvPr/>
          </p:nvSpPr>
          <p:spPr bwMode="auto">
            <a:xfrm>
              <a:off x="7175599" y="2399184"/>
              <a:ext cx="48816" cy="25003"/>
            </a:xfrm>
            <a:custGeom>
              <a:avLst/>
              <a:gdLst>
                <a:gd name="T0" fmla="*/ 50 w 50"/>
                <a:gd name="T1" fmla="*/ 24 h 26"/>
                <a:gd name="T2" fmla="*/ 47 w 50"/>
                <a:gd name="T3" fmla="*/ 0 h 26"/>
                <a:gd name="T4" fmla="*/ 26 w 50"/>
                <a:gd name="T5" fmla="*/ 1 h 26"/>
                <a:gd name="T6" fmla="*/ 0 w 50"/>
                <a:gd name="T7" fmla="*/ 26 h 26"/>
                <a:gd name="T8" fmla="*/ 50 w 50"/>
                <a:gd name="T9" fmla="*/ 24 h 26"/>
              </a:gdLst>
              <a:ahLst/>
              <a:cxnLst>
                <a:cxn ang="0">
                  <a:pos x="T0" y="T1"/>
                </a:cxn>
                <a:cxn ang="0">
                  <a:pos x="T2" y="T3"/>
                </a:cxn>
                <a:cxn ang="0">
                  <a:pos x="T4" y="T5"/>
                </a:cxn>
                <a:cxn ang="0">
                  <a:pos x="T6" y="T7"/>
                </a:cxn>
                <a:cxn ang="0">
                  <a:pos x="T8" y="T9"/>
                </a:cxn>
              </a:cxnLst>
              <a:rect l="0" t="0" r="r" b="b"/>
              <a:pathLst>
                <a:path w="50" h="26">
                  <a:moveTo>
                    <a:pt x="50" y="24"/>
                  </a:moveTo>
                  <a:cubicBezTo>
                    <a:pt x="47" y="0"/>
                    <a:pt x="47" y="0"/>
                    <a:pt x="47" y="0"/>
                  </a:cubicBezTo>
                  <a:cubicBezTo>
                    <a:pt x="26" y="1"/>
                    <a:pt x="26" y="1"/>
                    <a:pt x="26" y="1"/>
                  </a:cubicBezTo>
                  <a:cubicBezTo>
                    <a:pt x="0" y="26"/>
                    <a:pt x="0" y="26"/>
                    <a:pt x="0" y="26"/>
                  </a:cubicBezTo>
                  <a:cubicBezTo>
                    <a:pt x="16" y="25"/>
                    <a:pt x="33" y="25"/>
                    <a:pt x="50" y="24"/>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74" name="Freeform 374"/>
            <p:cNvSpPr>
              <a:spLocks/>
            </p:cNvSpPr>
            <p:nvPr/>
          </p:nvSpPr>
          <p:spPr bwMode="auto">
            <a:xfrm>
              <a:off x="7104162" y="2419425"/>
              <a:ext cx="207169" cy="736997"/>
            </a:xfrm>
            <a:custGeom>
              <a:avLst/>
              <a:gdLst>
                <a:gd name="T0" fmla="*/ 134 w 215"/>
                <a:gd name="T1" fmla="*/ 1 h 763"/>
                <a:gd name="T2" fmla="*/ 125 w 215"/>
                <a:gd name="T3" fmla="*/ 2 h 763"/>
                <a:gd name="T4" fmla="*/ 75 w 215"/>
                <a:gd name="T5" fmla="*/ 4 h 763"/>
                <a:gd name="T6" fmla="*/ 50 w 215"/>
                <a:gd name="T7" fmla="*/ 26 h 763"/>
                <a:gd name="T8" fmla="*/ 33 w 215"/>
                <a:gd name="T9" fmla="*/ 4 h 763"/>
                <a:gd name="T10" fmla="*/ 6 w 215"/>
                <a:gd name="T11" fmla="*/ 4 h 763"/>
                <a:gd name="T12" fmla="*/ 0 w 215"/>
                <a:gd name="T13" fmla="*/ 22 h 763"/>
                <a:gd name="T14" fmla="*/ 27 w 215"/>
                <a:gd name="T15" fmla="*/ 22 h 763"/>
                <a:gd name="T16" fmla="*/ 40 w 215"/>
                <a:gd name="T17" fmla="*/ 38 h 763"/>
                <a:gd name="T18" fmla="*/ 82 w 215"/>
                <a:gd name="T19" fmla="*/ 21 h 763"/>
                <a:gd name="T20" fmla="*/ 139 w 215"/>
                <a:gd name="T21" fmla="*/ 29 h 763"/>
                <a:gd name="T22" fmla="*/ 138 w 215"/>
                <a:gd name="T23" fmla="*/ 270 h 763"/>
                <a:gd name="T24" fmla="*/ 139 w 215"/>
                <a:gd name="T25" fmla="*/ 276 h 763"/>
                <a:gd name="T26" fmla="*/ 166 w 215"/>
                <a:gd name="T27" fmla="*/ 431 h 763"/>
                <a:gd name="T28" fmla="*/ 166 w 215"/>
                <a:gd name="T29" fmla="*/ 594 h 763"/>
                <a:gd name="T30" fmla="*/ 187 w 215"/>
                <a:gd name="T31" fmla="*/ 655 h 763"/>
                <a:gd name="T32" fmla="*/ 173 w 215"/>
                <a:gd name="T33" fmla="*/ 743 h 763"/>
                <a:gd name="T34" fmla="*/ 110 w 215"/>
                <a:gd name="T35" fmla="*/ 735 h 763"/>
                <a:gd name="T36" fmla="*/ 110 w 215"/>
                <a:gd name="T37" fmla="*/ 752 h 763"/>
                <a:gd name="T38" fmla="*/ 120 w 215"/>
                <a:gd name="T39" fmla="*/ 756 h 763"/>
                <a:gd name="T40" fmla="*/ 196 w 215"/>
                <a:gd name="T41" fmla="*/ 755 h 763"/>
                <a:gd name="T42" fmla="*/ 204 w 215"/>
                <a:gd name="T43" fmla="*/ 752 h 763"/>
                <a:gd name="T44" fmla="*/ 213 w 215"/>
                <a:gd name="T45" fmla="*/ 589 h 763"/>
                <a:gd name="T46" fmla="*/ 206 w 215"/>
                <a:gd name="T47" fmla="*/ 586 h 763"/>
                <a:gd name="T48" fmla="*/ 206 w 215"/>
                <a:gd name="T49" fmla="*/ 577 h 763"/>
                <a:gd name="T50" fmla="*/ 181 w 215"/>
                <a:gd name="T51" fmla="*/ 572 h 763"/>
                <a:gd name="T52" fmla="*/ 183 w 215"/>
                <a:gd name="T53" fmla="*/ 551 h 763"/>
                <a:gd name="T54" fmla="*/ 171 w 215"/>
                <a:gd name="T55" fmla="*/ 284 h 763"/>
                <a:gd name="T56" fmla="*/ 166 w 215"/>
                <a:gd name="T57" fmla="*/ 0 h 763"/>
                <a:gd name="T58" fmla="*/ 134 w 215"/>
                <a:gd name="T59" fmla="*/ 1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5" h="763">
                  <a:moveTo>
                    <a:pt x="134" y="1"/>
                  </a:moveTo>
                  <a:cubicBezTo>
                    <a:pt x="131" y="2"/>
                    <a:pt x="128" y="2"/>
                    <a:pt x="125" y="2"/>
                  </a:cubicBezTo>
                  <a:cubicBezTo>
                    <a:pt x="108" y="3"/>
                    <a:pt x="91" y="3"/>
                    <a:pt x="75" y="4"/>
                  </a:cubicBezTo>
                  <a:cubicBezTo>
                    <a:pt x="50" y="26"/>
                    <a:pt x="50" y="26"/>
                    <a:pt x="50" y="26"/>
                  </a:cubicBezTo>
                  <a:cubicBezTo>
                    <a:pt x="33" y="4"/>
                    <a:pt x="33" y="4"/>
                    <a:pt x="33" y="4"/>
                  </a:cubicBezTo>
                  <a:cubicBezTo>
                    <a:pt x="24" y="4"/>
                    <a:pt x="15" y="4"/>
                    <a:pt x="6" y="4"/>
                  </a:cubicBezTo>
                  <a:cubicBezTo>
                    <a:pt x="0" y="22"/>
                    <a:pt x="0" y="22"/>
                    <a:pt x="0" y="22"/>
                  </a:cubicBezTo>
                  <a:cubicBezTo>
                    <a:pt x="27" y="22"/>
                    <a:pt x="27" y="22"/>
                    <a:pt x="27" y="22"/>
                  </a:cubicBezTo>
                  <a:cubicBezTo>
                    <a:pt x="40" y="38"/>
                    <a:pt x="40" y="38"/>
                    <a:pt x="40" y="38"/>
                  </a:cubicBezTo>
                  <a:cubicBezTo>
                    <a:pt x="82" y="21"/>
                    <a:pt x="82" y="21"/>
                    <a:pt x="82" y="21"/>
                  </a:cubicBezTo>
                  <a:cubicBezTo>
                    <a:pt x="139" y="29"/>
                    <a:pt x="139" y="29"/>
                    <a:pt x="139" y="29"/>
                  </a:cubicBezTo>
                  <a:cubicBezTo>
                    <a:pt x="124" y="112"/>
                    <a:pt x="124" y="192"/>
                    <a:pt x="138" y="270"/>
                  </a:cubicBezTo>
                  <a:cubicBezTo>
                    <a:pt x="138" y="272"/>
                    <a:pt x="138" y="274"/>
                    <a:pt x="139" y="276"/>
                  </a:cubicBezTo>
                  <a:cubicBezTo>
                    <a:pt x="166" y="431"/>
                    <a:pt x="166" y="431"/>
                    <a:pt x="166" y="431"/>
                  </a:cubicBezTo>
                  <a:cubicBezTo>
                    <a:pt x="166" y="594"/>
                    <a:pt x="166" y="594"/>
                    <a:pt x="166" y="594"/>
                  </a:cubicBezTo>
                  <a:cubicBezTo>
                    <a:pt x="187" y="655"/>
                    <a:pt x="187" y="655"/>
                    <a:pt x="187" y="655"/>
                  </a:cubicBezTo>
                  <a:cubicBezTo>
                    <a:pt x="173" y="743"/>
                    <a:pt x="173" y="743"/>
                    <a:pt x="173" y="743"/>
                  </a:cubicBezTo>
                  <a:cubicBezTo>
                    <a:pt x="110" y="735"/>
                    <a:pt x="110" y="735"/>
                    <a:pt x="110" y="735"/>
                  </a:cubicBezTo>
                  <a:cubicBezTo>
                    <a:pt x="110" y="741"/>
                    <a:pt x="110" y="747"/>
                    <a:pt x="110" y="752"/>
                  </a:cubicBezTo>
                  <a:cubicBezTo>
                    <a:pt x="113" y="753"/>
                    <a:pt x="117" y="755"/>
                    <a:pt x="120" y="756"/>
                  </a:cubicBezTo>
                  <a:cubicBezTo>
                    <a:pt x="146" y="763"/>
                    <a:pt x="171" y="763"/>
                    <a:pt x="196" y="755"/>
                  </a:cubicBezTo>
                  <a:cubicBezTo>
                    <a:pt x="199" y="754"/>
                    <a:pt x="201" y="753"/>
                    <a:pt x="204" y="752"/>
                  </a:cubicBezTo>
                  <a:cubicBezTo>
                    <a:pt x="212" y="703"/>
                    <a:pt x="215" y="649"/>
                    <a:pt x="213" y="589"/>
                  </a:cubicBezTo>
                  <a:cubicBezTo>
                    <a:pt x="211" y="588"/>
                    <a:pt x="209" y="587"/>
                    <a:pt x="206" y="586"/>
                  </a:cubicBezTo>
                  <a:cubicBezTo>
                    <a:pt x="206" y="577"/>
                    <a:pt x="206" y="577"/>
                    <a:pt x="206" y="577"/>
                  </a:cubicBezTo>
                  <a:cubicBezTo>
                    <a:pt x="181" y="572"/>
                    <a:pt x="181" y="572"/>
                    <a:pt x="181" y="572"/>
                  </a:cubicBezTo>
                  <a:cubicBezTo>
                    <a:pt x="182" y="565"/>
                    <a:pt x="182" y="558"/>
                    <a:pt x="183" y="551"/>
                  </a:cubicBezTo>
                  <a:cubicBezTo>
                    <a:pt x="186" y="466"/>
                    <a:pt x="183" y="377"/>
                    <a:pt x="171" y="284"/>
                  </a:cubicBezTo>
                  <a:cubicBezTo>
                    <a:pt x="153" y="181"/>
                    <a:pt x="151" y="86"/>
                    <a:pt x="166" y="0"/>
                  </a:cubicBezTo>
                  <a:cubicBezTo>
                    <a:pt x="155" y="0"/>
                    <a:pt x="145" y="1"/>
                    <a:pt x="134"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75" name="Freeform 375"/>
            <p:cNvSpPr>
              <a:spLocks/>
            </p:cNvSpPr>
            <p:nvPr/>
          </p:nvSpPr>
          <p:spPr bwMode="auto">
            <a:xfrm>
              <a:off x="7136309" y="2365846"/>
              <a:ext cx="147638" cy="35719"/>
            </a:xfrm>
            <a:custGeom>
              <a:avLst/>
              <a:gdLst>
                <a:gd name="T0" fmla="*/ 88 w 153"/>
                <a:gd name="T1" fmla="*/ 34 h 37"/>
                <a:gd name="T2" fmla="*/ 98 w 153"/>
                <a:gd name="T3" fmla="*/ 34 h 37"/>
                <a:gd name="T4" fmla="*/ 121 w 153"/>
                <a:gd name="T5" fmla="*/ 33 h 37"/>
                <a:gd name="T6" fmla="*/ 137 w 153"/>
                <a:gd name="T7" fmla="*/ 29 h 37"/>
                <a:gd name="T8" fmla="*/ 153 w 153"/>
                <a:gd name="T9" fmla="*/ 8 h 37"/>
                <a:gd name="T10" fmla="*/ 88 w 153"/>
                <a:gd name="T11" fmla="*/ 0 h 37"/>
                <a:gd name="T12" fmla="*/ 76 w 153"/>
                <a:gd name="T13" fmla="*/ 6 h 37"/>
                <a:gd name="T14" fmla="*/ 135 w 153"/>
                <a:gd name="T15" fmla="*/ 15 h 37"/>
                <a:gd name="T16" fmla="*/ 109 w 153"/>
                <a:gd name="T17" fmla="*/ 25 h 37"/>
                <a:gd name="T18" fmla="*/ 0 w 153"/>
                <a:gd name="T19" fmla="*/ 31 h 37"/>
                <a:gd name="T20" fmla="*/ 16 w 153"/>
                <a:gd name="T21" fmla="*/ 37 h 37"/>
                <a:gd name="T22" fmla="*/ 67 w 153"/>
                <a:gd name="T23" fmla="*/ 35 h 37"/>
                <a:gd name="T24" fmla="*/ 88 w 153"/>
                <a:gd name="T25" fmla="*/ 3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 h="37">
                  <a:moveTo>
                    <a:pt x="88" y="34"/>
                  </a:moveTo>
                  <a:cubicBezTo>
                    <a:pt x="98" y="34"/>
                    <a:pt x="98" y="34"/>
                    <a:pt x="98" y="34"/>
                  </a:cubicBezTo>
                  <a:cubicBezTo>
                    <a:pt x="121" y="33"/>
                    <a:pt x="121" y="33"/>
                    <a:pt x="121" y="33"/>
                  </a:cubicBezTo>
                  <a:cubicBezTo>
                    <a:pt x="127" y="32"/>
                    <a:pt x="132" y="31"/>
                    <a:pt x="137" y="29"/>
                  </a:cubicBezTo>
                  <a:cubicBezTo>
                    <a:pt x="146" y="24"/>
                    <a:pt x="152" y="17"/>
                    <a:pt x="153" y="8"/>
                  </a:cubicBezTo>
                  <a:cubicBezTo>
                    <a:pt x="88" y="0"/>
                    <a:pt x="88" y="0"/>
                    <a:pt x="88" y="0"/>
                  </a:cubicBezTo>
                  <a:cubicBezTo>
                    <a:pt x="84" y="3"/>
                    <a:pt x="80" y="5"/>
                    <a:pt x="76" y="6"/>
                  </a:cubicBezTo>
                  <a:cubicBezTo>
                    <a:pt x="135" y="15"/>
                    <a:pt x="135" y="15"/>
                    <a:pt x="135" y="15"/>
                  </a:cubicBezTo>
                  <a:cubicBezTo>
                    <a:pt x="131" y="19"/>
                    <a:pt x="123" y="22"/>
                    <a:pt x="109" y="25"/>
                  </a:cubicBezTo>
                  <a:cubicBezTo>
                    <a:pt x="0" y="31"/>
                    <a:pt x="0" y="31"/>
                    <a:pt x="0" y="31"/>
                  </a:cubicBezTo>
                  <a:cubicBezTo>
                    <a:pt x="5" y="34"/>
                    <a:pt x="10" y="36"/>
                    <a:pt x="16" y="37"/>
                  </a:cubicBezTo>
                  <a:cubicBezTo>
                    <a:pt x="67" y="35"/>
                    <a:pt x="67" y="35"/>
                    <a:pt x="67" y="35"/>
                  </a:cubicBezTo>
                  <a:cubicBezTo>
                    <a:pt x="88" y="34"/>
                    <a:pt x="88" y="34"/>
                    <a:pt x="88" y="34"/>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76" name="Freeform 376"/>
            <p:cNvSpPr>
              <a:spLocks noEditPoints="1"/>
            </p:cNvSpPr>
            <p:nvPr/>
          </p:nvSpPr>
          <p:spPr bwMode="auto">
            <a:xfrm>
              <a:off x="7249418" y="2387278"/>
              <a:ext cx="232172" cy="597694"/>
            </a:xfrm>
            <a:custGeom>
              <a:avLst/>
              <a:gdLst>
                <a:gd name="T0" fmla="*/ 17 w 240"/>
                <a:gd name="T1" fmla="*/ 22 h 620"/>
                <a:gd name="T2" fmla="*/ 15 w 240"/>
                <a:gd name="T3" fmla="*/ 34 h 620"/>
                <a:gd name="T4" fmla="*/ 20 w 240"/>
                <a:gd name="T5" fmla="*/ 318 h 620"/>
                <a:gd name="T6" fmla="*/ 32 w 240"/>
                <a:gd name="T7" fmla="*/ 585 h 620"/>
                <a:gd name="T8" fmla="*/ 41 w 240"/>
                <a:gd name="T9" fmla="*/ 582 h 620"/>
                <a:gd name="T10" fmla="*/ 55 w 240"/>
                <a:gd name="T11" fmla="*/ 280 h 620"/>
                <a:gd name="T12" fmla="*/ 55 w 240"/>
                <a:gd name="T13" fmla="*/ 611 h 620"/>
                <a:gd name="T14" fmla="*/ 82 w 240"/>
                <a:gd name="T15" fmla="*/ 603 h 620"/>
                <a:gd name="T16" fmla="*/ 121 w 240"/>
                <a:gd name="T17" fmla="*/ 345 h 620"/>
                <a:gd name="T18" fmla="*/ 121 w 240"/>
                <a:gd name="T19" fmla="*/ 620 h 620"/>
                <a:gd name="T20" fmla="*/ 131 w 240"/>
                <a:gd name="T21" fmla="*/ 619 h 620"/>
                <a:gd name="T22" fmla="*/ 220 w 240"/>
                <a:gd name="T23" fmla="*/ 588 h 620"/>
                <a:gd name="T24" fmla="*/ 240 w 240"/>
                <a:gd name="T25" fmla="*/ 333 h 620"/>
                <a:gd name="T26" fmla="*/ 215 w 240"/>
                <a:gd name="T27" fmla="*/ 48 h 620"/>
                <a:gd name="T28" fmla="*/ 173 w 240"/>
                <a:gd name="T29" fmla="*/ 23 h 620"/>
                <a:gd name="T30" fmla="*/ 55 w 240"/>
                <a:gd name="T31" fmla="*/ 0 h 620"/>
                <a:gd name="T32" fmla="*/ 17 w 240"/>
                <a:gd name="T33" fmla="*/ 22 h 620"/>
                <a:gd name="T34" fmla="*/ 19 w 240"/>
                <a:gd name="T35" fmla="*/ 24 h 620"/>
                <a:gd name="T36" fmla="*/ 29 w 240"/>
                <a:gd name="T37" fmla="*/ 19 h 620"/>
                <a:gd name="T38" fmla="*/ 29 w 240"/>
                <a:gd name="T39" fmla="*/ 307 h 620"/>
                <a:gd name="T40" fmla="*/ 41 w 240"/>
                <a:gd name="T41" fmla="*/ 520 h 620"/>
                <a:gd name="T42" fmla="*/ 38 w 240"/>
                <a:gd name="T43" fmla="*/ 580 h 620"/>
                <a:gd name="T44" fmla="*/ 35 w 240"/>
                <a:gd name="T45" fmla="*/ 581 h 620"/>
                <a:gd name="T46" fmla="*/ 23 w 240"/>
                <a:gd name="T47" fmla="*/ 318 h 620"/>
                <a:gd name="T48" fmla="*/ 23 w 240"/>
                <a:gd name="T49" fmla="*/ 318 h 620"/>
                <a:gd name="T50" fmla="*/ 18 w 240"/>
                <a:gd name="T51" fmla="*/ 34 h 620"/>
                <a:gd name="T52" fmla="*/ 19 w 240"/>
                <a:gd name="T53" fmla="*/ 24 h 620"/>
                <a:gd name="T54" fmla="*/ 58 w 240"/>
                <a:gd name="T55" fmla="*/ 280 h 620"/>
                <a:gd name="T56" fmla="*/ 67 w 240"/>
                <a:gd name="T57" fmla="*/ 301 h 620"/>
                <a:gd name="T58" fmla="*/ 69 w 240"/>
                <a:gd name="T59" fmla="*/ 604 h 620"/>
                <a:gd name="T60" fmla="*/ 58 w 240"/>
                <a:gd name="T61" fmla="*/ 607 h 620"/>
                <a:gd name="T62" fmla="*/ 58 w 240"/>
                <a:gd name="T63" fmla="*/ 280 h 620"/>
                <a:gd name="T64" fmla="*/ 124 w 240"/>
                <a:gd name="T65" fmla="*/ 345 h 620"/>
                <a:gd name="T66" fmla="*/ 131 w 240"/>
                <a:gd name="T67" fmla="*/ 353 h 620"/>
                <a:gd name="T68" fmla="*/ 131 w 240"/>
                <a:gd name="T69" fmla="*/ 616 h 620"/>
                <a:gd name="T70" fmla="*/ 124 w 240"/>
                <a:gd name="T71" fmla="*/ 617 h 620"/>
                <a:gd name="T72" fmla="*/ 124 w 240"/>
                <a:gd name="T73" fmla="*/ 345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0" h="620">
                  <a:moveTo>
                    <a:pt x="17" y="22"/>
                  </a:moveTo>
                  <a:cubicBezTo>
                    <a:pt x="16" y="26"/>
                    <a:pt x="15" y="30"/>
                    <a:pt x="15" y="34"/>
                  </a:cubicBezTo>
                  <a:cubicBezTo>
                    <a:pt x="0" y="120"/>
                    <a:pt x="2" y="215"/>
                    <a:pt x="20" y="318"/>
                  </a:cubicBezTo>
                  <a:cubicBezTo>
                    <a:pt x="32" y="411"/>
                    <a:pt x="35" y="500"/>
                    <a:pt x="32" y="585"/>
                  </a:cubicBezTo>
                  <a:cubicBezTo>
                    <a:pt x="41" y="582"/>
                    <a:pt x="41" y="582"/>
                    <a:pt x="41" y="582"/>
                  </a:cubicBezTo>
                  <a:cubicBezTo>
                    <a:pt x="55" y="280"/>
                    <a:pt x="55" y="280"/>
                    <a:pt x="55" y="280"/>
                  </a:cubicBezTo>
                  <a:cubicBezTo>
                    <a:pt x="55" y="611"/>
                    <a:pt x="55" y="611"/>
                    <a:pt x="55" y="611"/>
                  </a:cubicBezTo>
                  <a:cubicBezTo>
                    <a:pt x="82" y="603"/>
                    <a:pt x="82" y="603"/>
                    <a:pt x="82" y="603"/>
                  </a:cubicBezTo>
                  <a:cubicBezTo>
                    <a:pt x="121" y="345"/>
                    <a:pt x="121" y="345"/>
                    <a:pt x="121" y="345"/>
                  </a:cubicBezTo>
                  <a:cubicBezTo>
                    <a:pt x="121" y="620"/>
                    <a:pt x="121" y="620"/>
                    <a:pt x="121" y="620"/>
                  </a:cubicBezTo>
                  <a:cubicBezTo>
                    <a:pt x="125" y="620"/>
                    <a:pt x="128" y="620"/>
                    <a:pt x="131" y="619"/>
                  </a:cubicBezTo>
                  <a:cubicBezTo>
                    <a:pt x="161" y="617"/>
                    <a:pt x="190" y="607"/>
                    <a:pt x="220" y="588"/>
                  </a:cubicBezTo>
                  <a:cubicBezTo>
                    <a:pt x="240" y="333"/>
                    <a:pt x="240" y="333"/>
                    <a:pt x="240" y="333"/>
                  </a:cubicBezTo>
                  <a:cubicBezTo>
                    <a:pt x="215" y="48"/>
                    <a:pt x="215" y="48"/>
                    <a:pt x="215" y="48"/>
                  </a:cubicBezTo>
                  <a:cubicBezTo>
                    <a:pt x="173" y="23"/>
                    <a:pt x="173" y="23"/>
                    <a:pt x="173" y="23"/>
                  </a:cubicBezTo>
                  <a:cubicBezTo>
                    <a:pt x="55" y="0"/>
                    <a:pt x="55" y="0"/>
                    <a:pt x="55" y="0"/>
                  </a:cubicBezTo>
                  <a:cubicBezTo>
                    <a:pt x="17" y="22"/>
                    <a:pt x="17" y="22"/>
                    <a:pt x="17" y="22"/>
                  </a:cubicBezTo>
                  <a:close/>
                  <a:moveTo>
                    <a:pt x="19" y="24"/>
                  </a:moveTo>
                  <a:cubicBezTo>
                    <a:pt x="29" y="19"/>
                    <a:pt x="29" y="19"/>
                    <a:pt x="29" y="19"/>
                  </a:cubicBezTo>
                  <a:cubicBezTo>
                    <a:pt x="14" y="95"/>
                    <a:pt x="14" y="191"/>
                    <a:pt x="29" y="307"/>
                  </a:cubicBezTo>
                  <a:cubicBezTo>
                    <a:pt x="37" y="385"/>
                    <a:pt x="41" y="456"/>
                    <a:pt x="41" y="520"/>
                  </a:cubicBezTo>
                  <a:cubicBezTo>
                    <a:pt x="38" y="580"/>
                    <a:pt x="38" y="580"/>
                    <a:pt x="38" y="580"/>
                  </a:cubicBezTo>
                  <a:cubicBezTo>
                    <a:pt x="35" y="581"/>
                    <a:pt x="35" y="581"/>
                    <a:pt x="35" y="581"/>
                  </a:cubicBezTo>
                  <a:cubicBezTo>
                    <a:pt x="38" y="497"/>
                    <a:pt x="34" y="409"/>
                    <a:pt x="23" y="318"/>
                  </a:cubicBezTo>
                  <a:cubicBezTo>
                    <a:pt x="23" y="318"/>
                    <a:pt x="23" y="318"/>
                    <a:pt x="23" y="318"/>
                  </a:cubicBezTo>
                  <a:cubicBezTo>
                    <a:pt x="5" y="215"/>
                    <a:pt x="3" y="120"/>
                    <a:pt x="18" y="34"/>
                  </a:cubicBezTo>
                  <a:cubicBezTo>
                    <a:pt x="18" y="31"/>
                    <a:pt x="19" y="28"/>
                    <a:pt x="19" y="24"/>
                  </a:cubicBezTo>
                  <a:close/>
                  <a:moveTo>
                    <a:pt x="58" y="280"/>
                  </a:moveTo>
                  <a:cubicBezTo>
                    <a:pt x="67" y="301"/>
                    <a:pt x="67" y="301"/>
                    <a:pt x="67" y="301"/>
                  </a:cubicBezTo>
                  <a:cubicBezTo>
                    <a:pt x="63" y="411"/>
                    <a:pt x="63" y="512"/>
                    <a:pt x="69" y="604"/>
                  </a:cubicBezTo>
                  <a:cubicBezTo>
                    <a:pt x="58" y="607"/>
                    <a:pt x="58" y="607"/>
                    <a:pt x="58" y="607"/>
                  </a:cubicBezTo>
                  <a:cubicBezTo>
                    <a:pt x="58" y="280"/>
                    <a:pt x="58" y="280"/>
                    <a:pt x="58" y="280"/>
                  </a:cubicBezTo>
                  <a:close/>
                  <a:moveTo>
                    <a:pt x="124" y="345"/>
                  </a:moveTo>
                  <a:cubicBezTo>
                    <a:pt x="131" y="353"/>
                    <a:pt x="131" y="353"/>
                    <a:pt x="131" y="353"/>
                  </a:cubicBezTo>
                  <a:cubicBezTo>
                    <a:pt x="131" y="616"/>
                    <a:pt x="131" y="616"/>
                    <a:pt x="131" y="616"/>
                  </a:cubicBezTo>
                  <a:cubicBezTo>
                    <a:pt x="129" y="617"/>
                    <a:pt x="127" y="617"/>
                    <a:pt x="124" y="617"/>
                  </a:cubicBezTo>
                  <a:cubicBezTo>
                    <a:pt x="124" y="345"/>
                    <a:pt x="124" y="345"/>
                    <a:pt x="124" y="345"/>
                  </a:cubicBezTo>
                  <a:close/>
                </a:path>
              </a:pathLst>
            </a:custGeom>
            <a:solidFill>
              <a:srgbClr val="FEC1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77" name="Freeform 377"/>
            <p:cNvSpPr>
              <a:spLocks/>
            </p:cNvSpPr>
            <p:nvPr/>
          </p:nvSpPr>
          <p:spPr bwMode="auto">
            <a:xfrm>
              <a:off x="7251799" y="2405137"/>
              <a:ext cx="36909" cy="542925"/>
            </a:xfrm>
            <a:custGeom>
              <a:avLst/>
              <a:gdLst>
                <a:gd name="T0" fmla="*/ 26 w 38"/>
                <a:gd name="T1" fmla="*/ 0 h 562"/>
                <a:gd name="T2" fmla="*/ 16 w 38"/>
                <a:gd name="T3" fmla="*/ 5 h 562"/>
                <a:gd name="T4" fmla="*/ 15 w 38"/>
                <a:gd name="T5" fmla="*/ 15 h 562"/>
                <a:gd name="T6" fmla="*/ 20 w 38"/>
                <a:gd name="T7" fmla="*/ 299 h 562"/>
                <a:gd name="T8" fmla="*/ 20 w 38"/>
                <a:gd name="T9" fmla="*/ 299 h 562"/>
                <a:gd name="T10" fmla="*/ 32 w 38"/>
                <a:gd name="T11" fmla="*/ 562 h 562"/>
                <a:gd name="T12" fmla="*/ 35 w 38"/>
                <a:gd name="T13" fmla="*/ 561 h 562"/>
                <a:gd name="T14" fmla="*/ 38 w 38"/>
                <a:gd name="T15" fmla="*/ 501 h 562"/>
                <a:gd name="T16" fmla="*/ 26 w 38"/>
                <a:gd name="T17" fmla="*/ 288 h 562"/>
                <a:gd name="T18" fmla="*/ 26 w 38"/>
                <a:gd name="T19" fmla="*/ 0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562">
                  <a:moveTo>
                    <a:pt x="26" y="0"/>
                  </a:moveTo>
                  <a:cubicBezTo>
                    <a:pt x="16" y="5"/>
                    <a:pt x="16" y="5"/>
                    <a:pt x="16" y="5"/>
                  </a:cubicBezTo>
                  <a:cubicBezTo>
                    <a:pt x="16" y="9"/>
                    <a:pt x="15" y="12"/>
                    <a:pt x="15" y="15"/>
                  </a:cubicBezTo>
                  <a:cubicBezTo>
                    <a:pt x="0" y="101"/>
                    <a:pt x="2" y="196"/>
                    <a:pt x="20" y="299"/>
                  </a:cubicBezTo>
                  <a:cubicBezTo>
                    <a:pt x="20" y="299"/>
                    <a:pt x="20" y="299"/>
                    <a:pt x="20" y="299"/>
                  </a:cubicBezTo>
                  <a:cubicBezTo>
                    <a:pt x="31" y="390"/>
                    <a:pt x="35" y="478"/>
                    <a:pt x="32" y="562"/>
                  </a:cubicBezTo>
                  <a:cubicBezTo>
                    <a:pt x="35" y="561"/>
                    <a:pt x="35" y="561"/>
                    <a:pt x="35" y="561"/>
                  </a:cubicBezTo>
                  <a:cubicBezTo>
                    <a:pt x="38" y="501"/>
                    <a:pt x="38" y="501"/>
                    <a:pt x="38" y="501"/>
                  </a:cubicBezTo>
                  <a:cubicBezTo>
                    <a:pt x="38" y="437"/>
                    <a:pt x="34" y="366"/>
                    <a:pt x="26" y="288"/>
                  </a:cubicBezTo>
                  <a:cubicBezTo>
                    <a:pt x="11" y="172"/>
                    <a:pt x="11" y="76"/>
                    <a:pt x="26" y="0"/>
                  </a:cubicBezTo>
                  <a:close/>
                </a:path>
              </a:pathLst>
            </a:custGeom>
            <a:solidFill>
              <a:srgbClr val="FFE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78" name="Freeform 378"/>
            <p:cNvSpPr>
              <a:spLocks/>
            </p:cNvSpPr>
            <p:nvPr/>
          </p:nvSpPr>
          <p:spPr bwMode="auto">
            <a:xfrm>
              <a:off x="7305377" y="2657550"/>
              <a:ext cx="10716" cy="315516"/>
            </a:xfrm>
            <a:custGeom>
              <a:avLst/>
              <a:gdLst>
                <a:gd name="T0" fmla="*/ 9 w 11"/>
                <a:gd name="T1" fmla="*/ 21 h 327"/>
                <a:gd name="T2" fmla="*/ 0 w 11"/>
                <a:gd name="T3" fmla="*/ 0 h 327"/>
                <a:gd name="T4" fmla="*/ 0 w 11"/>
                <a:gd name="T5" fmla="*/ 327 h 327"/>
                <a:gd name="T6" fmla="*/ 11 w 11"/>
                <a:gd name="T7" fmla="*/ 324 h 327"/>
                <a:gd name="T8" fmla="*/ 9 w 11"/>
                <a:gd name="T9" fmla="*/ 21 h 327"/>
              </a:gdLst>
              <a:ahLst/>
              <a:cxnLst>
                <a:cxn ang="0">
                  <a:pos x="T0" y="T1"/>
                </a:cxn>
                <a:cxn ang="0">
                  <a:pos x="T2" y="T3"/>
                </a:cxn>
                <a:cxn ang="0">
                  <a:pos x="T4" y="T5"/>
                </a:cxn>
                <a:cxn ang="0">
                  <a:pos x="T6" y="T7"/>
                </a:cxn>
                <a:cxn ang="0">
                  <a:pos x="T8" y="T9"/>
                </a:cxn>
              </a:cxnLst>
              <a:rect l="0" t="0" r="r" b="b"/>
              <a:pathLst>
                <a:path w="11" h="327">
                  <a:moveTo>
                    <a:pt x="9" y="21"/>
                  </a:moveTo>
                  <a:cubicBezTo>
                    <a:pt x="0" y="0"/>
                    <a:pt x="0" y="0"/>
                    <a:pt x="0" y="0"/>
                  </a:cubicBezTo>
                  <a:cubicBezTo>
                    <a:pt x="0" y="327"/>
                    <a:pt x="0" y="327"/>
                    <a:pt x="0" y="327"/>
                  </a:cubicBezTo>
                  <a:cubicBezTo>
                    <a:pt x="11" y="324"/>
                    <a:pt x="11" y="324"/>
                    <a:pt x="11" y="324"/>
                  </a:cubicBezTo>
                  <a:cubicBezTo>
                    <a:pt x="5" y="232"/>
                    <a:pt x="5" y="131"/>
                    <a:pt x="9" y="21"/>
                  </a:cubicBezTo>
                  <a:close/>
                </a:path>
              </a:pathLst>
            </a:custGeom>
            <a:solidFill>
              <a:srgbClr val="FFE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79" name="Freeform 379"/>
            <p:cNvSpPr>
              <a:spLocks/>
            </p:cNvSpPr>
            <p:nvPr/>
          </p:nvSpPr>
          <p:spPr bwMode="auto">
            <a:xfrm>
              <a:off x="7369671" y="2719462"/>
              <a:ext cx="5953" cy="263128"/>
            </a:xfrm>
            <a:custGeom>
              <a:avLst/>
              <a:gdLst>
                <a:gd name="T0" fmla="*/ 7 w 7"/>
                <a:gd name="T1" fmla="*/ 8 h 272"/>
                <a:gd name="T2" fmla="*/ 0 w 7"/>
                <a:gd name="T3" fmla="*/ 0 h 272"/>
                <a:gd name="T4" fmla="*/ 0 w 7"/>
                <a:gd name="T5" fmla="*/ 272 h 272"/>
                <a:gd name="T6" fmla="*/ 7 w 7"/>
                <a:gd name="T7" fmla="*/ 271 h 272"/>
                <a:gd name="T8" fmla="*/ 7 w 7"/>
                <a:gd name="T9" fmla="*/ 8 h 272"/>
              </a:gdLst>
              <a:ahLst/>
              <a:cxnLst>
                <a:cxn ang="0">
                  <a:pos x="T0" y="T1"/>
                </a:cxn>
                <a:cxn ang="0">
                  <a:pos x="T2" y="T3"/>
                </a:cxn>
                <a:cxn ang="0">
                  <a:pos x="T4" y="T5"/>
                </a:cxn>
                <a:cxn ang="0">
                  <a:pos x="T6" y="T7"/>
                </a:cxn>
                <a:cxn ang="0">
                  <a:pos x="T8" y="T9"/>
                </a:cxn>
              </a:cxnLst>
              <a:rect l="0" t="0" r="r" b="b"/>
              <a:pathLst>
                <a:path w="7" h="272">
                  <a:moveTo>
                    <a:pt x="7" y="8"/>
                  </a:moveTo>
                  <a:cubicBezTo>
                    <a:pt x="0" y="0"/>
                    <a:pt x="0" y="0"/>
                    <a:pt x="0" y="0"/>
                  </a:cubicBezTo>
                  <a:cubicBezTo>
                    <a:pt x="0" y="272"/>
                    <a:pt x="0" y="272"/>
                    <a:pt x="0" y="272"/>
                  </a:cubicBezTo>
                  <a:cubicBezTo>
                    <a:pt x="3" y="272"/>
                    <a:pt x="5" y="272"/>
                    <a:pt x="7" y="271"/>
                  </a:cubicBezTo>
                  <a:cubicBezTo>
                    <a:pt x="7" y="8"/>
                    <a:pt x="7" y="8"/>
                    <a:pt x="7" y="8"/>
                  </a:cubicBezTo>
                  <a:close/>
                </a:path>
              </a:pathLst>
            </a:custGeom>
            <a:solidFill>
              <a:srgbClr val="FFE7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80" name="Freeform 380"/>
            <p:cNvSpPr>
              <a:spLocks/>
            </p:cNvSpPr>
            <p:nvPr/>
          </p:nvSpPr>
          <p:spPr bwMode="auto">
            <a:xfrm>
              <a:off x="7266087" y="2365846"/>
              <a:ext cx="250031" cy="642938"/>
            </a:xfrm>
            <a:custGeom>
              <a:avLst/>
              <a:gdLst>
                <a:gd name="T0" fmla="*/ 3 w 259"/>
                <a:gd name="T1" fmla="*/ 29 h 666"/>
                <a:gd name="T2" fmla="*/ 0 w 259"/>
                <a:gd name="T3" fmla="*/ 44 h 666"/>
                <a:gd name="T4" fmla="*/ 38 w 259"/>
                <a:gd name="T5" fmla="*/ 22 h 666"/>
                <a:gd name="T6" fmla="*/ 156 w 259"/>
                <a:gd name="T7" fmla="*/ 45 h 666"/>
                <a:gd name="T8" fmla="*/ 198 w 259"/>
                <a:gd name="T9" fmla="*/ 70 h 666"/>
                <a:gd name="T10" fmla="*/ 223 w 259"/>
                <a:gd name="T11" fmla="*/ 355 h 666"/>
                <a:gd name="T12" fmla="*/ 203 w 259"/>
                <a:gd name="T13" fmla="*/ 610 h 666"/>
                <a:gd name="T14" fmla="*/ 114 w 259"/>
                <a:gd name="T15" fmla="*/ 641 h 666"/>
                <a:gd name="T16" fmla="*/ 104 w 259"/>
                <a:gd name="T17" fmla="*/ 642 h 666"/>
                <a:gd name="T18" fmla="*/ 104 w 259"/>
                <a:gd name="T19" fmla="*/ 663 h 666"/>
                <a:gd name="T20" fmla="*/ 142 w 259"/>
                <a:gd name="T21" fmla="*/ 665 h 666"/>
                <a:gd name="T22" fmla="*/ 150 w 259"/>
                <a:gd name="T23" fmla="*/ 664 h 666"/>
                <a:gd name="T24" fmla="*/ 235 w 259"/>
                <a:gd name="T25" fmla="*/ 634 h 666"/>
                <a:gd name="T26" fmla="*/ 241 w 259"/>
                <a:gd name="T27" fmla="*/ 630 h 666"/>
                <a:gd name="T28" fmla="*/ 240 w 259"/>
                <a:gd name="T29" fmla="*/ 624 h 666"/>
                <a:gd name="T30" fmla="*/ 259 w 259"/>
                <a:gd name="T31" fmla="*/ 619 h 666"/>
                <a:gd name="T32" fmla="*/ 237 w 259"/>
                <a:gd name="T33" fmla="*/ 318 h 666"/>
                <a:gd name="T34" fmla="*/ 215 w 259"/>
                <a:gd name="T35" fmla="*/ 24 h 666"/>
                <a:gd name="T36" fmla="*/ 112 w 259"/>
                <a:gd name="T37" fmla="*/ 21 h 666"/>
                <a:gd name="T38" fmla="*/ 31 w 259"/>
                <a:gd name="T39" fmla="*/ 0 h 666"/>
                <a:gd name="T40" fmla="*/ 31 w 259"/>
                <a:gd name="T41" fmla="*/ 10 h 666"/>
                <a:gd name="T42" fmla="*/ 19 w 259"/>
                <a:gd name="T43" fmla="*/ 8 h 666"/>
                <a:gd name="T44" fmla="*/ 3 w 259"/>
                <a:gd name="T45" fmla="*/ 29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9" h="666">
                  <a:moveTo>
                    <a:pt x="3" y="29"/>
                  </a:moveTo>
                  <a:cubicBezTo>
                    <a:pt x="2" y="34"/>
                    <a:pt x="1" y="39"/>
                    <a:pt x="0" y="44"/>
                  </a:cubicBezTo>
                  <a:cubicBezTo>
                    <a:pt x="38" y="22"/>
                    <a:pt x="38" y="22"/>
                    <a:pt x="38" y="22"/>
                  </a:cubicBezTo>
                  <a:cubicBezTo>
                    <a:pt x="156" y="45"/>
                    <a:pt x="156" y="45"/>
                    <a:pt x="156" y="45"/>
                  </a:cubicBezTo>
                  <a:cubicBezTo>
                    <a:pt x="198" y="70"/>
                    <a:pt x="198" y="70"/>
                    <a:pt x="198" y="70"/>
                  </a:cubicBezTo>
                  <a:cubicBezTo>
                    <a:pt x="223" y="355"/>
                    <a:pt x="223" y="355"/>
                    <a:pt x="223" y="355"/>
                  </a:cubicBezTo>
                  <a:cubicBezTo>
                    <a:pt x="203" y="610"/>
                    <a:pt x="203" y="610"/>
                    <a:pt x="203" y="610"/>
                  </a:cubicBezTo>
                  <a:cubicBezTo>
                    <a:pt x="173" y="629"/>
                    <a:pt x="144" y="639"/>
                    <a:pt x="114" y="641"/>
                  </a:cubicBezTo>
                  <a:cubicBezTo>
                    <a:pt x="111" y="642"/>
                    <a:pt x="108" y="642"/>
                    <a:pt x="104" y="642"/>
                  </a:cubicBezTo>
                  <a:cubicBezTo>
                    <a:pt x="104" y="663"/>
                    <a:pt x="104" y="663"/>
                    <a:pt x="104" y="663"/>
                  </a:cubicBezTo>
                  <a:cubicBezTo>
                    <a:pt x="117" y="665"/>
                    <a:pt x="129" y="666"/>
                    <a:pt x="142" y="665"/>
                  </a:cubicBezTo>
                  <a:cubicBezTo>
                    <a:pt x="144" y="665"/>
                    <a:pt x="147" y="664"/>
                    <a:pt x="150" y="664"/>
                  </a:cubicBezTo>
                  <a:cubicBezTo>
                    <a:pt x="178" y="661"/>
                    <a:pt x="207" y="651"/>
                    <a:pt x="235" y="634"/>
                  </a:cubicBezTo>
                  <a:cubicBezTo>
                    <a:pt x="237" y="633"/>
                    <a:pt x="239" y="632"/>
                    <a:pt x="241" y="630"/>
                  </a:cubicBezTo>
                  <a:cubicBezTo>
                    <a:pt x="240" y="624"/>
                    <a:pt x="240" y="624"/>
                    <a:pt x="240" y="624"/>
                  </a:cubicBezTo>
                  <a:cubicBezTo>
                    <a:pt x="259" y="619"/>
                    <a:pt x="259" y="619"/>
                    <a:pt x="259" y="619"/>
                  </a:cubicBezTo>
                  <a:cubicBezTo>
                    <a:pt x="237" y="318"/>
                    <a:pt x="237" y="318"/>
                    <a:pt x="237" y="318"/>
                  </a:cubicBezTo>
                  <a:cubicBezTo>
                    <a:pt x="240" y="216"/>
                    <a:pt x="233" y="118"/>
                    <a:pt x="215" y="24"/>
                  </a:cubicBezTo>
                  <a:cubicBezTo>
                    <a:pt x="204" y="39"/>
                    <a:pt x="170" y="38"/>
                    <a:pt x="112" y="21"/>
                  </a:cubicBezTo>
                  <a:cubicBezTo>
                    <a:pt x="31" y="0"/>
                    <a:pt x="31" y="0"/>
                    <a:pt x="31" y="0"/>
                  </a:cubicBezTo>
                  <a:cubicBezTo>
                    <a:pt x="31" y="10"/>
                    <a:pt x="31" y="10"/>
                    <a:pt x="31" y="10"/>
                  </a:cubicBezTo>
                  <a:cubicBezTo>
                    <a:pt x="19" y="8"/>
                    <a:pt x="19" y="8"/>
                    <a:pt x="19" y="8"/>
                  </a:cubicBezTo>
                  <a:cubicBezTo>
                    <a:pt x="18" y="17"/>
                    <a:pt x="12" y="24"/>
                    <a:pt x="3" y="29"/>
                  </a:cubicBezTo>
                  <a:close/>
                </a:path>
              </a:pathLst>
            </a:custGeom>
            <a:solidFill>
              <a:srgbClr val="F1A3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81" name="Freeform 381"/>
            <p:cNvSpPr>
              <a:spLocks/>
            </p:cNvSpPr>
            <p:nvPr/>
          </p:nvSpPr>
          <p:spPr bwMode="auto">
            <a:xfrm>
              <a:off x="7050584" y="2350368"/>
              <a:ext cx="216694" cy="45244"/>
            </a:xfrm>
            <a:custGeom>
              <a:avLst/>
              <a:gdLst>
                <a:gd name="T0" fmla="*/ 198 w 224"/>
                <a:gd name="T1" fmla="*/ 41 h 47"/>
                <a:gd name="T2" fmla="*/ 224 w 224"/>
                <a:gd name="T3" fmla="*/ 31 h 47"/>
                <a:gd name="T4" fmla="*/ 165 w 224"/>
                <a:gd name="T5" fmla="*/ 22 h 47"/>
                <a:gd name="T6" fmla="*/ 136 w 224"/>
                <a:gd name="T7" fmla="*/ 30 h 47"/>
                <a:gd name="T8" fmla="*/ 142 w 224"/>
                <a:gd name="T9" fmla="*/ 33 h 47"/>
                <a:gd name="T10" fmla="*/ 149 w 224"/>
                <a:gd name="T11" fmla="*/ 37 h 47"/>
                <a:gd name="T12" fmla="*/ 130 w 224"/>
                <a:gd name="T13" fmla="*/ 32 h 47"/>
                <a:gd name="T14" fmla="*/ 121 w 224"/>
                <a:gd name="T15" fmla="*/ 27 h 47"/>
                <a:gd name="T16" fmla="*/ 137 w 224"/>
                <a:gd name="T17" fmla="*/ 12 h 47"/>
                <a:gd name="T18" fmla="*/ 131 w 224"/>
                <a:gd name="T19" fmla="*/ 11 h 47"/>
                <a:gd name="T20" fmla="*/ 121 w 224"/>
                <a:gd name="T21" fmla="*/ 18 h 47"/>
                <a:gd name="T22" fmla="*/ 101 w 224"/>
                <a:gd name="T23" fmla="*/ 23 h 47"/>
                <a:gd name="T24" fmla="*/ 81 w 224"/>
                <a:gd name="T25" fmla="*/ 6 h 47"/>
                <a:gd name="T26" fmla="*/ 82 w 224"/>
                <a:gd name="T27" fmla="*/ 13 h 47"/>
                <a:gd name="T28" fmla="*/ 89 w 224"/>
                <a:gd name="T29" fmla="*/ 24 h 47"/>
                <a:gd name="T30" fmla="*/ 92 w 224"/>
                <a:gd name="T31" fmla="*/ 30 h 47"/>
                <a:gd name="T32" fmla="*/ 82 w 224"/>
                <a:gd name="T33" fmla="*/ 26 h 47"/>
                <a:gd name="T34" fmla="*/ 58 w 224"/>
                <a:gd name="T35" fmla="*/ 1 h 47"/>
                <a:gd name="T36" fmla="*/ 53 w 224"/>
                <a:gd name="T37" fmla="*/ 3 h 47"/>
                <a:gd name="T38" fmla="*/ 55 w 224"/>
                <a:gd name="T39" fmla="*/ 10 h 47"/>
                <a:gd name="T40" fmla="*/ 55 w 224"/>
                <a:gd name="T41" fmla="*/ 10 h 47"/>
                <a:gd name="T42" fmla="*/ 56 w 224"/>
                <a:gd name="T43" fmla="*/ 11 h 47"/>
                <a:gd name="T44" fmla="*/ 69 w 224"/>
                <a:gd name="T45" fmla="*/ 26 h 47"/>
                <a:gd name="T46" fmla="*/ 32 w 224"/>
                <a:gd name="T47" fmla="*/ 0 h 47"/>
                <a:gd name="T48" fmla="*/ 28 w 224"/>
                <a:gd name="T49" fmla="*/ 1 h 47"/>
                <a:gd name="T50" fmla="*/ 29 w 224"/>
                <a:gd name="T51" fmla="*/ 8 h 47"/>
                <a:gd name="T52" fmla="*/ 48 w 224"/>
                <a:gd name="T53" fmla="*/ 24 h 47"/>
                <a:gd name="T54" fmla="*/ 3 w 224"/>
                <a:gd name="T55" fmla="*/ 3 h 47"/>
                <a:gd name="T56" fmla="*/ 0 w 224"/>
                <a:gd name="T57" fmla="*/ 4 h 47"/>
                <a:gd name="T58" fmla="*/ 9 w 224"/>
                <a:gd name="T59" fmla="*/ 13 h 47"/>
                <a:gd name="T60" fmla="*/ 39 w 224"/>
                <a:gd name="T61" fmla="*/ 24 h 47"/>
                <a:gd name="T62" fmla="*/ 76 w 224"/>
                <a:gd name="T63" fmla="*/ 36 h 47"/>
                <a:gd name="T64" fmla="*/ 89 w 224"/>
                <a:gd name="T65" fmla="*/ 47 h 47"/>
                <a:gd name="T66" fmla="*/ 198 w 224"/>
                <a:gd name="T67" fmla="*/ 4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4" h="47">
                  <a:moveTo>
                    <a:pt x="198" y="41"/>
                  </a:moveTo>
                  <a:cubicBezTo>
                    <a:pt x="212" y="38"/>
                    <a:pt x="220" y="35"/>
                    <a:pt x="224" y="31"/>
                  </a:cubicBezTo>
                  <a:cubicBezTo>
                    <a:pt x="165" y="22"/>
                    <a:pt x="165" y="22"/>
                    <a:pt x="165" y="22"/>
                  </a:cubicBezTo>
                  <a:cubicBezTo>
                    <a:pt x="157" y="26"/>
                    <a:pt x="147" y="28"/>
                    <a:pt x="136" y="30"/>
                  </a:cubicBezTo>
                  <a:cubicBezTo>
                    <a:pt x="137" y="31"/>
                    <a:pt x="140" y="33"/>
                    <a:pt x="142" y="33"/>
                  </a:cubicBezTo>
                  <a:cubicBezTo>
                    <a:pt x="149" y="37"/>
                    <a:pt x="149" y="37"/>
                    <a:pt x="149" y="37"/>
                  </a:cubicBezTo>
                  <a:cubicBezTo>
                    <a:pt x="130" y="32"/>
                    <a:pt x="130" y="32"/>
                    <a:pt x="130" y="32"/>
                  </a:cubicBezTo>
                  <a:cubicBezTo>
                    <a:pt x="121" y="27"/>
                    <a:pt x="121" y="27"/>
                    <a:pt x="121" y="27"/>
                  </a:cubicBezTo>
                  <a:cubicBezTo>
                    <a:pt x="137" y="12"/>
                    <a:pt x="137" y="12"/>
                    <a:pt x="137" y="12"/>
                  </a:cubicBezTo>
                  <a:cubicBezTo>
                    <a:pt x="131" y="11"/>
                    <a:pt x="131" y="11"/>
                    <a:pt x="131" y="11"/>
                  </a:cubicBezTo>
                  <a:cubicBezTo>
                    <a:pt x="121" y="18"/>
                    <a:pt x="121" y="18"/>
                    <a:pt x="121" y="18"/>
                  </a:cubicBezTo>
                  <a:cubicBezTo>
                    <a:pt x="101" y="23"/>
                    <a:pt x="101" y="23"/>
                    <a:pt x="101" y="23"/>
                  </a:cubicBezTo>
                  <a:cubicBezTo>
                    <a:pt x="81" y="6"/>
                    <a:pt x="81" y="6"/>
                    <a:pt x="81" y="6"/>
                  </a:cubicBezTo>
                  <a:cubicBezTo>
                    <a:pt x="80" y="7"/>
                    <a:pt x="81" y="10"/>
                    <a:pt x="82" y="13"/>
                  </a:cubicBezTo>
                  <a:cubicBezTo>
                    <a:pt x="89" y="24"/>
                    <a:pt x="89" y="24"/>
                    <a:pt x="89" y="24"/>
                  </a:cubicBezTo>
                  <a:cubicBezTo>
                    <a:pt x="92" y="30"/>
                    <a:pt x="92" y="30"/>
                    <a:pt x="92" y="30"/>
                  </a:cubicBezTo>
                  <a:cubicBezTo>
                    <a:pt x="82" y="26"/>
                    <a:pt x="82" y="26"/>
                    <a:pt x="82" y="26"/>
                  </a:cubicBezTo>
                  <a:cubicBezTo>
                    <a:pt x="58" y="1"/>
                    <a:pt x="58" y="1"/>
                    <a:pt x="58" y="1"/>
                  </a:cubicBezTo>
                  <a:cubicBezTo>
                    <a:pt x="56" y="1"/>
                    <a:pt x="54" y="2"/>
                    <a:pt x="53" y="3"/>
                  </a:cubicBezTo>
                  <a:cubicBezTo>
                    <a:pt x="51" y="4"/>
                    <a:pt x="52" y="7"/>
                    <a:pt x="55" y="10"/>
                  </a:cubicBezTo>
                  <a:cubicBezTo>
                    <a:pt x="55" y="10"/>
                    <a:pt x="55" y="10"/>
                    <a:pt x="55" y="10"/>
                  </a:cubicBezTo>
                  <a:cubicBezTo>
                    <a:pt x="56" y="11"/>
                    <a:pt x="56" y="11"/>
                    <a:pt x="56" y="11"/>
                  </a:cubicBezTo>
                  <a:cubicBezTo>
                    <a:pt x="69" y="26"/>
                    <a:pt x="69" y="26"/>
                    <a:pt x="69" y="26"/>
                  </a:cubicBezTo>
                  <a:cubicBezTo>
                    <a:pt x="32" y="0"/>
                    <a:pt x="32" y="0"/>
                    <a:pt x="32" y="0"/>
                  </a:cubicBezTo>
                  <a:cubicBezTo>
                    <a:pt x="30" y="0"/>
                    <a:pt x="29" y="0"/>
                    <a:pt x="28" y="1"/>
                  </a:cubicBezTo>
                  <a:cubicBezTo>
                    <a:pt x="26" y="2"/>
                    <a:pt x="26" y="4"/>
                    <a:pt x="29" y="8"/>
                  </a:cubicBezTo>
                  <a:cubicBezTo>
                    <a:pt x="48" y="24"/>
                    <a:pt x="48" y="24"/>
                    <a:pt x="48" y="24"/>
                  </a:cubicBezTo>
                  <a:cubicBezTo>
                    <a:pt x="3" y="3"/>
                    <a:pt x="3" y="3"/>
                    <a:pt x="3" y="3"/>
                  </a:cubicBezTo>
                  <a:cubicBezTo>
                    <a:pt x="2" y="3"/>
                    <a:pt x="1" y="4"/>
                    <a:pt x="0" y="4"/>
                  </a:cubicBezTo>
                  <a:cubicBezTo>
                    <a:pt x="0" y="6"/>
                    <a:pt x="3" y="9"/>
                    <a:pt x="9" y="13"/>
                  </a:cubicBezTo>
                  <a:cubicBezTo>
                    <a:pt x="39" y="24"/>
                    <a:pt x="39" y="24"/>
                    <a:pt x="39" y="24"/>
                  </a:cubicBezTo>
                  <a:cubicBezTo>
                    <a:pt x="76" y="36"/>
                    <a:pt x="76" y="36"/>
                    <a:pt x="76" y="36"/>
                  </a:cubicBezTo>
                  <a:cubicBezTo>
                    <a:pt x="80" y="40"/>
                    <a:pt x="84" y="44"/>
                    <a:pt x="89" y="47"/>
                  </a:cubicBezTo>
                  <a:cubicBezTo>
                    <a:pt x="198" y="41"/>
                    <a:pt x="198" y="41"/>
                    <a:pt x="198" y="41"/>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82" name="Freeform 382"/>
            <p:cNvSpPr>
              <a:spLocks/>
            </p:cNvSpPr>
            <p:nvPr/>
          </p:nvSpPr>
          <p:spPr bwMode="auto">
            <a:xfrm>
              <a:off x="7004149" y="2336081"/>
              <a:ext cx="291703" cy="39291"/>
            </a:xfrm>
            <a:custGeom>
              <a:avLst/>
              <a:gdLst>
                <a:gd name="T0" fmla="*/ 302 w 302"/>
                <a:gd name="T1" fmla="*/ 31 h 41"/>
                <a:gd name="T2" fmla="*/ 302 w 302"/>
                <a:gd name="T3" fmla="*/ 26 h 41"/>
                <a:gd name="T4" fmla="*/ 290 w 302"/>
                <a:gd name="T5" fmla="*/ 25 h 41"/>
                <a:gd name="T6" fmla="*/ 161 w 302"/>
                <a:gd name="T7" fmla="*/ 14 h 41"/>
                <a:gd name="T8" fmla="*/ 0 w 302"/>
                <a:gd name="T9" fmla="*/ 0 h 41"/>
                <a:gd name="T10" fmla="*/ 0 w 302"/>
                <a:gd name="T11" fmla="*/ 8 h 41"/>
                <a:gd name="T12" fmla="*/ 76 w 302"/>
                <a:gd name="T13" fmla="*/ 16 h 41"/>
                <a:gd name="T14" fmla="*/ 80 w 302"/>
                <a:gd name="T15" fmla="*/ 15 h 41"/>
                <a:gd name="T16" fmla="*/ 89 w 302"/>
                <a:gd name="T17" fmla="*/ 17 h 41"/>
                <a:gd name="T18" fmla="*/ 101 w 302"/>
                <a:gd name="T19" fmla="*/ 18 h 41"/>
                <a:gd name="T20" fmla="*/ 106 w 302"/>
                <a:gd name="T21" fmla="*/ 16 h 41"/>
                <a:gd name="T22" fmla="*/ 114 w 302"/>
                <a:gd name="T23" fmla="*/ 19 h 41"/>
                <a:gd name="T24" fmla="*/ 115 w 302"/>
                <a:gd name="T25" fmla="*/ 19 h 41"/>
                <a:gd name="T26" fmla="*/ 129 w 302"/>
                <a:gd name="T27" fmla="*/ 21 h 41"/>
                <a:gd name="T28" fmla="*/ 137 w 302"/>
                <a:gd name="T29" fmla="*/ 22 h 41"/>
                <a:gd name="T30" fmla="*/ 179 w 302"/>
                <a:gd name="T31" fmla="*/ 26 h 41"/>
                <a:gd name="T32" fmla="*/ 185 w 302"/>
                <a:gd name="T33" fmla="*/ 27 h 41"/>
                <a:gd name="T34" fmla="*/ 225 w 302"/>
                <a:gd name="T35" fmla="*/ 31 h 41"/>
                <a:gd name="T36" fmla="*/ 290 w 302"/>
                <a:gd name="T37" fmla="*/ 39 h 41"/>
                <a:gd name="T38" fmla="*/ 302 w 302"/>
                <a:gd name="T39" fmla="*/ 41 h 41"/>
                <a:gd name="T40" fmla="*/ 302 w 302"/>
                <a:gd name="T41" fmla="*/ 3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2" h="41">
                  <a:moveTo>
                    <a:pt x="302" y="31"/>
                  </a:moveTo>
                  <a:cubicBezTo>
                    <a:pt x="302" y="26"/>
                    <a:pt x="302" y="26"/>
                    <a:pt x="302" y="26"/>
                  </a:cubicBezTo>
                  <a:cubicBezTo>
                    <a:pt x="290" y="25"/>
                    <a:pt x="290" y="25"/>
                    <a:pt x="290" y="25"/>
                  </a:cubicBezTo>
                  <a:cubicBezTo>
                    <a:pt x="161" y="14"/>
                    <a:pt x="161" y="14"/>
                    <a:pt x="161" y="14"/>
                  </a:cubicBezTo>
                  <a:cubicBezTo>
                    <a:pt x="0" y="0"/>
                    <a:pt x="0" y="0"/>
                    <a:pt x="0" y="0"/>
                  </a:cubicBezTo>
                  <a:cubicBezTo>
                    <a:pt x="0" y="8"/>
                    <a:pt x="0" y="8"/>
                    <a:pt x="0" y="8"/>
                  </a:cubicBezTo>
                  <a:cubicBezTo>
                    <a:pt x="76" y="16"/>
                    <a:pt x="76" y="16"/>
                    <a:pt x="76" y="16"/>
                  </a:cubicBezTo>
                  <a:cubicBezTo>
                    <a:pt x="77" y="15"/>
                    <a:pt x="78" y="15"/>
                    <a:pt x="80" y="15"/>
                  </a:cubicBezTo>
                  <a:cubicBezTo>
                    <a:pt x="82" y="15"/>
                    <a:pt x="85" y="16"/>
                    <a:pt x="89" y="17"/>
                  </a:cubicBezTo>
                  <a:cubicBezTo>
                    <a:pt x="101" y="18"/>
                    <a:pt x="101" y="18"/>
                    <a:pt x="101" y="18"/>
                  </a:cubicBezTo>
                  <a:cubicBezTo>
                    <a:pt x="102" y="17"/>
                    <a:pt x="104" y="16"/>
                    <a:pt x="106" y="16"/>
                  </a:cubicBezTo>
                  <a:cubicBezTo>
                    <a:pt x="108" y="16"/>
                    <a:pt x="111" y="17"/>
                    <a:pt x="114" y="19"/>
                  </a:cubicBezTo>
                  <a:cubicBezTo>
                    <a:pt x="115" y="19"/>
                    <a:pt x="115" y="19"/>
                    <a:pt x="115" y="19"/>
                  </a:cubicBezTo>
                  <a:cubicBezTo>
                    <a:pt x="129" y="21"/>
                    <a:pt x="129" y="21"/>
                    <a:pt x="129" y="21"/>
                  </a:cubicBezTo>
                  <a:cubicBezTo>
                    <a:pt x="130" y="19"/>
                    <a:pt x="133" y="20"/>
                    <a:pt x="137" y="22"/>
                  </a:cubicBezTo>
                  <a:cubicBezTo>
                    <a:pt x="179" y="26"/>
                    <a:pt x="179" y="26"/>
                    <a:pt x="179" y="26"/>
                  </a:cubicBezTo>
                  <a:cubicBezTo>
                    <a:pt x="185" y="27"/>
                    <a:pt x="185" y="27"/>
                    <a:pt x="185" y="27"/>
                  </a:cubicBezTo>
                  <a:cubicBezTo>
                    <a:pt x="225" y="31"/>
                    <a:pt x="225" y="31"/>
                    <a:pt x="225" y="31"/>
                  </a:cubicBezTo>
                  <a:cubicBezTo>
                    <a:pt x="290" y="39"/>
                    <a:pt x="290" y="39"/>
                    <a:pt x="290" y="39"/>
                  </a:cubicBezTo>
                  <a:cubicBezTo>
                    <a:pt x="302" y="41"/>
                    <a:pt x="302" y="41"/>
                    <a:pt x="302" y="41"/>
                  </a:cubicBezTo>
                  <a:cubicBezTo>
                    <a:pt x="302" y="31"/>
                    <a:pt x="302" y="31"/>
                    <a:pt x="302" y="31"/>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83" name="Freeform 383"/>
            <p:cNvSpPr>
              <a:spLocks/>
            </p:cNvSpPr>
            <p:nvPr/>
          </p:nvSpPr>
          <p:spPr bwMode="auto">
            <a:xfrm>
              <a:off x="7160121" y="2340843"/>
              <a:ext cx="123825" cy="19050"/>
            </a:xfrm>
            <a:custGeom>
              <a:avLst/>
              <a:gdLst>
                <a:gd name="T0" fmla="*/ 104 w 104"/>
                <a:gd name="T1" fmla="*/ 16 h 16"/>
                <a:gd name="T2" fmla="*/ 52 w 104"/>
                <a:gd name="T3" fmla="*/ 7 h 16"/>
                <a:gd name="T4" fmla="*/ 6 w 104"/>
                <a:gd name="T5" fmla="*/ 0 h 16"/>
                <a:gd name="T6" fmla="*/ 0 w 104"/>
                <a:gd name="T7" fmla="*/ 7 h 16"/>
                <a:gd name="T8" fmla="*/ 104 w 104"/>
                <a:gd name="T9" fmla="*/ 16 h 16"/>
                <a:gd name="T10" fmla="*/ 104 w 104"/>
                <a:gd name="T11" fmla="*/ 16 h 16"/>
              </a:gdLst>
              <a:ahLst/>
              <a:cxnLst>
                <a:cxn ang="0">
                  <a:pos x="T0" y="T1"/>
                </a:cxn>
                <a:cxn ang="0">
                  <a:pos x="T2" y="T3"/>
                </a:cxn>
                <a:cxn ang="0">
                  <a:pos x="T4" y="T5"/>
                </a:cxn>
                <a:cxn ang="0">
                  <a:pos x="T6" y="T7"/>
                </a:cxn>
                <a:cxn ang="0">
                  <a:pos x="T8" y="T9"/>
                </a:cxn>
                <a:cxn ang="0">
                  <a:pos x="T10" y="T11"/>
                </a:cxn>
              </a:cxnLst>
              <a:rect l="0" t="0" r="r" b="b"/>
              <a:pathLst>
                <a:path w="104" h="16">
                  <a:moveTo>
                    <a:pt x="104" y="16"/>
                  </a:moveTo>
                  <a:lnTo>
                    <a:pt x="52" y="7"/>
                  </a:lnTo>
                  <a:lnTo>
                    <a:pt x="6" y="0"/>
                  </a:lnTo>
                  <a:lnTo>
                    <a:pt x="0" y="7"/>
                  </a:lnTo>
                  <a:lnTo>
                    <a:pt x="104" y="16"/>
                  </a:lnTo>
                  <a:lnTo>
                    <a:pt x="104" y="16"/>
                  </a:lnTo>
                  <a:close/>
                </a:path>
              </a:pathLst>
            </a:custGeom>
            <a:solidFill>
              <a:srgbClr val="5555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84" name="Freeform 384"/>
            <p:cNvSpPr>
              <a:spLocks noEditPoints="1"/>
            </p:cNvSpPr>
            <p:nvPr/>
          </p:nvSpPr>
          <p:spPr bwMode="auto">
            <a:xfrm>
              <a:off x="7142262" y="2439665"/>
              <a:ext cx="141684" cy="696516"/>
            </a:xfrm>
            <a:custGeom>
              <a:avLst/>
              <a:gdLst>
                <a:gd name="T0" fmla="*/ 99 w 147"/>
                <a:gd name="T1" fmla="*/ 255 h 722"/>
                <a:gd name="T2" fmla="*/ 98 w 147"/>
                <a:gd name="T3" fmla="*/ 249 h 722"/>
                <a:gd name="T4" fmla="*/ 99 w 147"/>
                <a:gd name="T5" fmla="*/ 8 h 722"/>
                <a:gd name="T6" fmla="*/ 42 w 147"/>
                <a:gd name="T7" fmla="*/ 0 h 722"/>
                <a:gd name="T8" fmla="*/ 0 w 147"/>
                <a:gd name="T9" fmla="*/ 17 h 722"/>
                <a:gd name="T10" fmla="*/ 40 w 147"/>
                <a:gd name="T11" fmla="*/ 176 h 722"/>
                <a:gd name="T12" fmla="*/ 56 w 147"/>
                <a:gd name="T13" fmla="*/ 248 h 722"/>
                <a:gd name="T14" fmla="*/ 90 w 147"/>
                <a:gd name="T15" fmla="*/ 395 h 722"/>
                <a:gd name="T16" fmla="*/ 77 w 147"/>
                <a:gd name="T17" fmla="*/ 590 h 722"/>
                <a:gd name="T18" fmla="*/ 93 w 147"/>
                <a:gd name="T19" fmla="*/ 654 h 722"/>
                <a:gd name="T20" fmla="*/ 118 w 147"/>
                <a:gd name="T21" fmla="*/ 702 h 722"/>
                <a:gd name="T22" fmla="*/ 81 w 147"/>
                <a:gd name="T23" fmla="*/ 676 h 722"/>
                <a:gd name="T24" fmla="*/ 70 w 147"/>
                <a:gd name="T25" fmla="*/ 714 h 722"/>
                <a:gd name="T26" fmla="*/ 133 w 147"/>
                <a:gd name="T27" fmla="*/ 722 h 722"/>
                <a:gd name="T28" fmla="*/ 147 w 147"/>
                <a:gd name="T29" fmla="*/ 634 h 722"/>
                <a:gd name="T30" fmla="*/ 126 w 147"/>
                <a:gd name="T31" fmla="*/ 573 h 722"/>
                <a:gd name="T32" fmla="*/ 126 w 147"/>
                <a:gd name="T33" fmla="*/ 410 h 722"/>
                <a:gd name="T34" fmla="*/ 99 w 147"/>
                <a:gd name="T35" fmla="*/ 255 h 722"/>
                <a:gd name="T36" fmla="*/ 93 w 147"/>
                <a:gd name="T37" fmla="*/ 395 h 722"/>
                <a:gd name="T38" fmla="*/ 93 w 147"/>
                <a:gd name="T39" fmla="*/ 394 h 722"/>
                <a:gd name="T40" fmla="*/ 43 w 147"/>
                <a:gd name="T41" fmla="*/ 175 h 722"/>
                <a:gd name="T42" fmla="*/ 43 w 147"/>
                <a:gd name="T43" fmla="*/ 175 h 722"/>
                <a:gd name="T44" fmla="*/ 11 w 147"/>
                <a:gd name="T45" fmla="*/ 74 h 722"/>
                <a:gd name="T46" fmla="*/ 53 w 147"/>
                <a:gd name="T47" fmla="*/ 170 h 722"/>
                <a:gd name="T48" fmla="*/ 87 w 147"/>
                <a:gd name="T49" fmla="*/ 329 h 722"/>
                <a:gd name="T50" fmla="*/ 105 w 147"/>
                <a:gd name="T51" fmla="*/ 399 h 722"/>
                <a:gd name="T52" fmla="*/ 90 w 147"/>
                <a:gd name="T53" fmla="*/ 591 h 722"/>
                <a:gd name="T54" fmla="*/ 114 w 147"/>
                <a:gd name="T55" fmla="*/ 690 h 722"/>
                <a:gd name="T56" fmla="*/ 96 w 147"/>
                <a:gd name="T57" fmla="*/ 653 h 722"/>
                <a:gd name="T58" fmla="*/ 80 w 147"/>
                <a:gd name="T59" fmla="*/ 590 h 722"/>
                <a:gd name="T60" fmla="*/ 93 w 147"/>
                <a:gd name="T61" fmla="*/ 395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7" h="722">
                  <a:moveTo>
                    <a:pt x="99" y="255"/>
                  </a:moveTo>
                  <a:cubicBezTo>
                    <a:pt x="98" y="253"/>
                    <a:pt x="98" y="251"/>
                    <a:pt x="98" y="249"/>
                  </a:cubicBezTo>
                  <a:cubicBezTo>
                    <a:pt x="84" y="171"/>
                    <a:pt x="84" y="91"/>
                    <a:pt x="99" y="8"/>
                  </a:cubicBezTo>
                  <a:cubicBezTo>
                    <a:pt x="42" y="0"/>
                    <a:pt x="42" y="0"/>
                    <a:pt x="42" y="0"/>
                  </a:cubicBezTo>
                  <a:cubicBezTo>
                    <a:pt x="0" y="17"/>
                    <a:pt x="0" y="17"/>
                    <a:pt x="0" y="17"/>
                  </a:cubicBezTo>
                  <a:cubicBezTo>
                    <a:pt x="4" y="70"/>
                    <a:pt x="18" y="123"/>
                    <a:pt x="40" y="176"/>
                  </a:cubicBezTo>
                  <a:cubicBezTo>
                    <a:pt x="56" y="248"/>
                    <a:pt x="56" y="248"/>
                    <a:pt x="56" y="248"/>
                  </a:cubicBezTo>
                  <a:cubicBezTo>
                    <a:pt x="90" y="395"/>
                    <a:pt x="90" y="395"/>
                    <a:pt x="90" y="395"/>
                  </a:cubicBezTo>
                  <a:cubicBezTo>
                    <a:pt x="77" y="590"/>
                    <a:pt x="77" y="590"/>
                    <a:pt x="77" y="590"/>
                  </a:cubicBezTo>
                  <a:cubicBezTo>
                    <a:pt x="81" y="613"/>
                    <a:pt x="86" y="635"/>
                    <a:pt x="93" y="654"/>
                  </a:cubicBezTo>
                  <a:cubicBezTo>
                    <a:pt x="100" y="672"/>
                    <a:pt x="108" y="688"/>
                    <a:pt x="118" y="702"/>
                  </a:cubicBezTo>
                  <a:cubicBezTo>
                    <a:pt x="81" y="676"/>
                    <a:pt x="81" y="676"/>
                    <a:pt x="81" y="676"/>
                  </a:cubicBezTo>
                  <a:cubicBezTo>
                    <a:pt x="75" y="688"/>
                    <a:pt x="72" y="701"/>
                    <a:pt x="70" y="714"/>
                  </a:cubicBezTo>
                  <a:cubicBezTo>
                    <a:pt x="133" y="722"/>
                    <a:pt x="133" y="722"/>
                    <a:pt x="133" y="722"/>
                  </a:cubicBezTo>
                  <a:cubicBezTo>
                    <a:pt x="147" y="634"/>
                    <a:pt x="147" y="634"/>
                    <a:pt x="147" y="634"/>
                  </a:cubicBezTo>
                  <a:cubicBezTo>
                    <a:pt x="126" y="573"/>
                    <a:pt x="126" y="573"/>
                    <a:pt x="126" y="573"/>
                  </a:cubicBezTo>
                  <a:cubicBezTo>
                    <a:pt x="126" y="410"/>
                    <a:pt x="126" y="410"/>
                    <a:pt x="126" y="410"/>
                  </a:cubicBezTo>
                  <a:cubicBezTo>
                    <a:pt x="99" y="255"/>
                    <a:pt x="99" y="255"/>
                    <a:pt x="99" y="255"/>
                  </a:cubicBezTo>
                  <a:close/>
                  <a:moveTo>
                    <a:pt x="93" y="395"/>
                  </a:moveTo>
                  <a:cubicBezTo>
                    <a:pt x="93" y="395"/>
                    <a:pt x="93" y="395"/>
                    <a:pt x="93" y="394"/>
                  </a:cubicBezTo>
                  <a:cubicBezTo>
                    <a:pt x="43" y="175"/>
                    <a:pt x="43" y="175"/>
                    <a:pt x="43" y="175"/>
                  </a:cubicBezTo>
                  <a:cubicBezTo>
                    <a:pt x="43" y="175"/>
                    <a:pt x="43" y="175"/>
                    <a:pt x="43" y="175"/>
                  </a:cubicBezTo>
                  <a:cubicBezTo>
                    <a:pt x="29" y="141"/>
                    <a:pt x="18" y="107"/>
                    <a:pt x="11" y="74"/>
                  </a:cubicBezTo>
                  <a:cubicBezTo>
                    <a:pt x="53" y="170"/>
                    <a:pt x="53" y="170"/>
                    <a:pt x="53" y="170"/>
                  </a:cubicBezTo>
                  <a:cubicBezTo>
                    <a:pt x="87" y="329"/>
                    <a:pt x="87" y="329"/>
                    <a:pt x="87" y="329"/>
                  </a:cubicBezTo>
                  <a:cubicBezTo>
                    <a:pt x="105" y="399"/>
                    <a:pt x="105" y="399"/>
                    <a:pt x="105" y="399"/>
                  </a:cubicBezTo>
                  <a:cubicBezTo>
                    <a:pt x="90" y="591"/>
                    <a:pt x="90" y="591"/>
                    <a:pt x="90" y="591"/>
                  </a:cubicBezTo>
                  <a:cubicBezTo>
                    <a:pt x="114" y="690"/>
                    <a:pt x="114" y="690"/>
                    <a:pt x="114" y="690"/>
                  </a:cubicBezTo>
                  <a:cubicBezTo>
                    <a:pt x="107" y="679"/>
                    <a:pt x="101" y="667"/>
                    <a:pt x="96" y="653"/>
                  </a:cubicBezTo>
                  <a:cubicBezTo>
                    <a:pt x="89" y="634"/>
                    <a:pt x="84" y="613"/>
                    <a:pt x="80" y="590"/>
                  </a:cubicBezTo>
                  <a:cubicBezTo>
                    <a:pt x="93" y="395"/>
                    <a:pt x="93" y="395"/>
                    <a:pt x="93" y="395"/>
                  </a:cubicBezTo>
                  <a:close/>
                </a:path>
              </a:pathLst>
            </a:custGeom>
            <a:solidFill>
              <a:srgbClr val="2222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85" name="Freeform 385"/>
            <p:cNvSpPr>
              <a:spLocks/>
            </p:cNvSpPr>
            <p:nvPr/>
          </p:nvSpPr>
          <p:spPr bwMode="auto">
            <a:xfrm>
              <a:off x="7152977" y="2511103"/>
              <a:ext cx="98822" cy="594122"/>
            </a:xfrm>
            <a:custGeom>
              <a:avLst/>
              <a:gdLst>
                <a:gd name="T0" fmla="*/ 82 w 103"/>
                <a:gd name="T1" fmla="*/ 320 h 616"/>
                <a:gd name="T2" fmla="*/ 82 w 103"/>
                <a:gd name="T3" fmla="*/ 321 h 616"/>
                <a:gd name="T4" fmla="*/ 69 w 103"/>
                <a:gd name="T5" fmla="*/ 516 h 616"/>
                <a:gd name="T6" fmla="*/ 85 w 103"/>
                <a:gd name="T7" fmla="*/ 579 h 616"/>
                <a:gd name="T8" fmla="*/ 103 w 103"/>
                <a:gd name="T9" fmla="*/ 616 h 616"/>
                <a:gd name="T10" fmla="*/ 79 w 103"/>
                <a:gd name="T11" fmla="*/ 517 h 616"/>
                <a:gd name="T12" fmla="*/ 94 w 103"/>
                <a:gd name="T13" fmla="*/ 325 h 616"/>
                <a:gd name="T14" fmla="*/ 76 w 103"/>
                <a:gd name="T15" fmla="*/ 255 h 616"/>
                <a:gd name="T16" fmla="*/ 42 w 103"/>
                <a:gd name="T17" fmla="*/ 96 h 616"/>
                <a:gd name="T18" fmla="*/ 0 w 103"/>
                <a:gd name="T19" fmla="*/ 0 h 616"/>
                <a:gd name="T20" fmla="*/ 32 w 103"/>
                <a:gd name="T21" fmla="*/ 101 h 616"/>
                <a:gd name="T22" fmla="*/ 32 w 103"/>
                <a:gd name="T23" fmla="*/ 101 h 616"/>
                <a:gd name="T24" fmla="*/ 82 w 103"/>
                <a:gd name="T25" fmla="*/ 320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 h="616">
                  <a:moveTo>
                    <a:pt x="82" y="320"/>
                  </a:moveTo>
                  <a:cubicBezTo>
                    <a:pt x="82" y="321"/>
                    <a:pt x="82" y="321"/>
                    <a:pt x="82" y="321"/>
                  </a:cubicBezTo>
                  <a:cubicBezTo>
                    <a:pt x="69" y="516"/>
                    <a:pt x="69" y="516"/>
                    <a:pt x="69" y="516"/>
                  </a:cubicBezTo>
                  <a:cubicBezTo>
                    <a:pt x="73" y="539"/>
                    <a:pt x="78" y="560"/>
                    <a:pt x="85" y="579"/>
                  </a:cubicBezTo>
                  <a:cubicBezTo>
                    <a:pt x="90" y="593"/>
                    <a:pt x="96" y="605"/>
                    <a:pt x="103" y="616"/>
                  </a:cubicBezTo>
                  <a:cubicBezTo>
                    <a:pt x="79" y="517"/>
                    <a:pt x="79" y="517"/>
                    <a:pt x="79" y="517"/>
                  </a:cubicBezTo>
                  <a:cubicBezTo>
                    <a:pt x="94" y="325"/>
                    <a:pt x="94" y="325"/>
                    <a:pt x="94" y="325"/>
                  </a:cubicBezTo>
                  <a:cubicBezTo>
                    <a:pt x="76" y="255"/>
                    <a:pt x="76" y="255"/>
                    <a:pt x="76" y="255"/>
                  </a:cubicBezTo>
                  <a:cubicBezTo>
                    <a:pt x="42" y="96"/>
                    <a:pt x="42" y="96"/>
                    <a:pt x="42" y="96"/>
                  </a:cubicBezTo>
                  <a:cubicBezTo>
                    <a:pt x="0" y="0"/>
                    <a:pt x="0" y="0"/>
                    <a:pt x="0" y="0"/>
                  </a:cubicBezTo>
                  <a:cubicBezTo>
                    <a:pt x="7" y="33"/>
                    <a:pt x="18" y="67"/>
                    <a:pt x="32" y="101"/>
                  </a:cubicBezTo>
                  <a:cubicBezTo>
                    <a:pt x="32" y="101"/>
                    <a:pt x="32" y="101"/>
                    <a:pt x="32" y="101"/>
                  </a:cubicBezTo>
                  <a:cubicBezTo>
                    <a:pt x="82" y="320"/>
                    <a:pt x="82" y="320"/>
                    <a:pt x="82" y="320"/>
                  </a:cubicBezTo>
                  <a:close/>
                </a:path>
              </a:pathLst>
            </a:custGeom>
            <a:solidFill>
              <a:srgbClr val="5555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86" name="Freeform 386"/>
            <p:cNvSpPr>
              <a:spLocks noEditPoints="1"/>
            </p:cNvSpPr>
            <p:nvPr/>
          </p:nvSpPr>
          <p:spPr bwMode="auto">
            <a:xfrm>
              <a:off x="6936284" y="1915790"/>
              <a:ext cx="128588" cy="127397"/>
            </a:xfrm>
            <a:custGeom>
              <a:avLst/>
              <a:gdLst>
                <a:gd name="T0" fmla="*/ 123 w 134"/>
                <a:gd name="T1" fmla="*/ 5 h 132"/>
                <a:gd name="T2" fmla="*/ 117 w 134"/>
                <a:gd name="T3" fmla="*/ 4 h 132"/>
                <a:gd name="T4" fmla="*/ 32 w 134"/>
                <a:gd name="T5" fmla="*/ 45 h 132"/>
                <a:gd name="T6" fmla="*/ 0 w 134"/>
                <a:gd name="T7" fmla="*/ 110 h 132"/>
                <a:gd name="T8" fmla="*/ 0 w 134"/>
                <a:gd name="T9" fmla="*/ 132 h 132"/>
                <a:gd name="T10" fmla="*/ 45 w 134"/>
                <a:gd name="T11" fmla="*/ 64 h 132"/>
                <a:gd name="T12" fmla="*/ 90 w 134"/>
                <a:gd name="T13" fmla="*/ 14 h 132"/>
                <a:gd name="T14" fmla="*/ 116 w 134"/>
                <a:gd name="T15" fmla="*/ 14 h 132"/>
                <a:gd name="T16" fmla="*/ 104 w 134"/>
                <a:gd name="T17" fmla="*/ 18 h 132"/>
                <a:gd name="T18" fmla="*/ 94 w 134"/>
                <a:gd name="T19" fmla="*/ 23 h 132"/>
                <a:gd name="T20" fmla="*/ 128 w 134"/>
                <a:gd name="T21" fmla="*/ 37 h 132"/>
                <a:gd name="T22" fmla="*/ 130 w 134"/>
                <a:gd name="T23" fmla="*/ 32 h 132"/>
                <a:gd name="T24" fmla="*/ 123 w 134"/>
                <a:gd name="T25" fmla="*/ 5 h 132"/>
                <a:gd name="T26" fmla="*/ 86 w 134"/>
                <a:gd name="T27" fmla="*/ 8 h 132"/>
                <a:gd name="T28" fmla="*/ 59 w 134"/>
                <a:gd name="T29" fmla="*/ 25 h 132"/>
                <a:gd name="T30" fmla="*/ 33 w 134"/>
                <a:gd name="T31" fmla="*/ 60 h 132"/>
                <a:gd name="T32" fmla="*/ 3 w 134"/>
                <a:gd name="T33" fmla="*/ 115 h 132"/>
                <a:gd name="T34" fmla="*/ 3 w 134"/>
                <a:gd name="T35" fmla="*/ 111 h 132"/>
                <a:gd name="T36" fmla="*/ 34 w 134"/>
                <a:gd name="T37" fmla="*/ 47 h 132"/>
                <a:gd name="T38" fmla="*/ 86 w 134"/>
                <a:gd name="T39"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32">
                  <a:moveTo>
                    <a:pt x="123" y="5"/>
                  </a:moveTo>
                  <a:cubicBezTo>
                    <a:pt x="121" y="5"/>
                    <a:pt x="119" y="4"/>
                    <a:pt x="117" y="4"/>
                  </a:cubicBezTo>
                  <a:cubicBezTo>
                    <a:pt x="79" y="0"/>
                    <a:pt x="50" y="14"/>
                    <a:pt x="32" y="45"/>
                  </a:cubicBezTo>
                  <a:cubicBezTo>
                    <a:pt x="0" y="110"/>
                    <a:pt x="0" y="110"/>
                    <a:pt x="0" y="110"/>
                  </a:cubicBezTo>
                  <a:cubicBezTo>
                    <a:pt x="0" y="132"/>
                    <a:pt x="0" y="132"/>
                    <a:pt x="0" y="132"/>
                  </a:cubicBezTo>
                  <a:cubicBezTo>
                    <a:pt x="19" y="115"/>
                    <a:pt x="34" y="92"/>
                    <a:pt x="45" y="64"/>
                  </a:cubicBezTo>
                  <a:cubicBezTo>
                    <a:pt x="56" y="43"/>
                    <a:pt x="71" y="27"/>
                    <a:pt x="90" y="14"/>
                  </a:cubicBezTo>
                  <a:cubicBezTo>
                    <a:pt x="116" y="14"/>
                    <a:pt x="116" y="14"/>
                    <a:pt x="116" y="14"/>
                  </a:cubicBezTo>
                  <a:cubicBezTo>
                    <a:pt x="104" y="18"/>
                    <a:pt x="104" y="18"/>
                    <a:pt x="104" y="18"/>
                  </a:cubicBezTo>
                  <a:cubicBezTo>
                    <a:pt x="101" y="20"/>
                    <a:pt x="97" y="21"/>
                    <a:pt x="94" y="23"/>
                  </a:cubicBezTo>
                  <a:cubicBezTo>
                    <a:pt x="107" y="23"/>
                    <a:pt x="118" y="27"/>
                    <a:pt x="128" y="37"/>
                  </a:cubicBezTo>
                  <a:cubicBezTo>
                    <a:pt x="129" y="35"/>
                    <a:pt x="130" y="33"/>
                    <a:pt x="130" y="32"/>
                  </a:cubicBezTo>
                  <a:cubicBezTo>
                    <a:pt x="134" y="21"/>
                    <a:pt x="132" y="12"/>
                    <a:pt x="123" y="5"/>
                  </a:cubicBezTo>
                  <a:close/>
                  <a:moveTo>
                    <a:pt x="86" y="8"/>
                  </a:moveTo>
                  <a:cubicBezTo>
                    <a:pt x="75" y="13"/>
                    <a:pt x="66" y="19"/>
                    <a:pt x="59" y="25"/>
                  </a:cubicBezTo>
                  <a:cubicBezTo>
                    <a:pt x="48" y="37"/>
                    <a:pt x="39" y="48"/>
                    <a:pt x="33" y="60"/>
                  </a:cubicBezTo>
                  <a:cubicBezTo>
                    <a:pt x="3" y="115"/>
                    <a:pt x="3" y="115"/>
                    <a:pt x="3" y="115"/>
                  </a:cubicBezTo>
                  <a:cubicBezTo>
                    <a:pt x="3" y="111"/>
                    <a:pt x="3" y="111"/>
                    <a:pt x="3" y="111"/>
                  </a:cubicBezTo>
                  <a:cubicBezTo>
                    <a:pt x="34" y="47"/>
                    <a:pt x="34" y="47"/>
                    <a:pt x="34" y="47"/>
                  </a:cubicBezTo>
                  <a:cubicBezTo>
                    <a:pt x="47" y="26"/>
                    <a:pt x="64" y="13"/>
                    <a:pt x="86" y="8"/>
                  </a:cubicBezTo>
                  <a:close/>
                </a:path>
              </a:pathLst>
            </a:custGeom>
            <a:solidFill>
              <a:srgbClr val="2222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87" name="Freeform 387"/>
            <p:cNvSpPr>
              <a:spLocks/>
            </p:cNvSpPr>
            <p:nvPr/>
          </p:nvSpPr>
          <p:spPr bwMode="auto">
            <a:xfrm>
              <a:off x="6938665" y="1924124"/>
              <a:ext cx="79772" cy="103584"/>
            </a:xfrm>
            <a:custGeom>
              <a:avLst/>
              <a:gdLst>
                <a:gd name="T0" fmla="*/ 56 w 83"/>
                <a:gd name="T1" fmla="*/ 17 h 107"/>
                <a:gd name="T2" fmla="*/ 83 w 83"/>
                <a:gd name="T3" fmla="*/ 0 h 107"/>
                <a:gd name="T4" fmla="*/ 31 w 83"/>
                <a:gd name="T5" fmla="*/ 39 h 107"/>
                <a:gd name="T6" fmla="*/ 0 w 83"/>
                <a:gd name="T7" fmla="*/ 103 h 107"/>
                <a:gd name="T8" fmla="*/ 0 w 83"/>
                <a:gd name="T9" fmla="*/ 107 h 107"/>
                <a:gd name="T10" fmla="*/ 30 w 83"/>
                <a:gd name="T11" fmla="*/ 52 h 107"/>
                <a:gd name="T12" fmla="*/ 56 w 83"/>
                <a:gd name="T13" fmla="*/ 17 h 107"/>
              </a:gdLst>
              <a:ahLst/>
              <a:cxnLst>
                <a:cxn ang="0">
                  <a:pos x="T0" y="T1"/>
                </a:cxn>
                <a:cxn ang="0">
                  <a:pos x="T2" y="T3"/>
                </a:cxn>
                <a:cxn ang="0">
                  <a:pos x="T4" y="T5"/>
                </a:cxn>
                <a:cxn ang="0">
                  <a:pos x="T6" y="T7"/>
                </a:cxn>
                <a:cxn ang="0">
                  <a:pos x="T8" y="T9"/>
                </a:cxn>
                <a:cxn ang="0">
                  <a:pos x="T10" y="T11"/>
                </a:cxn>
                <a:cxn ang="0">
                  <a:pos x="T12" y="T13"/>
                </a:cxn>
              </a:cxnLst>
              <a:rect l="0" t="0" r="r" b="b"/>
              <a:pathLst>
                <a:path w="83" h="107">
                  <a:moveTo>
                    <a:pt x="56" y="17"/>
                  </a:moveTo>
                  <a:cubicBezTo>
                    <a:pt x="63" y="11"/>
                    <a:pt x="72" y="5"/>
                    <a:pt x="83" y="0"/>
                  </a:cubicBezTo>
                  <a:cubicBezTo>
                    <a:pt x="61" y="5"/>
                    <a:pt x="44" y="18"/>
                    <a:pt x="31" y="39"/>
                  </a:cubicBezTo>
                  <a:cubicBezTo>
                    <a:pt x="0" y="103"/>
                    <a:pt x="0" y="103"/>
                    <a:pt x="0" y="103"/>
                  </a:cubicBezTo>
                  <a:cubicBezTo>
                    <a:pt x="0" y="107"/>
                    <a:pt x="0" y="107"/>
                    <a:pt x="0" y="107"/>
                  </a:cubicBezTo>
                  <a:cubicBezTo>
                    <a:pt x="30" y="52"/>
                    <a:pt x="30" y="52"/>
                    <a:pt x="30" y="52"/>
                  </a:cubicBezTo>
                  <a:cubicBezTo>
                    <a:pt x="36" y="40"/>
                    <a:pt x="45" y="29"/>
                    <a:pt x="56" y="17"/>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88" name="Freeform 388"/>
            <p:cNvSpPr>
              <a:spLocks noEditPoints="1"/>
            </p:cNvSpPr>
            <p:nvPr/>
          </p:nvSpPr>
          <p:spPr bwMode="auto">
            <a:xfrm>
              <a:off x="6879134" y="1886024"/>
              <a:ext cx="159544" cy="214313"/>
            </a:xfrm>
            <a:custGeom>
              <a:avLst/>
              <a:gdLst>
                <a:gd name="T0" fmla="*/ 166 w 166"/>
                <a:gd name="T1" fmla="*/ 28 h 222"/>
                <a:gd name="T2" fmla="*/ 155 w 166"/>
                <a:gd name="T3" fmla="*/ 20 h 222"/>
                <a:gd name="T4" fmla="*/ 55 w 166"/>
                <a:gd name="T5" fmla="*/ 56 h 222"/>
                <a:gd name="T6" fmla="*/ 19 w 166"/>
                <a:gd name="T7" fmla="*/ 163 h 222"/>
                <a:gd name="T8" fmla="*/ 0 w 166"/>
                <a:gd name="T9" fmla="*/ 222 h 222"/>
                <a:gd name="T10" fmla="*/ 56 w 166"/>
                <a:gd name="T11" fmla="*/ 179 h 222"/>
                <a:gd name="T12" fmla="*/ 56 w 166"/>
                <a:gd name="T13" fmla="*/ 113 h 222"/>
                <a:gd name="T14" fmla="*/ 110 w 166"/>
                <a:gd name="T15" fmla="*/ 43 h 222"/>
                <a:gd name="T16" fmla="*/ 166 w 166"/>
                <a:gd name="T17" fmla="*/ 28 h 222"/>
                <a:gd name="T18" fmla="*/ 158 w 166"/>
                <a:gd name="T19" fmla="*/ 26 h 222"/>
                <a:gd name="T20" fmla="*/ 153 w 166"/>
                <a:gd name="T21" fmla="*/ 26 h 222"/>
                <a:gd name="T22" fmla="*/ 92 w 166"/>
                <a:gd name="T23" fmla="*/ 29 h 222"/>
                <a:gd name="T24" fmla="*/ 49 w 166"/>
                <a:gd name="T25" fmla="*/ 90 h 222"/>
                <a:gd name="T26" fmla="*/ 15 w 166"/>
                <a:gd name="T27" fmla="*/ 212 h 222"/>
                <a:gd name="T28" fmla="*/ 5 w 166"/>
                <a:gd name="T29" fmla="*/ 216 h 222"/>
                <a:gd name="T30" fmla="*/ 22 w 166"/>
                <a:gd name="T31" fmla="*/ 163 h 222"/>
                <a:gd name="T32" fmla="*/ 57 w 166"/>
                <a:gd name="T33" fmla="*/ 58 h 222"/>
                <a:gd name="T34" fmla="*/ 154 w 166"/>
                <a:gd name="T35" fmla="*/ 23 h 222"/>
                <a:gd name="T36" fmla="*/ 158 w 166"/>
                <a:gd name="T37" fmla="*/ 26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222">
                  <a:moveTo>
                    <a:pt x="166" y="28"/>
                  </a:moveTo>
                  <a:cubicBezTo>
                    <a:pt x="155" y="20"/>
                    <a:pt x="155" y="20"/>
                    <a:pt x="155" y="20"/>
                  </a:cubicBezTo>
                  <a:cubicBezTo>
                    <a:pt x="116" y="0"/>
                    <a:pt x="82" y="12"/>
                    <a:pt x="55" y="56"/>
                  </a:cubicBezTo>
                  <a:cubicBezTo>
                    <a:pt x="38" y="90"/>
                    <a:pt x="26" y="125"/>
                    <a:pt x="19" y="163"/>
                  </a:cubicBezTo>
                  <a:cubicBezTo>
                    <a:pt x="15" y="183"/>
                    <a:pt x="8" y="203"/>
                    <a:pt x="0" y="222"/>
                  </a:cubicBezTo>
                  <a:cubicBezTo>
                    <a:pt x="31" y="209"/>
                    <a:pt x="50" y="195"/>
                    <a:pt x="56" y="179"/>
                  </a:cubicBezTo>
                  <a:cubicBezTo>
                    <a:pt x="56" y="113"/>
                    <a:pt x="56" y="113"/>
                    <a:pt x="56" y="113"/>
                  </a:cubicBezTo>
                  <a:cubicBezTo>
                    <a:pt x="64" y="90"/>
                    <a:pt x="82" y="67"/>
                    <a:pt x="110" y="43"/>
                  </a:cubicBezTo>
                  <a:cubicBezTo>
                    <a:pt x="124" y="35"/>
                    <a:pt x="143" y="30"/>
                    <a:pt x="166" y="28"/>
                  </a:cubicBezTo>
                  <a:close/>
                  <a:moveTo>
                    <a:pt x="158" y="26"/>
                  </a:moveTo>
                  <a:cubicBezTo>
                    <a:pt x="156" y="26"/>
                    <a:pt x="155" y="26"/>
                    <a:pt x="153" y="26"/>
                  </a:cubicBezTo>
                  <a:cubicBezTo>
                    <a:pt x="130" y="17"/>
                    <a:pt x="110" y="18"/>
                    <a:pt x="92" y="29"/>
                  </a:cubicBezTo>
                  <a:cubicBezTo>
                    <a:pt x="71" y="45"/>
                    <a:pt x="57" y="65"/>
                    <a:pt x="49" y="90"/>
                  </a:cubicBezTo>
                  <a:cubicBezTo>
                    <a:pt x="15" y="212"/>
                    <a:pt x="15" y="212"/>
                    <a:pt x="15" y="212"/>
                  </a:cubicBezTo>
                  <a:cubicBezTo>
                    <a:pt x="12" y="213"/>
                    <a:pt x="9" y="215"/>
                    <a:pt x="5" y="216"/>
                  </a:cubicBezTo>
                  <a:cubicBezTo>
                    <a:pt x="13" y="199"/>
                    <a:pt x="18" y="182"/>
                    <a:pt x="22" y="163"/>
                  </a:cubicBezTo>
                  <a:cubicBezTo>
                    <a:pt x="29" y="126"/>
                    <a:pt x="41" y="91"/>
                    <a:pt x="57" y="58"/>
                  </a:cubicBezTo>
                  <a:cubicBezTo>
                    <a:pt x="84" y="16"/>
                    <a:pt x="116" y="4"/>
                    <a:pt x="154" y="23"/>
                  </a:cubicBezTo>
                  <a:cubicBezTo>
                    <a:pt x="158" y="26"/>
                    <a:pt x="158" y="26"/>
                    <a:pt x="158" y="26"/>
                  </a:cubicBezTo>
                  <a:close/>
                </a:path>
              </a:pathLst>
            </a:custGeom>
            <a:solidFill>
              <a:srgbClr val="2222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89" name="Freeform 389"/>
            <p:cNvSpPr>
              <a:spLocks/>
            </p:cNvSpPr>
            <p:nvPr/>
          </p:nvSpPr>
          <p:spPr bwMode="auto">
            <a:xfrm>
              <a:off x="6883896" y="1890787"/>
              <a:ext cx="147638" cy="203597"/>
            </a:xfrm>
            <a:custGeom>
              <a:avLst/>
              <a:gdLst>
                <a:gd name="T0" fmla="*/ 148 w 153"/>
                <a:gd name="T1" fmla="*/ 22 h 212"/>
                <a:gd name="T2" fmla="*/ 153 w 153"/>
                <a:gd name="T3" fmla="*/ 22 h 212"/>
                <a:gd name="T4" fmla="*/ 149 w 153"/>
                <a:gd name="T5" fmla="*/ 19 h 212"/>
                <a:gd name="T6" fmla="*/ 52 w 153"/>
                <a:gd name="T7" fmla="*/ 54 h 212"/>
                <a:gd name="T8" fmla="*/ 17 w 153"/>
                <a:gd name="T9" fmla="*/ 159 h 212"/>
                <a:gd name="T10" fmla="*/ 0 w 153"/>
                <a:gd name="T11" fmla="*/ 212 h 212"/>
                <a:gd name="T12" fmla="*/ 10 w 153"/>
                <a:gd name="T13" fmla="*/ 208 h 212"/>
                <a:gd name="T14" fmla="*/ 44 w 153"/>
                <a:gd name="T15" fmla="*/ 86 h 212"/>
                <a:gd name="T16" fmla="*/ 87 w 153"/>
                <a:gd name="T17" fmla="*/ 25 h 212"/>
                <a:gd name="T18" fmla="*/ 148 w 153"/>
                <a:gd name="T19" fmla="*/ 2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212">
                  <a:moveTo>
                    <a:pt x="148" y="22"/>
                  </a:moveTo>
                  <a:cubicBezTo>
                    <a:pt x="150" y="22"/>
                    <a:pt x="151" y="22"/>
                    <a:pt x="153" y="22"/>
                  </a:cubicBezTo>
                  <a:cubicBezTo>
                    <a:pt x="149" y="19"/>
                    <a:pt x="149" y="19"/>
                    <a:pt x="149" y="19"/>
                  </a:cubicBezTo>
                  <a:cubicBezTo>
                    <a:pt x="111" y="0"/>
                    <a:pt x="79" y="12"/>
                    <a:pt x="52" y="54"/>
                  </a:cubicBezTo>
                  <a:cubicBezTo>
                    <a:pt x="36" y="87"/>
                    <a:pt x="24" y="122"/>
                    <a:pt x="17" y="159"/>
                  </a:cubicBezTo>
                  <a:cubicBezTo>
                    <a:pt x="13" y="178"/>
                    <a:pt x="8" y="195"/>
                    <a:pt x="0" y="212"/>
                  </a:cubicBezTo>
                  <a:cubicBezTo>
                    <a:pt x="4" y="211"/>
                    <a:pt x="7" y="209"/>
                    <a:pt x="10" y="208"/>
                  </a:cubicBezTo>
                  <a:cubicBezTo>
                    <a:pt x="44" y="86"/>
                    <a:pt x="44" y="86"/>
                    <a:pt x="44" y="86"/>
                  </a:cubicBezTo>
                  <a:cubicBezTo>
                    <a:pt x="52" y="61"/>
                    <a:pt x="66" y="41"/>
                    <a:pt x="87" y="25"/>
                  </a:cubicBezTo>
                  <a:cubicBezTo>
                    <a:pt x="105" y="14"/>
                    <a:pt x="125" y="13"/>
                    <a:pt x="148" y="22"/>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90" name="Freeform 390"/>
            <p:cNvSpPr>
              <a:spLocks/>
            </p:cNvSpPr>
            <p:nvPr/>
          </p:nvSpPr>
          <p:spPr bwMode="auto">
            <a:xfrm>
              <a:off x="6864846" y="1913409"/>
              <a:ext cx="209550" cy="210741"/>
            </a:xfrm>
            <a:custGeom>
              <a:avLst/>
              <a:gdLst>
                <a:gd name="T0" fmla="*/ 167 w 217"/>
                <a:gd name="T1" fmla="*/ 26 h 219"/>
                <a:gd name="T2" fmla="*/ 177 w 217"/>
                <a:gd name="T3" fmla="*/ 21 h 219"/>
                <a:gd name="T4" fmla="*/ 189 w 217"/>
                <a:gd name="T5" fmla="*/ 17 h 219"/>
                <a:gd name="T6" fmla="*/ 163 w 217"/>
                <a:gd name="T7" fmla="*/ 17 h 219"/>
                <a:gd name="T8" fmla="*/ 118 w 217"/>
                <a:gd name="T9" fmla="*/ 67 h 219"/>
                <a:gd name="T10" fmla="*/ 73 w 217"/>
                <a:gd name="T11" fmla="*/ 135 h 219"/>
                <a:gd name="T12" fmla="*/ 73 w 217"/>
                <a:gd name="T13" fmla="*/ 113 h 219"/>
                <a:gd name="T14" fmla="*/ 105 w 217"/>
                <a:gd name="T15" fmla="*/ 48 h 219"/>
                <a:gd name="T16" fmla="*/ 190 w 217"/>
                <a:gd name="T17" fmla="*/ 7 h 219"/>
                <a:gd name="T18" fmla="*/ 180 w 217"/>
                <a:gd name="T19" fmla="*/ 0 h 219"/>
                <a:gd name="T20" fmla="*/ 124 w 217"/>
                <a:gd name="T21" fmla="*/ 15 h 219"/>
                <a:gd name="T22" fmla="*/ 70 w 217"/>
                <a:gd name="T23" fmla="*/ 85 h 219"/>
                <a:gd name="T24" fmla="*/ 70 w 217"/>
                <a:gd name="T25" fmla="*/ 151 h 219"/>
                <a:gd name="T26" fmla="*/ 14 w 217"/>
                <a:gd name="T27" fmla="*/ 194 h 219"/>
                <a:gd name="T28" fmla="*/ 0 w 217"/>
                <a:gd name="T29" fmla="*/ 219 h 219"/>
                <a:gd name="T30" fmla="*/ 44 w 217"/>
                <a:gd name="T31" fmla="*/ 196 h 219"/>
                <a:gd name="T32" fmla="*/ 51 w 217"/>
                <a:gd name="T33" fmla="*/ 194 h 219"/>
                <a:gd name="T34" fmla="*/ 64 w 217"/>
                <a:gd name="T35" fmla="*/ 186 h 219"/>
                <a:gd name="T36" fmla="*/ 80 w 217"/>
                <a:gd name="T37" fmla="*/ 165 h 219"/>
                <a:gd name="T38" fmla="*/ 85 w 217"/>
                <a:gd name="T39" fmla="*/ 149 h 219"/>
                <a:gd name="T40" fmla="*/ 83 w 217"/>
                <a:gd name="T41" fmla="*/ 131 h 219"/>
                <a:gd name="T42" fmla="*/ 91 w 217"/>
                <a:gd name="T43" fmla="*/ 127 h 219"/>
                <a:gd name="T44" fmla="*/ 124 w 217"/>
                <a:gd name="T45" fmla="*/ 79 h 219"/>
                <a:gd name="T46" fmla="*/ 155 w 217"/>
                <a:gd name="T47" fmla="*/ 35 h 219"/>
                <a:gd name="T48" fmla="*/ 199 w 217"/>
                <a:gd name="T49" fmla="*/ 50 h 219"/>
                <a:gd name="T50" fmla="*/ 199 w 217"/>
                <a:gd name="T51" fmla="*/ 101 h 219"/>
                <a:gd name="T52" fmla="*/ 199 w 217"/>
                <a:gd name="T53" fmla="*/ 104 h 219"/>
                <a:gd name="T54" fmla="*/ 184 w 217"/>
                <a:gd name="T55" fmla="*/ 159 h 219"/>
                <a:gd name="T56" fmla="*/ 170 w 217"/>
                <a:gd name="T57" fmla="*/ 180 h 219"/>
                <a:gd name="T58" fmla="*/ 162 w 217"/>
                <a:gd name="T59" fmla="*/ 187 h 219"/>
                <a:gd name="T60" fmla="*/ 176 w 217"/>
                <a:gd name="T61" fmla="*/ 203 h 219"/>
                <a:gd name="T62" fmla="*/ 204 w 217"/>
                <a:gd name="T63" fmla="*/ 143 h 219"/>
                <a:gd name="T64" fmla="*/ 204 w 217"/>
                <a:gd name="T65" fmla="*/ 142 h 219"/>
                <a:gd name="T66" fmla="*/ 204 w 217"/>
                <a:gd name="T67" fmla="*/ 141 h 219"/>
                <a:gd name="T68" fmla="*/ 204 w 217"/>
                <a:gd name="T69" fmla="*/ 141 h 219"/>
                <a:gd name="T70" fmla="*/ 208 w 217"/>
                <a:gd name="T71" fmla="*/ 84 h 219"/>
                <a:gd name="T72" fmla="*/ 203 w 217"/>
                <a:gd name="T73" fmla="*/ 35 h 219"/>
                <a:gd name="T74" fmla="*/ 201 w 217"/>
                <a:gd name="T75" fmla="*/ 40 h 219"/>
                <a:gd name="T76" fmla="*/ 167 w 217"/>
                <a:gd name="T77" fmla="*/ 26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7" h="219">
                  <a:moveTo>
                    <a:pt x="167" y="26"/>
                  </a:moveTo>
                  <a:cubicBezTo>
                    <a:pt x="170" y="24"/>
                    <a:pt x="174" y="23"/>
                    <a:pt x="177" y="21"/>
                  </a:cubicBezTo>
                  <a:cubicBezTo>
                    <a:pt x="189" y="17"/>
                    <a:pt x="189" y="17"/>
                    <a:pt x="189" y="17"/>
                  </a:cubicBezTo>
                  <a:cubicBezTo>
                    <a:pt x="163" y="17"/>
                    <a:pt x="163" y="17"/>
                    <a:pt x="163" y="17"/>
                  </a:cubicBezTo>
                  <a:cubicBezTo>
                    <a:pt x="144" y="30"/>
                    <a:pt x="129" y="46"/>
                    <a:pt x="118" y="67"/>
                  </a:cubicBezTo>
                  <a:cubicBezTo>
                    <a:pt x="107" y="95"/>
                    <a:pt x="92" y="118"/>
                    <a:pt x="73" y="135"/>
                  </a:cubicBezTo>
                  <a:cubicBezTo>
                    <a:pt x="73" y="113"/>
                    <a:pt x="73" y="113"/>
                    <a:pt x="73" y="113"/>
                  </a:cubicBezTo>
                  <a:cubicBezTo>
                    <a:pt x="105" y="48"/>
                    <a:pt x="105" y="48"/>
                    <a:pt x="105" y="48"/>
                  </a:cubicBezTo>
                  <a:cubicBezTo>
                    <a:pt x="123" y="17"/>
                    <a:pt x="152" y="3"/>
                    <a:pt x="190" y="7"/>
                  </a:cubicBezTo>
                  <a:cubicBezTo>
                    <a:pt x="180" y="0"/>
                    <a:pt x="180" y="0"/>
                    <a:pt x="180" y="0"/>
                  </a:cubicBezTo>
                  <a:cubicBezTo>
                    <a:pt x="157" y="2"/>
                    <a:pt x="138" y="7"/>
                    <a:pt x="124" y="15"/>
                  </a:cubicBezTo>
                  <a:cubicBezTo>
                    <a:pt x="96" y="39"/>
                    <a:pt x="78" y="62"/>
                    <a:pt x="70" y="85"/>
                  </a:cubicBezTo>
                  <a:cubicBezTo>
                    <a:pt x="70" y="151"/>
                    <a:pt x="70" y="151"/>
                    <a:pt x="70" y="151"/>
                  </a:cubicBezTo>
                  <a:cubicBezTo>
                    <a:pt x="64" y="167"/>
                    <a:pt x="45" y="181"/>
                    <a:pt x="14" y="194"/>
                  </a:cubicBezTo>
                  <a:cubicBezTo>
                    <a:pt x="10" y="202"/>
                    <a:pt x="5" y="211"/>
                    <a:pt x="0" y="219"/>
                  </a:cubicBezTo>
                  <a:cubicBezTo>
                    <a:pt x="44" y="196"/>
                    <a:pt x="44" y="196"/>
                    <a:pt x="44" y="196"/>
                  </a:cubicBezTo>
                  <a:cubicBezTo>
                    <a:pt x="46" y="196"/>
                    <a:pt x="49" y="195"/>
                    <a:pt x="51" y="194"/>
                  </a:cubicBezTo>
                  <a:cubicBezTo>
                    <a:pt x="56" y="191"/>
                    <a:pt x="60" y="189"/>
                    <a:pt x="64" y="186"/>
                  </a:cubicBezTo>
                  <a:cubicBezTo>
                    <a:pt x="71" y="180"/>
                    <a:pt x="76" y="174"/>
                    <a:pt x="80" y="165"/>
                  </a:cubicBezTo>
                  <a:cubicBezTo>
                    <a:pt x="82" y="160"/>
                    <a:pt x="84" y="155"/>
                    <a:pt x="85" y="149"/>
                  </a:cubicBezTo>
                  <a:cubicBezTo>
                    <a:pt x="83" y="131"/>
                    <a:pt x="83" y="131"/>
                    <a:pt x="83" y="131"/>
                  </a:cubicBezTo>
                  <a:cubicBezTo>
                    <a:pt x="85" y="130"/>
                    <a:pt x="88" y="128"/>
                    <a:pt x="91" y="127"/>
                  </a:cubicBezTo>
                  <a:cubicBezTo>
                    <a:pt x="109" y="116"/>
                    <a:pt x="120" y="100"/>
                    <a:pt x="124" y="79"/>
                  </a:cubicBezTo>
                  <a:cubicBezTo>
                    <a:pt x="132" y="60"/>
                    <a:pt x="143" y="45"/>
                    <a:pt x="155" y="35"/>
                  </a:cubicBezTo>
                  <a:cubicBezTo>
                    <a:pt x="173" y="31"/>
                    <a:pt x="188" y="36"/>
                    <a:pt x="199" y="50"/>
                  </a:cubicBezTo>
                  <a:cubicBezTo>
                    <a:pt x="199" y="101"/>
                    <a:pt x="199" y="101"/>
                    <a:pt x="199" y="101"/>
                  </a:cubicBezTo>
                  <a:cubicBezTo>
                    <a:pt x="199" y="102"/>
                    <a:pt x="199" y="103"/>
                    <a:pt x="199" y="104"/>
                  </a:cubicBezTo>
                  <a:cubicBezTo>
                    <a:pt x="200" y="123"/>
                    <a:pt x="195" y="141"/>
                    <a:pt x="184" y="159"/>
                  </a:cubicBezTo>
                  <a:cubicBezTo>
                    <a:pt x="170" y="180"/>
                    <a:pt x="170" y="180"/>
                    <a:pt x="170" y="180"/>
                  </a:cubicBezTo>
                  <a:cubicBezTo>
                    <a:pt x="168" y="183"/>
                    <a:pt x="165" y="185"/>
                    <a:pt x="162" y="187"/>
                  </a:cubicBezTo>
                  <a:cubicBezTo>
                    <a:pt x="167" y="191"/>
                    <a:pt x="171" y="197"/>
                    <a:pt x="176" y="203"/>
                  </a:cubicBezTo>
                  <a:cubicBezTo>
                    <a:pt x="197" y="181"/>
                    <a:pt x="206" y="161"/>
                    <a:pt x="204" y="143"/>
                  </a:cubicBezTo>
                  <a:cubicBezTo>
                    <a:pt x="204" y="143"/>
                    <a:pt x="204" y="142"/>
                    <a:pt x="204" y="142"/>
                  </a:cubicBezTo>
                  <a:cubicBezTo>
                    <a:pt x="204" y="142"/>
                    <a:pt x="204" y="142"/>
                    <a:pt x="204" y="141"/>
                  </a:cubicBezTo>
                  <a:cubicBezTo>
                    <a:pt x="204" y="141"/>
                    <a:pt x="204" y="141"/>
                    <a:pt x="204" y="141"/>
                  </a:cubicBezTo>
                  <a:cubicBezTo>
                    <a:pt x="201" y="124"/>
                    <a:pt x="202" y="105"/>
                    <a:pt x="208" y="84"/>
                  </a:cubicBezTo>
                  <a:cubicBezTo>
                    <a:pt x="217" y="56"/>
                    <a:pt x="215" y="40"/>
                    <a:pt x="203" y="35"/>
                  </a:cubicBezTo>
                  <a:cubicBezTo>
                    <a:pt x="203" y="36"/>
                    <a:pt x="202" y="38"/>
                    <a:pt x="201" y="40"/>
                  </a:cubicBezTo>
                  <a:cubicBezTo>
                    <a:pt x="191" y="30"/>
                    <a:pt x="180" y="26"/>
                    <a:pt x="167" y="2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91" name="Freeform 391"/>
            <p:cNvSpPr>
              <a:spLocks/>
            </p:cNvSpPr>
            <p:nvPr/>
          </p:nvSpPr>
          <p:spPr bwMode="auto">
            <a:xfrm>
              <a:off x="6952952" y="1943174"/>
              <a:ext cx="105966" cy="201216"/>
            </a:xfrm>
            <a:custGeom>
              <a:avLst/>
              <a:gdLst>
                <a:gd name="T0" fmla="*/ 73 w 109"/>
                <a:gd name="T1" fmla="*/ 14 h 209"/>
                <a:gd name="T2" fmla="*/ 99 w 109"/>
                <a:gd name="T3" fmla="*/ 22 h 209"/>
                <a:gd name="T4" fmla="*/ 99 w 109"/>
                <a:gd name="T5" fmla="*/ 87 h 209"/>
                <a:gd name="T6" fmla="*/ 62 w 109"/>
                <a:gd name="T7" fmla="*/ 150 h 209"/>
                <a:gd name="T8" fmla="*/ 0 w 109"/>
                <a:gd name="T9" fmla="*/ 96 h 209"/>
                <a:gd name="T10" fmla="*/ 48 w 109"/>
                <a:gd name="T11" fmla="*/ 159 h 209"/>
                <a:gd name="T12" fmla="*/ 57 w 109"/>
                <a:gd name="T13" fmla="*/ 160 h 209"/>
                <a:gd name="T14" fmla="*/ 46 w 109"/>
                <a:gd name="T15" fmla="*/ 182 h 209"/>
                <a:gd name="T16" fmla="*/ 58 w 109"/>
                <a:gd name="T17" fmla="*/ 202 h 209"/>
                <a:gd name="T18" fmla="*/ 33 w 109"/>
                <a:gd name="T19" fmla="*/ 186 h 209"/>
                <a:gd name="T20" fmla="*/ 45 w 109"/>
                <a:gd name="T21" fmla="*/ 207 h 209"/>
                <a:gd name="T22" fmla="*/ 73 w 109"/>
                <a:gd name="T23" fmla="*/ 209 h 209"/>
                <a:gd name="T24" fmla="*/ 59 w 109"/>
                <a:gd name="T25" fmla="*/ 187 h 209"/>
                <a:gd name="T26" fmla="*/ 71 w 109"/>
                <a:gd name="T27" fmla="*/ 156 h 209"/>
                <a:gd name="T28" fmla="*/ 79 w 109"/>
                <a:gd name="T29" fmla="*/ 149 h 209"/>
                <a:gd name="T30" fmla="*/ 93 w 109"/>
                <a:gd name="T31" fmla="*/ 128 h 209"/>
                <a:gd name="T32" fmla="*/ 108 w 109"/>
                <a:gd name="T33" fmla="*/ 73 h 209"/>
                <a:gd name="T34" fmla="*/ 108 w 109"/>
                <a:gd name="T35" fmla="*/ 70 h 209"/>
                <a:gd name="T36" fmla="*/ 108 w 109"/>
                <a:gd name="T37" fmla="*/ 19 h 209"/>
                <a:gd name="T38" fmla="*/ 64 w 109"/>
                <a:gd name="T39" fmla="*/ 4 h 209"/>
                <a:gd name="T40" fmla="*/ 33 w 109"/>
                <a:gd name="T41" fmla="*/ 48 h 209"/>
                <a:gd name="T42" fmla="*/ 0 w 109"/>
                <a:gd name="T43" fmla="*/ 96 h 209"/>
                <a:gd name="T44" fmla="*/ 36 w 109"/>
                <a:gd name="T45" fmla="*/ 63 h 209"/>
                <a:gd name="T46" fmla="*/ 73 w 109"/>
                <a:gd name="T47" fmla="*/ 14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 h="209">
                  <a:moveTo>
                    <a:pt x="73" y="14"/>
                  </a:moveTo>
                  <a:cubicBezTo>
                    <a:pt x="99" y="22"/>
                    <a:pt x="99" y="22"/>
                    <a:pt x="99" y="22"/>
                  </a:cubicBezTo>
                  <a:cubicBezTo>
                    <a:pt x="99" y="87"/>
                    <a:pt x="99" y="87"/>
                    <a:pt x="99" y="87"/>
                  </a:cubicBezTo>
                  <a:cubicBezTo>
                    <a:pt x="91" y="114"/>
                    <a:pt x="79" y="135"/>
                    <a:pt x="62" y="150"/>
                  </a:cubicBezTo>
                  <a:cubicBezTo>
                    <a:pt x="39" y="156"/>
                    <a:pt x="18" y="138"/>
                    <a:pt x="0" y="96"/>
                  </a:cubicBezTo>
                  <a:cubicBezTo>
                    <a:pt x="4" y="130"/>
                    <a:pt x="21" y="151"/>
                    <a:pt x="48" y="159"/>
                  </a:cubicBezTo>
                  <a:cubicBezTo>
                    <a:pt x="51" y="160"/>
                    <a:pt x="54" y="160"/>
                    <a:pt x="57" y="160"/>
                  </a:cubicBezTo>
                  <a:cubicBezTo>
                    <a:pt x="46" y="182"/>
                    <a:pt x="46" y="182"/>
                    <a:pt x="46" y="182"/>
                  </a:cubicBezTo>
                  <a:cubicBezTo>
                    <a:pt x="58" y="202"/>
                    <a:pt x="58" y="202"/>
                    <a:pt x="58" y="202"/>
                  </a:cubicBezTo>
                  <a:cubicBezTo>
                    <a:pt x="33" y="186"/>
                    <a:pt x="33" y="186"/>
                    <a:pt x="33" y="186"/>
                  </a:cubicBezTo>
                  <a:cubicBezTo>
                    <a:pt x="45" y="207"/>
                    <a:pt x="45" y="207"/>
                    <a:pt x="45" y="207"/>
                  </a:cubicBezTo>
                  <a:cubicBezTo>
                    <a:pt x="73" y="209"/>
                    <a:pt x="73" y="209"/>
                    <a:pt x="73" y="209"/>
                  </a:cubicBezTo>
                  <a:cubicBezTo>
                    <a:pt x="59" y="187"/>
                    <a:pt x="59" y="187"/>
                    <a:pt x="59" y="187"/>
                  </a:cubicBezTo>
                  <a:cubicBezTo>
                    <a:pt x="71" y="156"/>
                    <a:pt x="71" y="156"/>
                    <a:pt x="71" y="156"/>
                  </a:cubicBezTo>
                  <a:cubicBezTo>
                    <a:pt x="74" y="154"/>
                    <a:pt x="77" y="152"/>
                    <a:pt x="79" y="149"/>
                  </a:cubicBezTo>
                  <a:cubicBezTo>
                    <a:pt x="93" y="128"/>
                    <a:pt x="93" y="128"/>
                    <a:pt x="93" y="128"/>
                  </a:cubicBezTo>
                  <a:cubicBezTo>
                    <a:pt x="104" y="110"/>
                    <a:pt x="109" y="92"/>
                    <a:pt x="108" y="73"/>
                  </a:cubicBezTo>
                  <a:cubicBezTo>
                    <a:pt x="108" y="72"/>
                    <a:pt x="108" y="71"/>
                    <a:pt x="108" y="70"/>
                  </a:cubicBezTo>
                  <a:cubicBezTo>
                    <a:pt x="108" y="19"/>
                    <a:pt x="108" y="19"/>
                    <a:pt x="108" y="19"/>
                  </a:cubicBezTo>
                  <a:cubicBezTo>
                    <a:pt x="97" y="5"/>
                    <a:pt x="82" y="0"/>
                    <a:pt x="64" y="4"/>
                  </a:cubicBezTo>
                  <a:cubicBezTo>
                    <a:pt x="52" y="14"/>
                    <a:pt x="41" y="29"/>
                    <a:pt x="33" y="48"/>
                  </a:cubicBezTo>
                  <a:cubicBezTo>
                    <a:pt x="29" y="69"/>
                    <a:pt x="18" y="85"/>
                    <a:pt x="0" y="96"/>
                  </a:cubicBezTo>
                  <a:cubicBezTo>
                    <a:pt x="14" y="94"/>
                    <a:pt x="26" y="84"/>
                    <a:pt x="36" y="63"/>
                  </a:cubicBezTo>
                  <a:cubicBezTo>
                    <a:pt x="44" y="40"/>
                    <a:pt x="57" y="23"/>
                    <a:pt x="73" y="14"/>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92" name="Freeform 392"/>
            <p:cNvSpPr>
              <a:spLocks/>
            </p:cNvSpPr>
            <p:nvPr/>
          </p:nvSpPr>
          <p:spPr bwMode="auto">
            <a:xfrm>
              <a:off x="6952952" y="1956271"/>
              <a:ext cx="95250" cy="138113"/>
            </a:xfrm>
            <a:custGeom>
              <a:avLst/>
              <a:gdLst>
                <a:gd name="T0" fmla="*/ 99 w 99"/>
                <a:gd name="T1" fmla="*/ 8 h 142"/>
                <a:gd name="T2" fmla="*/ 73 w 99"/>
                <a:gd name="T3" fmla="*/ 0 h 142"/>
                <a:gd name="T4" fmla="*/ 36 w 99"/>
                <a:gd name="T5" fmla="*/ 49 h 142"/>
                <a:gd name="T6" fmla="*/ 0 w 99"/>
                <a:gd name="T7" fmla="*/ 82 h 142"/>
                <a:gd name="T8" fmla="*/ 62 w 99"/>
                <a:gd name="T9" fmla="*/ 136 h 142"/>
                <a:gd name="T10" fmla="*/ 99 w 99"/>
                <a:gd name="T11" fmla="*/ 73 h 142"/>
                <a:gd name="T12" fmla="*/ 99 w 99"/>
                <a:gd name="T13" fmla="*/ 8 h 142"/>
              </a:gdLst>
              <a:ahLst/>
              <a:cxnLst>
                <a:cxn ang="0">
                  <a:pos x="T0" y="T1"/>
                </a:cxn>
                <a:cxn ang="0">
                  <a:pos x="T2" y="T3"/>
                </a:cxn>
                <a:cxn ang="0">
                  <a:pos x="T4" y="T5"/>
                </a:cxn>
                <a:cxn ang="0">
                  <a:pos x="T6" y="T7"/>
                </a:cxn>
                <a:cxn ang="0">
                  <a:pos x="T8" y="T9"/>
                </a:cxn>
                <a:cxn ang="0">
                  <a:pos x="T10" y="T11"/>
                </a:cxn>
                <a:cxn ang="0">
                  <a:pos x="T12" y="T13"/>
                </a:cxn>
              </a:cxnLst>
              <a:rect l="0" t="0" r="r" b="b"/>
              <a:pathLst>
                <a:path w="99" h="142">
                  <a:moveTo>
                    <a:pt x="99" y="8"/>
                  </a:moveTo>
                  <a:cubicBezTo>
                    <a:pt x="73" y="0"/>
                    <a:pt x="73" y="0"/>
                    <a:pt x="73" y="0"/>
                  </a:cubicBezTo>
                  <a:cubicBezTo>
                    <a:pt x="57" y="9"/>
                    <a:pt x="44" y="26"/>
                    <a:pt x="36" y="49"/>
                  </a:cubicBezTo>
                  <a:cubicBezTo>
                    <a:pt x="26" y="70"/>
                    <a:pt x="14" y="80"/>
                    <a:pt x="0" y="82"/>
                  </a:cubicBezTo>
                  <a:cubicBezTo>
                    <a:pt x="18" y="124"/>
                    <a:pt x="39" y="142"/>
                    <a:pt x="62" y="136"/>
                  </a:cubicBezTo>
                  <a:cubicBezTo>
                    <a:pt x="79" y="121"/>
                    <a:pt x="91" y="100"/>
                    <a:pt x="99" y="73"/>
                  </a:cubicBezTo>
                  <a:cubicBezTo>
                    <a:pt x="99" y="8"/>
                    <a:pt x="99" y="8"/>
                    <a:pt x="99" y="8"/>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93" name="Freeform 393"/>
            <p:cNvSpPr>
              <a:spLocks/>
            </p:cNvSpPr>
            <p:nvPr/>
          </p:nvSpPr>
          <p:spPr bwMode="auto">
            <a:xfrm>
              <a:off x="7122021" y="1859831"/>
              <a:ext cx="101203" cy="77391"/>
            </a:xfrm>
            <a:custGeom>
              <a:avLst/>
              <a:gdLst>
                <a:gd name="T0" fmla="*/ 91 w 105"/>
                <a:gd name="T1" fmla="*/ 0 h 80"/>
                <a:gd name="T2" fmla="*/ 61 w 105"/>
                <a:gd name="T3" fmla="*/ 34 h 80"/>
                <a:gd name="T4" fmla="*/ 0 w 105"/>
                <a:gd name="T5" fmla="*/ 27 h 80"/>
                <a:gd name="T6" fmla="*/ 10 w 105"/>
                <a:gd name="T7" fmla="*/ 33 h 80"/>
                <a:gd name="T8" fmla="*/ 15 w 105"/>
                <a:gd name="T9" fmla="*/ 53 h 80"/>
                <a:gd name="T10" fmla="*/ 30 w 105"/>
                <a:gd name="T11" fmla="*/ 80 h 80"/>
                <a:gd name="T12" fmla="*/ 23 w 105"/>
                <a:gd name="T13" fmla="*/ 53 h 80"/>
                <a:gd name="T14" fmla="*/ 21 w 105"/>
                <a:gd name="T15" fmla="*/ 41 h 80"/>
                <a:gd name="T16" fmla="*/ 80 w 105"/>
                <a:gd name="T17" fmla="*/ 29 h 80"/>
                <a:gd name="T18" fmla="*/ 105 w 105"/>
                <a:gd name="T19" fmla="*/ 7 h 80"/>
                <a:gd name="T20" fmla="*/ 91 w 105"/>
                <a:gd name="T2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5" h="80">
                  <a:moveTo>
                    <a:pt x="91" y="0"/>
                  </a:moveTo>
                  <a:cubicBezTo>
                    <a:pt x="61" y="34"/>
                    <a:pt x="61" y="34"/>
                    <a:pt x="61" y="34"/>
                  </a:cubicBezTo>
                  <a:cubicBezTo>
                    <a:pt x="42" y="43"/>
                    <a:pt x="21" y="40"/>
                    <a:pt x="0" y="27"/>
                  </a:cubicBezTo>
                  <a:cubicBezTo>
                    <a:pt x="10" y="33"/>
                    <a:pt x="10" y="33"/>
                    <a:pt x="10" y="33"/>
                  </a:cubicBezTo>
                  <a:cubicBezTo>
                    <a:pt x="15" y="53"/>
                    <a:pt x="15" y="53"/>
                    <a:pt x="15" y="53"/>
                  </a:cubicBezTo>
                  <a:cubicBezTo>
                    <a:pt x="30" y="80"/>
                    <a:pt x="30" y="80"/>
                    <a:pt x="30" y="80"/>
                  </a:cubicBezTo>
                  <a:cubicBezTo>
                    <a:pt x="23" y="53"/>
                    <a:pt x="23" y="53"/>
                    <a:pt x="23" y="53"/>
                  </a:cubicBezTo>
                  <a:cubicBezTo>
                    <a:pt x="21" y="41"/>
                    <a:pt x="21" y="41"/>
                    <a:pt x="21" y="41"/>
                  </a:cubicBezTo>
                  <a:cubicBezTo>
                    <a:pt x="42" y="57"/>
                    <a:pt x="62" y="53"/>
                    <a:pt x="80" y="29"/>
                  </a:cubicBezTo>
                  <a:cubicBezTo>
                    <a:pt x="87" y="13"/>
                    <a:pt x="95" y="6"/>
                    <a:pt x="105" y="7"/>
                  </a:cubicBezTo>
                  <a:cubicBezTo>
                    <a:pt x="91" y="0"/>
                    <a:pt x="91" y="0"/>
                    <a:pt x="91" y="0"/>
                  </a:cubicBezTo>
                  <a:close/>
                </a:path>
              </a:pathLst>
            </a:custGeom>
            <a:solidFill>
              <a:srgbClr val="4127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94" name="Freeform 394"/>
            <p:cNvSpPr>
              <a:spLocks/>
            </p:cNvSpPr>
            <p:nvPr/>
          </p:nvSpPr>
          <p:spPr bwMode="auto">
            <a:xfrm>
              <a:off x="7133927" y="1986037"/>
              <a:ext cx="65484" cy="269081"/>
            </a:xfrm>
            <a:custGeom>
              <a:avLst/>
              <a:gdLst>
                <a:gd name="T0" fmla="*/ 39 w 68"/>
                <a:gd name="T1" fmla="*/ 0 h 279"/>
                <a:gd name="T2" fmla="*/ 30 w 68"/>
                <a:gd name="T3" fmla="*/ 3 h 279"/>
                <a:gd name="T4" fmla="*/ 50 w 68"/>
                <a:gd name="T5" fmla="*/ 93 h 279"/>
                <a:gd name="T6" fmla="*/ 17 w 68"/>
                <a:gd name="T7" fmla="*/ 219 h 279"/>
                <a:gd name="T8" fmla="*/ 0 w 68"/>
                <a:gd name="T9" fmla="*/ 170 h 279"/>
                <a:gd name="T10" fmla="*/ 19 w 68"/>
                <a:gd name="T11" fmla="*/ 279 h 279"/>
                <a:gd name="T12" fmla="*/ 62 w 68"/>
                <a:gd name="T13" fmla="*/ 119 h 279"/>
                <a:gd name="T14" fmla="*/ 68 w 68"/>
                <a:gd name="T15" fmla="*/ 83 h 279"/>
                <a:gd name="T16" fmla="*/ 68 w 68"/>
                <a:gd name="T17" fmla="*/ 76 h 279"/>
                <a:gd name="T18" fmla="*/ 65 w 68"/>
                <a:gd name="T19" fmla="*/ 83 h 279"/>
                <a:gd name="T20" fmla="*/ 49 w 68"/>
                <a:gd name="T21" fmla="*/ 63 h 279"/>
                <a:gd name="T22" fmla="*/ 44 w 68"/>
                <a:gd name="T23" fmla="*/ 7 h 279"/>
                <a:gd name="T24" fmla="*/ 39 w 68"/>
                <a:gd name="T25" fmla="*/ 0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279">
                  <a:moveTo>
                    <a:pt x="39" y="0"/>
                  </a:moveTo>
                  <a:cubicBezTo>
                    <a:pt x="30" y="3"/>
                    <a:pt x="30" y="3"/>
                    <a:pt x="30" y="3"/>
                  </a:cubicBezTo>
                  <a:cubicBezTo>
                    <a:pt x="30" y="41"/>
                    <a:pt x="36" y="71"/>
                    <a:pt x="50" y="93"/>
                  </a:cubicBezTo>
                  <a:cubicBezTo>
                    <a:pt x="17" y="219"/>
                    <a:pt x="17" y="219"/>
                    <a:pt x="17" y="219"/>
                  </a:cubicBezTo>
                  <a:cubicBezTo>
                    <a:pt x="0" y="170"/>
                    <a:pt x="0" y="170"/>
                    <a:pt x="0" y="170"/>
                  </a:cubicBezTo>
                  <a:cubicBezTo>
                    <a:pt x="19" y="279"/>
                    <a:pt x="19" y="279"/>
                    <a:pt x="19" y="279"/>
                  </a:cubicBezTo>
                  <a:cubicBezTo>
                    <a:pt x="28" y="217"/>
                    <a:pt x="43" y="164"/>
                    <a:pt x="62" y="119"/>
                  </a:cubicBezTo>
                  <a:cubicBezTo>
                    <a:pt x="65" y="107"/>
                    <a:pt x="67" y="95"/>
                    <a:pt x="68" y="83"/>
                  </a:cubicBezTo>
                  <a:cubicBezTo>
                    <a:pt x="68" y="80"/>
                    <a:pt x="68" y="78"/>
                    <a:pt x="68" y="76"/>
                  </a:cubicBezTo>
                  <a:cubicBezTo>
                    <a:pt x="65" y="83"/>
                    <a:pt x="65" y="83"/>
                    <a:pt x="65" y="83"/>
                  </a:cubicBezTo>
                  <a:cubicBezTo>
                    <a:pt x="59" y="81"/>
                    <a:pt x="54" y="74"/>
                    <a:pt x="49" y="63"/>
                  </a:cubicBezTo>
                  <a:cubicBezTo>
                    <a:pt x="44" y="7"/>
                    <a:pt x="44" y="7"/>
                    <a:pt x="44" y="7"/>
                  </a:cubicBezTo>
                  <a:cubicBezTo>
                    <a:pt x="39" y="0"/>
                    <a:pt x="39" y="0"/>
                    <a:pt x="39" y="0"/>
                  </a:cubicBez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95" name="Freeform 395"/>
            <p:cNvSpPr>
              <a:spLocks/>
            </p:cNvSpPr>
            <p:nvPr/>
          </p:nvSpPr>
          <p:spPr bwMode="auto">
            <a:xfrm>
              <a:off x="7068443" y="1988418"/>
              <a:ext cx="113109" cy="208359"/>
            </a:xfrm>
            <a:custGeom>
              <a:avLst/>
              <a:gdLst>
                <a:gd name="T0" fmla="*/ 97 w 117"/>
                <a:gd name="T1" fmla="*/ 0 h 216"/>
                <a:gd name="T2" fmla="*/ 69 w 117"/>
                <a:gd name="T3" fmla="*/ 9 h 216"/>
                <a:gd name="T4" fmla="*/ 28 w 117"/>
                <a:gd name="T5" fmla="*/ 53 h 216"/>
                <a:gd name="T6" fmla="*/ 0 w 117"/>
                <a:gd name="T7" fmla="*/ 164 h 216"/>
                <a:gd name="T8" fmla="*/ 16 w 117"/>
                <a:gd name="T9" fmla="*/ 165 h 216"/>
                <a:gd name="T10" fmla="*/ 34 w 117"/>
                <a:gd name="T11" fmla="*/ 58 h 216"/>
                <a:gd name="T12" fmla="*/ 32 w 117"/>
                <a:gd name="T13" fmla="*/ 165 h 216"/>
                <a:gd name="T14" fmla="*/ 67 w 117"/>
                <a:gd name="T15" fmla="*/ 167 h 216"/>
                <a:gd name="T16" fmla="*/ 84 w 117"/>
                <a:gd name="T17" fmla="*/ 216 h 216"/>
                <a:gd name="T18" fmla="*/ 117 w 117"/>
                <a:gd name="T19" fmla="*/ 90 h 216"/>
                <a:gd name="T20" fmla="*/ 97 w 117"/>
                <a:gd name="T21"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7" h="216">
                  <a:moveTo>
                    <a:pt x="97" y="0"/>
                  </a:moveTo>
                  <a:cubicBezTo>
                    <a:pt x="69" y="9"/>
                    <a:pt x="69" y="9"/>
                    <a:pt x="69" y="9"/>
                  </a:cubicBezTo>
                  <a:cubicBezTo>
                    <a:pt x="48" y="15"/>
                    <a:pt x="34" y="30"/>
                    <a:pt x="28" y="53"/>
                  </a:cubicBezTo>
                  <a:cubicBezTo>
                    <a:pt x="0" y="164"/>
                    <a:pt x="0" y="164"/>
                    <a:pt x="0" y="164"/>
                  </a:cubicBezTo>
                  <a:cubicBezTo>
                    <a:pt x="16" y="165"/>
                    <a:pt x="16" y="165"/>
                    <a:pt x="16" y="165"/>
                  </a:cubicBezTo>
                  <a:cubicBezTo>
                    <a:pt x="34" y="58"/>
                    <a:pt x="34" y="58"/>
                    <a:pt x="34" y="58"/>
                  </a:cubicBezTo>
                  <a:cubicBezTo>
                    <a:pt x="30" y="98"/>
                    <a:pt x="30" y="134"/>
                    <a:pt x="32" y="165"/>
                  </a:cubicBezTo>
                  <a:cubicBezTo>
                    <a:pt x="67" y="167"/>
                    <a:pt x="67" y="167"/>
                    <a:pt x="67" y="167"/>
                  </a:cubicBezTo>
                  <a:cubicBezTo>
                    <a:pt x="84" y="216"/>
                    <a:pt x="84" y="216"/>
                    <a:pt x="84" y="216"/>
                  </a:cubicBezTo>
                  <a:cubicBezTo>
                    <a:pt x="117" y="90"/>
                    <a:pt x="117" y="90"/>
                    <a:pt x="117" y="90"/>
                  </a:cubicBezTo>
                  <a:cubicBezTo>
                    <a:pt x="103" y="68"/>
                    <a:pt x="97" y="38"/>
                    <a:pt x="97"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96" name="Freeform 396"/>
            <p:cNvSpPr>
              <a:spLocks/>
            </p:cNvSpPr>
            <p:nvPr/>
          </p:nvSpPr>
          <p:spPr bwMode="auto">
            <a:xfrm>
              <a:off x="6942237" y="2057474"/>
              <a:ext cx="54769" cy="85725"/>
            </a:xfrm>
            <a:custGeom>
              <a:avLst/>
              <a:gdLst>
                <a:gd name="T0" fmla="*/ 5 w 56"/>
                <a:gd name="T1" fmla="*/ 0 h 89"/>
                <a:gd name="T2" fmla="*/ 0 w 56"/>
                <a:gd name="T3" fmla="*/ 16 h 89"/>
                <a:gd name="T4" fmla="*/ 37 w 56"/>
                <a:gd name="T5" fmla="*/ 88 h 89"/>
                <a:gd name="T6" fmla="*/ 56 w 56"/>
                <a:gd name="T7" fmla="*/ 89 h 89"/>
                <a:gd name="T8" fmla="*/ 44 w 56"/>
                <a:gd name="T9" fmla="*/ 68 h 89"/>
                <a:gd name="T10" fmla="*/ 5 w 56"/>
                <a:gd name="T11" fmla="*/ 0 h 89"/>
              </a:gdLst>
              <a:ahLst/>
              <a:cxnLst>
                <a:cxn ang="0">
                  <a:pos x="T0" y="T1"/>
                </a:cxn>
                <a:cxn ang="0">
                  <a:pos x="T2" y="T3"/>
                </a:cxn>
                <a:cxn ang="0">
                  <a:pos x="T4" y="T5"/>
                </a:cxn>
                <a:cxn ang="0">
                  <a:pos x="T6" y="T7"/>
                </a:cxn>
                <a:cxn ang="0">
                  <a:pos x="T8" y="T9"/>
                </a:cxn>
                <a:cxn ang="0">
                  <a:pos x="T10" y="T11"/>
                </a:cxn>
              </a:cxnLst>
              <a:rect l="0" t="0" r="r" b="b"/>
              <a:pathLst>
                <a:path w="56" h="89">
                  <a:moveTo>
                    <a:pt x="5" y="0"/>
                  </a:moveTo>
                  <a:cubicBezTo>
                    <a:pt x="4" y="6"/>
                    <a:pt x="2" y="11"/>
                    <a:pt x="0" y="16"/>
                  </a:cubicBezTo>
                  <a:cubicBezTo>
                    <a:pt x="37" y="88"/>
                    <a:pt x="37" y="88"/>
                    <a:pt x="37" y="88"/>
                  </a:cubicBezTo>
                  <a:cubicBezTo>
                    <a:pt x="56" y="89"/>
                    <a:pt x="56" y="89"/>
                    <a:pt x="56" y="89"/>
                  </a:cubicBezTo>
                  <a:cubicBezTo>
                    <a:pt x="44" y="68"/>
                    <a:pt x="44" y="68"/>
                    <a:pt x="44" y="68"/>
                  </a:cubicBezTo>
                  <a:cubicBezTo>
                    <a:pt x="5" y="0"/>
                    <a:pt x="5" y="0"/>
                    <a:pt x="5" y="0"/>
                  </a:cubicBezTo>
                  <a:close/>
                </a:path>
              </a:pathLst>
            </a:custGeom>
            <a:solidFill>
              <a:srgbClr val="897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97" name="Freeform 397"/>
            <p:cNvSpPr>
              <a:spLocks/>
            </p:cNvSpPr>
            <p:nvPr/>
          </p:nvSpPr>
          <p:spPr bwMode="auto">
            <a:xfrm>
              <a:off x="6945809" y="2036043"/>
              <a:ext cx="63103" cy="102394"/>
            </a:xfrm>
            <a:custGeom>
              <a:avLst/>
              <a:gdLst>
                <a:gd name="T0" fmla="*/ 0 w 66"/>
                <a:gd name="T1" fmla="*/ 4 h 106"/>
                <a:gd name="T2" fmla="*/ 2 w 66"/>
                <a:gd name="T3" fmla="*/ 22 h 106"/>
                <a:gd name="T4" fmla="*/ 41 w 66"/>
                <a:gd name="T5" fmla="*/ 90 h 106"/>
                <a:gd name="T6" fmla="*/ 66 w 66"/>
                <a:gd name="T7" fmla="*/ 106 h 106"/>
                <a:gd name="T8" fmla="*/ 54 w 66"/>
                <a:gd name="T9" fmla="*/ 86 h 106"/>
                <a:gd name="T10" fmla="*/ 65 w 66"/>
                <a:gd name="T11" fmla="*/ 64 h 106"/>
                <a:gd name="T12" fmla="*/ 56 w 66"/>
                <a:gd name="T13" fmla="*/ 63 h 106"/>
                <a:gd name="T14" fmla="*/ 8 w 66"/>
                <a:gd name="T15" fmla="*/ 0 h 106"/>
                <a:gd name="T16" fmla="*/ 0 w 66"/>
                <a:gd name="T17" fmla="*/ 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106">
                  <a:moveTo>
                    <a:pt x="0" y="4"/>
                  </a:moveTo>
                  <a:cubicBezTo>
                    <a:pt x="2" y="22"/>
                    <a:pt x="2" y="22"/>
                    <a:pt x="2" y="22"/>
                  </a:cubicBezTo>
                  <a:cubicBezTo>
                    <a:pt x="41" y="90"/>
                    <a:pt x="41" y="90"/>
                    <a:pt x="41" y="90"/>
                  </a:cubicBezTo>
                  <a:cubicBezTo>
                    <a:pt x="66" y="106"/>
                    <a:pt x="66" y="106"/>
                    <a:pt x="66" y="106"/>
                  </a:cubicBezTo>
                  <a:cubicBezTo>
                    <a:pt x="54" y="86"/>
                    <a:pt x="54" y="86"/>
                    <a:pt x="54" y="86"/>
                  </a:cubicBezTo>
                  <a:cubicBezTo>
                    <a:pt x="65" y="64"/>
                    <a:pt x="65" y="64"/>
                    <a:pt x="65" y="64"/>
                  </a:cubicBezTo>
                  <a:cubicBezTo>
                    <a:pt x="62" y="64"/>
                    <a:pt x="59" y="64"/>
                    <a:pt x="56" y="63"/>
                  </a:cubicBezTo>
                  <a:cubicBezTo>
                    <a:pt x="29" y="55"/>
                    <a:pt x="12" y="34"/>
                    <a:pt x="8" y="0"/>
                  </a:cubicBezTo>
                  <a:cubicBezTo>
                    <a:pt x="5" y="1"/>
                    <a:pt x="2" y="3"/>
                    <a:pt x="0" y="4"/>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98" name="Freeform 398"/>
            <p:cNvSpPr>
              <a:spLocks noEditPoints="1"/>
            </p:cNvSpPr>
            <p:nvPr/>
          </p:nvSpPr>
          <p:spPr bwMode="auto">
            <a:xfrm>
              <a:off x="6831509" y="2100337"/>
              <a:ext cx="213122" cy="515541"/>
            </a:xfrm>
            <a:custGeom>
              <a:avLst/>
              <a:gdLst>
                <a:gd name="T0" fmla="*/ 86 w 221"/>
                <a:gd name="T1" fmla="*/ 0 h 534"/>
                <a:gd name="T2" fmla="*/ 79 w 221"/>
                <a:gd name="T3" fmla="*/ 2 h 534"/>
                <a:gd name="T4" fmla="*/ 35 w 221"/>
                <a:gd name="T5" fmla="*/ 25 h 534"/>
                <a:gd name="T6" fmla="*/ 35 w 221"/>
                <a:gd name="T7" fmla="*/ 26 h 534"/>
                <a:gd name="T8" fmla="*/ 10 w 221"/>
                <a:gd name="T9" fmla="*/ 145 h 534"/>
                <a:gd name="T10" fmla="*/ 14 w 221"/>
                <a:gd name="T11" fmla="*/ 250 h 534"/>
                <a:gd name="T12" fmla="*/ 17 w 221"/>
                <a:gd name="T13" fmla="*/ 331 h 534"/>
                <a:gd name="T14" fmla="*/ 24 w 221"/>
                <a:gd name="T15" fmla="*/ 367 h 534"/>
                <a:gd name="T16" fmla="*/ 42 w 221"/>
                <a:gd name="T17" fmla="*/ 433 h 534"/>
                <a:gd name="T18" fmla="*/ 70 w 221"/>
                <a:gd name="T19" fmla="*/ 534 h 534"/>
                <a:gd name="T20" fmla="*/ 128 w 221"/>
                <a:gd name="T21" fmla="*/ 505 h 534"/>
                <a:gd name="T22" fmla="*/ 91 w 221"/>
                <a:gd name="T23" fmla="*/ 290 h 534"/>
                <a:gd name="T24" fmla="*/ 71 w 221"/>
                <a:gd name="T25" fmla="*/ 252 h 534"/>
                <a:gd name="T26" fmla="*/ 111 w 221"/>
                <a:gd name="T27" fmla="*/ 127 h 534"/>
                <a:gd name="T28" fmla="*/ 91 w 221"/>
                <a:gd name="T29" fmla="*/ 246 h 534"/>
                <a:gd name="T30" fmla="*/ 105 w 221"/>
                <a:gd name="T31" fmla="*/ 278 h 534"/>
                <a:gd name="T32" fmla="*/ 174 w 221"/>
                <a:gd name="T33" fmla="*/ 286 h 534"/>
                <a:gd name="T34" fmla="*/ 164 w 221"/>
                <a:gd name="T35" fmla="*/ 329 h 534"/>
                <a:gd name="T36" fmla="*/ 156 w 221"/>
                <a:gd name="T37" fmla="*/ 329 h 534"/>
                <a:gd name="T38" fmla="*/ 129 w 221"/>
                <a:gd name="T39" fmla="*/ 399 h 534"/>
                <a:gd name="T40" fmla="*/ 138 w 221"/>
                <a:gd name="T41" fmla="*/ 441 h 534"/>
                <a:gd name="T42" fmla="*/ 195 w 221"/>
                <a:gd name="T43" fmla="*/ 377 h 534"/>
                <a:gd name="T44" fmla="*/ 221 w 221"/>
                <a:gd name="T45" fmla="*/ 278 h 534"/>
                <a:gd name="T46" fmla="*/ 169 w 221"/>
                <a:gd name="T47" fmla="*/ 263 h 534"/>
                <a:gd name="T48" fmla="*/ 169 w 221"/>
                <a:gd name="T49" fmla="*/ 254 h 534"/>
                <a:gd name="T50" fmla="*/ 159 w 221"/>
                <a:gd name="T51" fmla="*/ 254 h 534"/>
                <a:gd name="T52" fmla="*/ 113 w 221"/>
                <a:gd name="T53" fmla="*/ 66 h 534"/>
                <a:gd name="T54" fmla="*/ 113 w 221"/>
                <a:gd name="T55" fmla="*/ 52 h 534"/>
                <a:gd name="T56" fmla="*/ 86 w 221"/>
                <a:gd name="T57" fmla="*/ 0 h 534"/>
                <a:gd name="T58" fmla="*/ 85 w 221"/>
                <a:gd name="T59" fmla="*/ 3 h 534"/>
                <a:gd name="T60" fmla="*/ 43 w 221"/>
                <a:gd name="T61" fmla="*/ 41 h 534"/>
                <a:gd name="T62" fmla="*/ 25 w 221"/>
                <a:gd name="T63" fmla="*/ 147 h 534"/>
                <a:gd name="T64" fmla="*/ 25 w 221"/>
                <a:gd name="T65" fmla="*/ 296 h 534"/>
                <a:gd name="T66" fmla="*/ 82 w 221"/>
                <a:gd name="T67" fmla="*/ 528 h 534"/>
                <a:gd name="T68" fmla="*/ 72 w 221"/>
                <a:gd name="T69" fmla="*/ 531 h 534"/>
                <a:gd name="T70" fmla="*/ 27 w 221"/>
                <a:gd name="T71" fmla="*/ 366 h 534"/>
                <a:gd name="T72" fmla="*/ 20 w 221"/>
                <a:gd name="T73" fmla="*/ 330 h 534"/>
                <a:gd name="T74" fmla="*/ 20 w 221"/>
                <a:gd name="T75" fmla="*/ 330 h 534"/>
                <a:gd name="T76" fmla="*/ 17 w 221"/>
                <a:gd name="T77" fmla="*/ 250 h 534"/>
                <a:gd name="T78" fmla="*/ 17 w 221"/>
                <a:gd name="T79" fmla="*/ 250 h 534"/>
                <a:gd name="T80" fmla="*/ 13 w 221"/>
                <a:gd name="T81" fmla="*/ 145 h 534"/>
                <a:gd name="T82" fmla="*/ 13 w 221"/>
                <a:gd name="T83" fmla="*/ 144 h 534"/>
                <a:gd name="T84" fmla="*/ 37 w 221"/>
                <a:gd name="T85" fmla="*/ 28 h 534"/>
                <a:gd name="T86" fmla="*/ 80 w 221"/>
                <a:gd name="T87" fmla="*/ 5 h 534"/>
                <a:gd name="T88" fmla="*/ 85 w 221"/>
                <a:gd name="T89" fmla="*/ 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1" h="534">
                  <a:moveTo>
                    <a:pt x="86" y="0"/>
                  </a:moveTo>
                  <a:cubicBezTo>
                    <a:pt x="84" y="1"/>
                    <a:pt x="81" y="2"/>
                    <a:pt x="79" y="2"/>
                  </a:cubicBezTo>
                  <a:cubicBezTo>
                    <a:pt x="35" y="25"/>
                    <a:pt x="35" y="25"/>
                    <a:pt x="35" y="25"/>
                  </a:cubicBezTo>
                  <a:cubicBezTo>
                    <a:pt x="35" y="25"/>
                    <a:pt x="35" y="26"/>
                    <a:pt x="35" y="26"/>
                  </a:cubicBezTo>
                  <a:cubicBezTo>
                    <a:pt x="9" y="67"/>
                    <a:pt x="0" y="107"/>
                    <a:pt x="10" y="145"/>
                  </a:cubicBezTo>
                  <a:cubicBezTo>
                    <a:pt x="14" y="250"/>
                    <a:pt x="14" y="250"/>
                    <a:pt x="14" y="250"/>
                  </a:cubicBezTo>
                  <a:cubicBezTo>
                    <a:pt x="12" y="279"/>
                    <a:pt x="13" y="306"/>
                    <a:pt x="17" y="331"/>
                  </a:cubicBezTo>
                  <a:cubicBezTo>
                    <a:pt x="18" y="343"/>
                    <a:pt x="21" y="356"/>
                    <a:pt x="24" y="367"/>
                  </a:cubicBezTo>
                  <a:cubicBezTo>
                    <a:pt x="42" y="433"/>
                    <a:pt x="42" y="433"/>
                    <a:pt x="42" y="433"/>
                  </a:cubicBezTo>
                  <a:cubicBezTo>
                    <a:pt x="70" y="534"/>
                    <a:pt x="70" y="534"/>
                    <a:pt x="70" y="534"/>
                  </a:cubicBezTo>
                  <a:cubicBezTo>
                    <a:pt x="97" y="528"/>
                    <a:pt x="117" y="518"/>
                    <a:pt x="128" y="505"/>
                  </a:cubicBezTo>
                  <a:cubicBezTo>
                    <a:pt x="91" y="290"/>
                    <a:pt x="91" y="290"/>
                    <a:pt x="91" y="290"/>
                  </a:cubicBezTo>
                  <a:cubicBezTo>
                    <a:pt x="71" y="252"/>
                    <a:pt x="71" y="252"/>
                    <a:pt x="71" y="252"/>
                  </a:cubicBezTo>
                  <a:cubicBezTo>
                    <a:pt x="111" y="127"/>
                    <a:pt x="111" y="127"/>
                    <a:pt x="111" y="127"/>
                  </a:cubicBezTo>
                  <a:cubicBezTo>
                    <a:pt x="91" y="246"/>
                    <a:pt x="91" y="246"/>
                    <a:pt x="91" y="246"/>
                  </a:cubicBezTo>
                  <a:cubicBezTo>
                    <a:pt x="105" y="278"/>
                    <a:pt x="105" y="278"/>
                    <a:pt x="105" y="278"/>
                  </a:cubicBezTo>
                  <a:cubicBezTo>
                    <a:pt x="174" y="286"/>
                    <a:pt x="174" y="286"/>
                    <a:pt x="174" y="286"/>
                  </a:cubicBezTo>
                  <a:cubicBezTo>
                    <a:pt x="164" y="329"/>
                    <a:pt x="164" y="329"/>
                    <a:pt x="164" y="329"/>
                  </a:cubicBezTo>
                  <a:cubicBezTo>
                    <a:pt x="156" y="329"/>
                    <a:pt x="156" y="329"/>
                    <a:pt x="156" y="329"/>
                  </a:cubicBezTo>
                  <a:cubicBezTo>
                    <a:pt x="150" y="362"/>
                    <a:pt x="141" y="385"/>
                    <a:pt x="129" y="399"/>
                  </a:cubicBezTo>
                  <a:cubicBezTo>
                    <a:pt x="138" y="441"/>
                    <a:pt x="138" y="441"/>
                    <a:pt x="138" y="441"/>
                  </a:cubicBezTo>
                  <a:cubicBezTo>
                    <a:pt x="167" y="429"/>
                    <a:pt x="186" y="408"/>
                    <a:pt x="195" y="377"/>
                  </a:cubicBezTo>
                  <a:cubicBezTo>
                    <a:pt x="221" y="278"/>
                    <a:pt x="221" y="278"/>
                    <a:pt x="221" y="278"/>
                  </a:cubicBezTo>
                  <a:cubicBezTo>
                    <a:pt x="169" y="263"/>
                    <a:pt x="169" y="263"/>
                    <a:pt x="169" y="263"/>
                  </a:cubicBezTo>
                  <a:cubicBezTo>
                    <a:pt x="169" y="254"/>
                    <a:pt x="169" y="254"/>
                    <a:pt x="169" y="254"/>
                  </a:cubicBezTo>
                  <a:cubicBezTo>
                    <a:pt x="159" y="254"/>
                    <a:pt x="159" y="254"/>
                    <a:pt x="159" y="254"/>
                  </a:cubicBezTo>
                  <a:cubicBezTo>
                    <a:pt x="113" y="66"/>
                    <a:pt x="113" y="66"/>
                    <a:pt x="113" y="66"/>
                  </a:cubicBezTo>
                  <a:cubicBezTo>
                    <a:pt x="113" y="52"/>
                    <a:pt x="113" y="52"/>
                    <a:pt x="113" y="52"/>
                  </a:cubicBezTo>
                  <a:cubicBezTo>
                    <a:pt x="86" y="0"/>
                    <a:pt x="86" y="0"/>
                    <a:pt x="86" y="0"/>
                  </a:cubicBezTo>
                  <a:close/>
                  <a:moveTo>
                    <a:pt x="85" y="3"/>
                  </a:moveTo>
                  <a:cubicBezTo>
                    <a:pt x="43" y="41"/>
                    <a:pt x="43" y="41"/>
                    <a:pt x="43" y="41"/>
                  </a:cubicBezTo>
                  <a:cubicBezTo>
                    <a:pt x="22" y="74"/>
                    <a:pt x="15" y="109"/>
                    <a:pt x="25" y="147"/>
                  </a:cubicBezTo>
                  <a:cubicBezTo>
                    <a:pt x="25" y="296"/>
                    <a:pt x="25" y="296"/>
                    <a:pt x="25" y="296"/>
                  </a:cubicBezTo>
                  <a:cubicBezTo>
                    <a:pt x="37" y="367"/>
                    <a:pt x="57" y="444"/>
                    <a:pt x="82" y="528"/>
                  </a:cubicBezTo>
                  <a:cubicBezTo>
                    <a:pt x="79" y="529"/>
                    <a:pt x="75" y="530"/>
                    <a:pt x="72" y="531"/>
                  </a:cubicBezTo>
                  <a:cubicBezTo>
                    <a:pt x="27" y="366"/>
                    <a:pt x="27" y="366"/>
                    <a:pt x="27" y="366"/>
                  </a:cubicBezTo>
                  <a:cubicBezTo>
                    <a:pt x="24" y="355"/>
                    <a:pt x="21" y="343"/>
                    <a:pt x="20" y="330"/>
                  </a:cubicBezTo>
                  <a:cubicBezTo>
                    <a:pt x="20" y="330"/>
                    <a:pt x="20" y="330"/>
                    <a:pt x="20" y="330"/>
                  </a:cubicBezTo>
                  <a:cubicBezTo>
                    <a:pt x="16" y="306"/>
                    <a:pt x="15" y="279"/>
                    <a:pt x="17" y="250"/>
                  </a:cubicBezTo>
                  <a:cubicBezTo>
                    <a:pt x="17" y="250"/>
                    <a:pt x="17" y="250"/>
                    <a:pt x="17" y="250"/>
                  </a:cubicBezTo>
                  <a:cubicBezTo>
                    <a:pt x="13" y="145"/>
                    <a:pt x="13" y="145"/>
                    <a:pt x="13" y="145"/>
                  </a:cubicBezTo>
                  <a:cubicBezTo>
                    <a:pt x="13" y="144"/>
                    <a:pt x="13" y="144"/>
                    <a:pt x="13" y="144"/>
                  </a:cubicBezTo>
                  <a:cubicBezTo>
                    <a:pt x="4" y="107"/>
                    <a:pt x="12" y="68"/>
                    <a:pt x="37" y="28"/>
                  </a:cubicBezTo>
                  <a:cubicBezTo>
                    <a:pt x="80" y="5"/>
                    <a:pt x="80" y="5"/>
                    <a:pt x="80" y="5"/>
                  </a:cubicBezTo>
                  <a:cubicBezTo>
                    <a:pt x="81" y="5"/>
                    <a:pt x="83" y="4"/>
                    <a:pt x="85" y="3"/>
                  </a:cubicBezTo>
                  <a:close/>
                </a:path>
              </a:pathLst>
            </a:custGeom>
            <a:solidFill>
              <a:srgbClr val="C5B3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99" name="Freeform 399"/>
            <p:cNvSpPr>
              <a:spLocks/>
            </p:cNvSpPr>
            <p:nvPr/>
          </p:nvSpPr>
          <p:spPr bwMode="auto">
            <a:xfrm>
              <a:off x="6835081" y="2103909"/>
              <a:ext cx="78581" cy="508397"/>
            </a:xfrm>
            <a:custGeom>
              <a:avLst/>
              <a:gdLst>
                <a:gd name="T0" fmla="*/ 39 w 81"/>
                <a:gd name="T1" fmla="*/ 38 h 528"/>
                <a:gd name="T2" fmla="*/ 81 w 81"/>
                <a:gd name="T3" fmla="*/ 0 h 528"/>
                <a:gd name="T4" fmla="*/ 76 w 81"/>
                <a:gd name="T5" fmla="*/ 2 h 528"/>
                <a:gd name="T6" fmla="*/ 33 w 81"/>
                <a:gd name="T7" fmla="*/ 25 h 528"/>
                <a:gd name="T8" fmla="*/ 9 w 81"/>
                <a:gd name="T9" fmla="*/ 141 h 528"/>
                <a:gd name="T10" fmla="*/ 9 w 81"/>
                <a:gd name="T11" fmla="*/ 142 h 528"/>
                <a:gd name="T12" fmla="*/ 13 w 81"/>
                <a:gd name="T13" fmla="*/ 247 h 528"/>
                <a:gd name="T14" fmla="*/ 13 w 81"/>
                <a:gd name="T15" fmla="*/ 247 h 528"/>
                <a:gd name="T16" fmla="*/ 16 w 81"/>
                <a:gd name="T17" fmla="*/ 327 h 528"/>
                <a:gd name="T18" fmla="*/ 16 w 81"/>
                <a:gd name="T19" fmla="*/ 327 h 528"/>
                <a:gd name="T20" fmla="*/ 23 w 81"/>
                <a:gd name="T21" fmla="*/ 363 h 528"/>
                <a:gd name="T22" fmla="*/ 68 w 81"/>
                <a:gd name="T23" fmla="*/ 528 h 528"/>
                <a:gd name="T24" fmla="*/ 78 w 81"/>
                <a:gd name="T25" fmla="*/ 525 h 528"/>
                <a:gd name="T26" fmla="*/ 21 w 81"/>
                <a:gd name="T27" fmla="*/ 293 h 528"/>
                <a:gd name="T28" fmla="*/ 21 w 81"/>
                <a:gd name="T29" fmla="*/ 144 h 528"/>
                <a:gd name="T30" fmla="*/ 39 w 81"/>
                <a:gd name="T31" fmla="*/ 38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 h="528">
                  <a:moveTo>
                    <a:pt x="39" y="38"/>
                  </a:moveTo>
                  <a:cubicBezTo>
                    <a:pt x="81" y="0"/>
                    <a:pt x="81" y="0"/>
                    <a:pt x="81" y="0"/>
                  </a:cubicBezTo>
                  <a:cubicBezTo>
                    <a:pt x="79" y="1"/>
                    <a:pt x="77" y="2"/>
                    <a:pt x="76" y="2"/>
                  </a:cubicBezTo>
                  <a:cubicBezTo>
                    <a:pt x="33" y="25"/>
                    <a:pt x="33" y="25"/>
                    <a:pt x="33" y="25"/>
                  </a:cubicBezTo>
                  <a:cubicBezTo>
                    <a:pt x="8" y="65"/>
                    <a:pt x="0" y="104"/>
                    <a:pt x="9" y="141"/>
                  </a:cubicBezTo>
                  <a:cubicBezTo>
                    <a:pt x="9" y="141"/>
                    <a:pt x="9" y="141"/>
                    <a:pt x="9" y="142"/>
                  </a:cubicBezTo>
                  <a:cubicBezTo>
                    <a:pt x="13" y="247"/>
                    <a:pt x="13" y="247"/>
                    <a:pt x="13" y="247"/>
                  </a:cubicBezTo>
                  <a:cubicBezTo>
                    <a:pt x="13" y="247"/>
                    <a:pt x="13" y="247"/>
                    <a:pt x="13" y="247"/>
                  </a:cubicBezTo>
                  <a:cubicBezTo>
                    <a:pt x="11" y="276"/>
                    <a:pt x="12" y="303"/>
                    <a:pt x="16" y="327"/>
                  </a:cubicBezTo>
                  <a:cubicBezTo>
                    <a:pt x="16" y="327"/>
                    <a:pt x="16" y="327"/>
                    <a:pt x="16" y="327"/>
                  </a:cubicBezTo>
                  <a:cubicBezTo>
                    <a:pt x="17" y="340"/>
                    <a:pt x="20" y="352"/>
                    <a:pt x="23" y="363"/>
                  </a:cubicBezTo>
                  <a:cubicBezTo>
                    <a:pt x="68" y="528"/>
                    <a:pt x="68" y="528"/>
                    <a:pt x="68" y="528"/>
                  </a:cubicBezTo>
                  <a:cubicBezTo>
                    <a:pt x="71" y="527"/>
                    <a:pt x="75" y="526"/>
                    <a:pt x="78" y="525"/>
                  </a:cubicBezTo>
                  <a:cubicBezTo>
                    <a:pt x="53" y="441"/>
                    <a:pt x="33" y="364"/>
                    <a:pt x="21" y="293"/>
                  </a:cubicBezTo>
                  <a:cubicBezTo>
                    <a:pt x="21" y="144"/>
                    <a:pt x="21" y="144"/>
                    <a:pt x="21" y="144"/>
                  </a:cubicBezTo>
                  <a:cubicBezTo>
                    <a:pt x="11" y="106"/>
                    <a:pt x="18" y="71"/>
                    <a:pt x="39" y="38"/>
                  </a:cubicBezTo>
                  <a:close/>
                </a:path>
              </a:pathLst>
            </a:custGeom>
            <a:solidFill>
              <a:srgbClr val="E0D3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00" name="Freeform 400"/>
            <p:cNvSpPr>
              <a:spLocks/>
            </p:cNvSpPr>
            <p:nvPr/>
          </p:nvSpPr>
          <p:spPr bwMode="auto">
            <a:xfrm>
              <a:off x="6950571" y="2142009"/>
              <a:ext cx="183356" cy="17859"/>
            </a:xfrm>
            <a:custGeom>
              <a:avLst/>
              <a:gdLst>
                <a:gd name="T0" fmla="*/ 23 w 154"/>
                <a:gd name="T1" fmla="*/ 0 h 15"/>
                <a:gd name="T2" fmla="*/ 8 w 154"/>
                <a:gd name="T3" fmla="*/ 0 h 15"/>
                <a:gd name="T4" fmla="*/ 4 w 154"/>
                <a:gd name="T5" fmla="*/ 3 h 15"/>
                <a:gd name="T6" fmla="*/ 0 w 154"/>
                <a:gd name="T7" fmla="*/ 7 h 15"/>
                <a:gd name="T8" fmla="*/ 145 w 154"/>
                <a:gd name="T9" fmla="*/ 15 h 15"/>
                <a:gd name="T10" fmla="*/ 154 w 154"/>
                <a:gd name="T11" fmla="*/ 7 h 15"/>
                <a:gd name="T12" fmla="*/ 125 w 154"/>
                <a:gd name="T13" fmla="*/ 5 h 15"/>
                <a:gd name="T14" fmla="*/ 112 w 154"/>
                <a:gd name="T15" fmla="*/ 5 h 15"/>
                <a:gd name="T16" fmla="*/ 99 w 154"/>
                <a:gd name="T17" fmla="*/ 4 h 15"/>
                <a:gd name="T18" fmla="*/ 99 w 154"/>
                <a:gd name="T19" fmla="*/ 4 h 15"/>
                <a:gd name="T20" fmla="*/ 89 w 154"/>
                <a:gd name="T21" fmla="*/ 3 h 15"/>
                <a:gd name="T22" fmla="*/ 75 w 154"/>
                <a:gd name="T23" fmla="*/ 2 h 15"/>
                <a:gd name="T24" fmla="*/ 61 w 154"/>
                <a:gd name="T25" fmla="*/ 2 h 15"/>
                <a:gd name="T26" fmla="*/ 39 w 154"/>
                <a:gd name="T27" fmla="*/ 1 h 15"/>
                <a:gd name="T28" fmla="*/ 23 w 154"/>
                <a:gd name="T29" fmla="*/ 0 h 15"/>
                <a:gd name="T30" fmla="*/ 23 w 154"/>
                <a:gd name="T31"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4" h="15">
                  <a:moveTo>
                    <a:pt x="23" y="0"/>
                  </a:moveTo>
                  <a:lnTo>
                    <a:pt x="8" y="0"/>
                  </a:lnTo>
                  <a:lnTo>
                    <a:pt x="4" y="3"/>
                  </a:lnTo>
                  <a:lnTo>
                    <a:pt x="0" y="7"/>
                  </a:lnTo>
                  <a:lnTo>
                    <a:pt x="145" y="15"/>
                  </a:lnTo>
                  <a:lnTo>
                    <a:pt x="154" y="7"/>
                  </a:lnTo>
                  <a:lnTo>
                    <a:pt x="125" y="5"/>
                  </a:lnTo>
                  <a:lnTo>
                    <a:pt x="112" y="5"/>
                  </a:lnTo>
                  <a:lnTo>
                    <a:pt x="99" y="4"/>
                  </a:lnTo>
                  <a:lnTo>
                    <a:pt x="99" y="4"/>
                  </a:lnTo>
                  <a:lnTo>
                    <a:pt x="89" y="3"/>
                  </a:lnTo>
                  <a:lnTo>
                    <a:pt x="75" y="2"/>
                  </a:lnTo>
                  <a:lnTo>
                    <a:pt x="61" y="2"/>
                  </a:lnTo>
                  <a:lnTo>
                    <a:pt x="39" y="1"/>
                  </a:lnTo>
                  <a:lnTo>
                    <a:pt x="23" y="0"/>
                  </a:lnTo>
                  <a:lnTo>
                    <a:pt x="23" y="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01" name="Freeform 401"/>
            <p:cNvSpPr>
              <a:spLocks/>
            </p:cNvSpPr>
            <p:nvPr/>
          </p:nvSpPr>
          <p:spPr bwMode="auto">
            <a:xfrm>
              <a:off x="6926759" y="2072953"/>
              <a:ext cx="51197" cy="72628"/>
            </a:xfrm>
            <a:custGeom>
              <a:avLst/>
              <a:gdLst>
                <a:gd name="T0" fmla="*/ 34 w 53"/>
                <a:gd name="T1" fmla="*/ 72 h 76"/>
                <a:gd name="T2" fmla="*/ 53 w 53"/>
                <a:gd name="T3" fmla="*/ 72 h 76"/>
                <a:gd name="T4" fmla="*/ 16 w 53"/>
                <a:gd name="T5" fmla="*/ 0 h 76"/>
                <a:gd name="T6" fmla="*/ 0 w 53"/>
                <a:gd name="T7" fmla="*/ 21 h 76"/>
                <a:gd name="T8" fmla="*/ 29 w 53"/>
                <a:gd name="T9" fmla="*/ 76 h 76"/>
                <a:gd name="T10" fmla="*/ 34 w 53"/>
                <a:gd name="T11" fmla="*/ 72 h 76"/>
              </a:gdLst>
              <a:ahLst/>
              <a:cxnLst>
                <a:cxn ang="0">
                  <a:pos x="T0" y="T1"/>
                </a:cxn>
                <a:cxn ang="0">
                  <a:pos x="T2" y="T3"/>
                </a:cxn>
                <a:cxn ang="0">
                  <a:pos x="T4" y="T5"/>
                </a:cxn>
                <a:cxn ang="0">
                  <a:pos x="T6" y="T7"/>
                </a:cxn>
                <a:cxn ang="0">
                  <a:pos x="T8" y="T9"/>
                </a:cxn>
                <a:cxn ang="0">
                  <a:pos x="T10" y="T11"/>
                </a:cxn>
              </a:cxnLst>
              <a:rect l="0" t="0" r="r" b="b"/>
              <a:pathLst>
                <a:path w="53" h="76">
                  <a:moveTo>
                    <a:pt x="34" y="72"/>
                  </a:moveTo>
                  <a:cubicBezTo>
                    <a:pt x="53" y="72"/>
                    <a:pt x="53" y="72"/>
                    <a:pt x="53" y="72"/>
                  </a:cubicBezTo>
                  <a:cubicBezTo>
                    <a:pt x="16" y="0"/>
                    <a:pt x="16" y="0"/>
                    <a:pt x="16" y="0"/>
                  </a:cubicBezTo>
                  <a:cubicBezTo>
                    <a:pt x="12" y="9"/>
                    <a:pt x="7" y="15"/>
                    <a:pt x="0" y="21"/>
                  </a:cubicBezTo>
                  <a:cubicBezTo>
                    <a:pt x="8" y="41"/>
                    <a:pt x="18" y="59"/>
                    <a:pt x="29" y="76"/>
                  </a:cubicBezTo>
                  <a:cubicBezTo>
                    <a:pt x="34" y="72"/>
                    <a:pt x="34" y="72"/>
                    <a:pt x="34" y="72"/>
                  </a:cubicBezTo>
                  <a:close/>
                </a:path>
              </a:pathLst>
            </a:custGeom>
            <a:solidFill>
              <a:srgbClr val="C5B3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02" name="Freeform 402"/>
            <p:cNvSpPr>
              <a:spLocks noEditPoints="1"/>
            </p:cNvSpPr>
            <p:nvPr/>
          </p:nvSpPr>
          <p:spPr bwMode="auto">
            <a:xfrm>
              <a:off x="6899374" y="2093193"/>
              <a:ext cx="159544" cy="529828"/>
            </a:xfrm>
            <a:custGeom>
              <a:avLst/>
              <a:gdLst>
                <a:gd name="T0" fmla="*/ 29 w 166"/>
                <a:gd name="T1" fmla="*/ 0 h 549"/>
                <a:gd name="T2" fmla="*/ 16 w 166"/>
                <a:gd name="T3" fmla="*/ 8 h 549"/>
                <a:gd name="T4" fmla="*/ 43 w 166"/>
                <a:gd name="T5" fmla="*/ 60 h 549"/>
                <a:gd name="T6" fmla="*/ 43 w 166"/>
                <a:gd name="T7" fmla="*/ 74 h 549"/>
                <a:gd name="T8" fmla="*/ 89 w 166"/>
                <a:gd name="T9" fmla="*/ 262 h 549"/>
                <a:gd name="T10" fmla="*/ 99 w 166"/>
                <a:gd name="T11" fmla="*/ 262 h 549"/>
                <a:gd name="T12" fmla="*/ 99 w 166"/>
                <a:gd name="T13" fmla="*/ 271 h 549"/>
                <a:gd name="T14" fmla="*/ 151 w 166"/>
                <a:gd name="T15" fmla="*/ 286 h 549"/>
                <a:gd name="T16" fmla="*/ 125 w 166"/>
                <a:gd name="T17" fmla="*/ 385 h 549"/>
                <a:gd name="T18" fmla="*/ 68 w 166"/>
                <a:gd name="T19" fmla="*/ 449 h 549"/>
                <a:gd name="T20" fmla="*/ 59 w 166"/>
                <a:gd name="T21" fmla="*/ 407 h 549"/>
                <a:gd name="T22" fmla="*/ 86 w 166"/>
                <a:gd name="T23" fmla="*/ 337 h 549"/>
                <a:gd name="T24" fmla="*/ 45 w 166"/>
                <a:gd name="T25" fmla="*/ 337 h 549"/>
                <a:gd name="T26" fmla="*/ 37 w 166"/>
                <a:gd name="T27" fmla="*/ 297 h 549"/>
                <a:gd name="T28" fmla="*/ 91 w 166"/>
                <a:gd name="T29" fmla="*/ 307 h 549"/>
                <a:gd name="T30" fmla="*/ 86 w 166"/>
                <a:gd name="T31" fmla="*/ 337 h 549"/>
                <a:gd name="T32" fmla="*/ 94 w 166"/>
                <a:gd name="T33" fmla="*/ 337 h 549"/>
                <a:gd name="T34" fmla="*/ 104 w 166"/>
                <a:gd name="T35" fmla="*/ 294 h 549"/>
                <a:gd name="T36" fmla="*/ 35 w 166"/>
                <a:gd name="T37" fmla="*/ 286 h 549"/>
                <a:gd name="T38" fmla="*/ 21 w 166"/>
                <a:gd name="T39" fmla="*/ 254 h 549"/>
                <a:gd name="T40" fmla="*/ 41 w 166"/>
                <a:gd name="T41" fmla="*/ 135 h 549"/>
                <a:gd name="T42" fmla="*/ 1 w 166"/>
                <a:gd name="T43" fmla="*/ 260 h 549"/>
                <a:gd name="T44" fmla="*/ 21 w 166"/>
                <a:gd name="T45" fmla="*/ 298 h 549"/>
                <a:gd name="T46" fmla="*/ 58 w 166"/>
                <a:gd name="T47" fmla="*/ 513 h 549"/>
                <a:gd name="T48" fmla="*/ 0 w 166"/>
                <a:gd name="T49" fmla="*/ 542 h 549"/>
                <a:gd name="T50" fmla="*/ 1 w 166"/>
                <a:gd name="T51" fmla="*/ 549 h 549"/>
                <a:gd name="T52" fmla="*/ 19 w 166"/>
                <a:gd name="T53" fmla="*/ 547 h 549"/>
                <a:gd name="T54" fmla="*/ 79 w 166"/>
                <a:gd name="T55" fmla="*/ 527 h 549"/>
                <a:gd name="T56" fmla="*/ 83 w 166"/>
                <a:gd name="T57" fmla="*/ 525 h 549"/>
                <a:gd name="T58" fmla="*/ 79 w 166"/>
                <a:gd name="T59" fmla="*/ 503 h 549"/>
                <a:gd name="T60" fmla="*/ 69 w 166"/>
                <a:gd name="T61" fmla="*/ 457 h 549"/>
                <a:gd name="T62" fmla="*/ 93 w 166"/>
                <a:gd name="T63" fmla="*/ 453 h 549"/>
                <a:gd name="T64" fmla="*/ 101 w 166"/>
                <a:gd name="T65" fmla="*/ 449 h 549"/>
                <a:gd name="T66" fmla="*/ 113 w 166"/>
                <a:gd name="T67" fmla="*/ 442 h 549"/>
                <a:gd name="T68" fmla="*/ 118 w 166"/>
                <a:gd name="T69" fmla="*/ 436 h 549"/>
                <a:gd name="T70" fmla="*/ 128 w 166"/>
                <a:gd name="T71" fmla="*/ 422 h 549"/>
                <a:gd name="T72" fmla="*/ 133 w 166"/>
                <a:gd name="T73" fmla="*/ 405 h 549"/>
                <a:gd name="T74" fmla="*/ 136 w 166"/>
                <a:gd name="T75" fmla="*/ 390 h 549"/>
                <a:gd name="T76" fmla="*/ 160 w 166"/>
                <a:gd name="T77" fmla="*/ 303 h 549"/>
                <a:gd name="T78" fmla="*/ 166 w 166"/>
                <a:gd name="T79" fmla="*/ 280 h 549"/>
                <a:gd name="T80" fmla="*/ 157 w 166"/>
                <a:gd name="T81" fmla="*/ 271 h 549"/>
                <a:gd name="T82" fmla="*/ 109 w 166"/>
                <a:gd name="T83" fmla="*/ 260 h 549"/>
                <a:gd name="T84" fmla="*/ 109 w 166"/>
                <a:gd name="T85" fmla="*/ 252 h 549"/>
                <a:gd name="T86" fmla="*/ 100 w 166"/>
                <a:gd name="T87" fmla="*/ 252 h 549"/>
                <a:gd name="T88" fmla="*/ 53 w 166"/>
                <a:gd name="T89" fmla="*/ 60 h 549"/>
                <a:gd name="T90" fmla="*/ 58 w 166"/>
                <a:gd name="T91" fmla="*/ 55 h 549"/>
                <a:gd name="T92" fmla="*/ 29 w 166"/>
                <a:gd name="T93" fmla="*/ 0 h 549"/>
                <a:gd name="T94" fmla="*/ 46 w 166"/>
                <a:gd name="T95" fmla="*/ 344 h 549"/>
                <a:gd name="T96" fmla="*/ 74 w 166"/>
                <a:gd name="T97" fmla="*/ 344 h 549"/>
                <a:gd name="T98" fmla="*/ 57 w 166"/>
                <a:gd name="T99" fmla="*/ 397 h 549"/>
                <a:gd name="T100" fmla="*/ 46 w 166"/>
                <a:gd name="T101" fmla="*/ 344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 h="549">
                  <a:moveTo>
                    <a:pt x="29" y="0"/>
                  </a:moveTo>
                  <a:cubicBezTo>
                    <a:pt x="25" y="3"/>
                    <a:pt x="21" y="5"/>
                    <a:pt x="16" y="8"/>
                  </a:cubicBezTo>
                  <a:cubicBezTo>
                    <a:pt x="43" y="60"/>
                    <a:pt x="43" y="60"/>
                    <a:pt x="43" y="60"/>
                  </a:cubicBezTo>
                  <a:cubicBezTo>
                    <a:pt x="43" y="74"/>
                    <a:pt x="43" y="74"/>
                    <a:pt x="43" y="74"/>
                  </a:cubicBezTo>
                  <a:cubicBezTo>
                    <a:pt x="89" y="262"/>
                    <a:pt x="89" y="262"/>
                    <a:pt x="89" y="262"/>
                  </a:cubicBezTo>
                  <a:cubicBezTo>
                    <a:pt x="99" y="262"/>
                    <a:pt x="99" y="262"/>
                    <a:pt x="99" y="262"/>
                  </a:cubicBezTo>
                  <a:cubicBezTo>
                    <a:pt x="99" y="271"/>
                    <a:pt x="99" y="271"/>
                    <a:pt x="99" y="271"/>
                  </a:cubicBezTo>
                  <a:cubicBezTo>
                    <a:pt x="151" y="286"/>
                    <a:pt x="151" y="286"/>
                    <a:pt x="151" y="286"/>
                  </a:cubicBezTo>
                  <a:cubicBezTo>
                    <a:pt x="125" y="385"/>
                    <a:pt x="125" y="385"/>
                    <a:pt x="125" y="385"/>
                  </a:cubicBezTo>
                  <a:cubicBezTo>
                    <a:pt x="116" y="416"/>
                    <a:pt x="97" y="437"/>
                    <a:pt x="68" y="449"/>
                  </a:cubicBezTo>
                  <a:cubicBezTo>
                    <a:pt x="59" y="407"/>
                    <a:pt x="59" y="407"/>
                    <a:pt x="59" y="407"/>
                  </a:cubicBezTo>
                  <a:cubicBezTo>
                    <a:pt x="71" y="393"/>
                    <a:pt x="80" y="370"/>
                    <a:pt x="86" y="337"/>
                  </a:cubicBezTo>
                  <a:cubicBezTo>
                    <a:pt x="45" y="337"/>
                    <a:pt x="45" y="337"/>
                    <a:pt x="45" y="337"/>
                  </a:cubicBezTo>
                  <a:cubicBezTo>
                    <a:pt x="37" y="297"/>
                    <a:pt x="37" y="297"/>
                    <a:pt x="37" y="297"/>
                  </a:cubicBezTo>
                  <a:cubicBezTo>
                    <a:pt x="91" y="307"/>
                    <a:pt x="91" y="307"/>
                    <a:pt x="91" y="307"/>
                  </a:cubicBezTo>
                  <a:cubicBezTo>
                    <a:pt x="86" y="337"/>
                    <a:pt x="86" y="337"/>
                    <a:pt x="86" y="337"/>
                  </a:cubicBezTo>
                  <a:cubicBezTo>
                    <a:pt x="94" y="337"/>
                    <a:pt x="94" y="337"/>
                    <a:pt x="94" y="337"/>
                  </a:cubicBezTo>
                  <a:cubicBezTo>
                    <a:pt x="104" y="294"/>
                    <a:pt x="104" y="294"/>
                    <a:pt x="104" y="294"/>
                  </a:cubicBezTo>
                  <a:cubicBezTo>
                    <a:pt x="35" y="286"/>
                    <a:pt x="35" y="286"/>
                    <a:pt x="35" y="286"/>
                  </a:cubicBezTo>
                  <a:cubicBezTo>
                    <a:pt x="21" y="254"/>
                    <a:pt x="21" y="254"/>
                    <a:pt x="21" y="254"/>
                  </a:cubicBezTo>
                  <a:cubicBezTo>
                    <a:pt x="41" y="135"/>
                    <a:pt x="41" y="135"/>
                    <a:pt x="41" y="135"/>
                  </a:cubicBezTo>
                  <a:cubicBezTo>
                    <a:pt x="1" y="260"/>
                    <a:pt x="1" y="260"/>
                    <a:pt x="1" y="260"/>
                  </a:cubicBezTo>
                  <a:cubicBezTo>
                    <a:pt x="21" y="298"/>
                    <a:pt x="21" y="298"/>
                    <a:pt x="21" y="298"/>
                  </a:cubicBezTo>
                  <a:cubicBezTo>
                    <a:pt x="58" y="513"/>
                    <a:pt x="58" y="513"/>
                    <a:pt x="58" y="513"/>
                  </a:cubicBezTo>
                  <a:cubicBezTo>
                    <a:pt x="47" y="526"/>
                    <a:pt x="27" y="536"/>
                    <a:pt x="0" y="542"/>
                  </a:cubicBezTo>
                  <a:cubicBezTo>
                    <a:pt x="1" y="549"/>
                    <a:pt x="1" y="549"/>
                    <a:pt x="1" y="549"/>
                  </a:cubicBezTo>
                  <a:cubicBezTo>
                    <a:pt x="7" y="549"/>
                    <a:pt x="13" y="548"/>
                    <a:pt x="19" y="547"/>
                  </a:cubicBezTo>
                  <a:cubicBezTo>
                    <a:pt x="38" y="544"/>
                    <a:pt x="58" y="538"/>
                    <a:pt x="79" y="527"/>
                  </a:cubicBezTo>
                  <a:cubicBezTo>
                    <a:pt x="80" y="527"/>
                    <a:pt x="82" y="526"/>
                    <a:pt x="83" y="525"/>
                  </a:cubicBezTo>
                  <a:cubicBezTo>
                    <a:pt x="79" y="503"/>
                    <a:pt x="79" y="503"/>
                    <a:pt x="79" y="503"/>
                  </a:cubicBezTo>
                  <a:cubicBezTo>
                    <a:pt x="69" y="457"/>
                    <a:pt x="69" y="457"/>
                    <a:pt x="69" y="457"/>
                  </a:cubicBezTo>
                  <a:cubicBezTo>
                    <a:pt x="78" y="457"/>
                    <a:pt x="86" y="455"/>
                    <a:pt x="93" y="453"/>
                  </a:cubicBezTo>
                  <a:cubicBezTo>
                    <a:pt x="96" y="452"/>
                    <a:pt x="99" y="451"/>
                    <a:pt x="101" y="449"/>
                  </a:cubicBezTo>
                  <a:cubicBezTo>
                    <a:pt x="105" y="447"/>
                    <a:pt x="109" y="445"/>
                    <a:pt x="113" y="442"/>
                  </a:cubicBezTo>
                  <a:cubicBezTo>
                    <a:pt x="115" y="440"/>
                    <a:pt x="117" y="438"/>
                    <a:pt x="118" y="436"/>
                  </a:cubicBezTo>
                  <a:cubicBezTo>
                    <a:pt x="122" y="432"/>
                    <a:pt x="125" y="427"/>
                    <a:pt x="128" y="422"/>
                  </a:cubicBezTo>
                  <a:cubicBezTo>
                    <a:pt x="130" y="417"/>
                    <a:pt x="132" y="411"/>
                    <a:pt x="133" y="405"/>
                  </a:cubicBezTo>
                  <a:cubicBezTo>
                    <a:pt x="134" y="401"/>
                    <a:pt x="135" y="395"/>
                    <a:pt x="136" y="390"/>
                  </a:cubicBezTo>
                  <a:cubicBezTo>
                    <a:pt x="160" y="303"/>
                    <a:pt x="160" y="303"/>
                    <a:pt x="160" y="303"/>
                  </a:cubicBezTo>
                  <a:cubicBezTo>
                    <a:pt x="166" y="280"/>
                    <a:pt x="166" y="280"/>
                    <a:pt x="166" y="280"/>
                  </a:cubicBezTo>
                  <a:cubicBezTo>
                    <a:pt x="160" y="276"/>
                    <a:pt x="157" y="273"/>
                    <a:pt x="157" y="271"/>
                  </a:cubicBezTo>
                  <a:cubicBezTo>
                    <a:pt x="109" y="260"/>
                    <a:pt x="109" y="260"/>
                    <a:pt x="109" y="260"/>
                  </a:cubicBezTo>
                  <a:cubicBezTo>
                    <a:pt x="109" y="252"/>
                    <a:pt x="109" y="252"/>
                    <a:pt x="109" y="252"/>
                  </a:cubicBezTo>
                  <a:cubicBezTo>
                    <a:pt x="100" y="252"/>
                    <a:pt x="100" y="252"/>
                    <a:pt x="100" y="252"/>
                  </a:cubicBezTo>
                  <a:cubicBezTo>
                    <a:pt x="53" y="60"/>
                    <a:pt x="53" y="60"/>
                    <a:pt x="53" y="60"/>
                  </a:cubicBezTo>
                  <a:cubicBezTo>
                    <a:pt x="58" y="55"/>
                    <a:pt x="58" y="55"/>
                    <a:pt x="58" y="55"/>
                  </a:cubicBezTo>
                  <a:cubicBezTo>
                    <a:pt x="47" y="38"/>
                    <a:pt x="37" y="20"/>
                    <a:pt x="29" y="0"/>
                  </a:cubicBezTo>
                  <a:close/>
                  <a:moveTo>
                    <a:pt x="46" y="344"/>
                  </a:moveTo>
                  <a:cubicBezTo>
                    <a:pt x="74" y="344"/>
                    <a:pt x="74" y="344"/>
                    <a:pt x="74" y="344"/>
                  </a:cubicBezTo>
                  <a:cubicBezTo>
                    <a:pt x="73" y="362"/>
                    <a:pt x="67" y="380"/>
                    <a:pt x="57" y="397"/>
                  </a:cubicBezTo>
                  <a:cubicBezTo>
                    <a:pt x="46" y="344"/>
                    <a:pt x="46" y="344"/>
                    <a:pt x="46" y="344"/>
                  </a:cubicBezTo>
                  <a:close/>
                </a:path>
              </a:pathLst>
            </a:custGeom>
            <a:solidFill>
              <a:srgbClr val="B89B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03" name="Freeform 403"/>
            <p:cNvSpPr>
              <a:spLocks/>
            </p:cNvSpPr>
            <p:nvPr/>
          </p:nvSpPr>
          <p:spPr bwMode="auto">
            <a:xfrm>
              <a:off x="6943427" y="2424187"/>
              <a:ext cx="27384" cy="51197"/>
            </a:xfrm>
            <a:custGeom>
              <a:avLst/>
              <a:gdLst>
                <a:gd name="T0" fmla="*/ 28 w 28"/>
                <a:gd name="T1" fmla="*/ 0 h 53"/>
                <a:gd name="T2" fmla="*/ 0 w 28"/>
                <a:gd name="T3" fmla="*/ 0 h 53"/>
                <a:gd name="T4" fmla="*/ 11 w 28"/>
                <a:gd name="T5" fmla="*/ 53 h 53"/>
                <a:gd name="T6" fmla="*/ 28 w 28"/>
                <a:gd name="T7" fmla="*/ 0 h 53"/>
              </a:gdLst>
              <a:ahLst/>
              <a:cxnLst>
                <a:cxn ang="0">
                  <a:pos x="T0" y="T1"/>
                </a:cxn>
                <a:cxn ang="0">
                  <a:pos x="T2" y="T3"/>
                </a:cxn>
                <a:cxn ang="0">
                  <a:pos x="T4" y="T5"/>
                </a:cxn>
                <a:cxn ang="0">
                  <a:pos x="T6" y="T7"/>
                </a:cxn>
              </a:cxnLst>
              <a:rect l="0" t="0" r="r" b="b"/>
              <a:pathLst>
                <a:path w="28" h="53">
                  <a:moveTo>
                    <a:pt x="28" y="0"/>
                  </a:moveTo>
                  <a:cubicBezTo>
                    <a:pt x="0" y="0"/>
                    <a:pt x="0" y="0"/>
                    <a:pt x="0" y="0"/>
                  </a:cubicBezTo>
                  <a:cubicBezTo>
                    <a:pt x="11" y="53"/>
                    <a:pt x="11" y="53"/>
                    <a:pt x="11" y="53"/>
                  </a:cubicBezTo>
                  <a:cubicBezTo>
                    <a:pt x="21" y="36"/>
                    <a:pt x="27" y="18"/>
                    <a:pt x="28" y="0"/>
                  </a:cubicBezTo>
                  <a:close/>
                </a:path>
              </a:pathLst>
            </a:custGeom>
            <a:solidFill>
              <a:srgbClr val="C5B3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04" name="Freeform 404"/>
            <p:cNvSpPr>
              <a:spLocks/>
            </p:cNvSpPr>
            <p:nvPr/>
          </p:nvSpPr>
          <p:spPr bwMode="auto">
            <a:xfrm>
              <a:off x="7175599" y="1991990"/>
              <a:ext cx="32147" cy="73819"/>
            </a:xfrm>
            <a:custGeom>
              <a:avLst/>
              <a:gdLst>
                <a:gd name="T0" fmla="*/ 33 w 33"/>
                <a:gd name="T1" fmla="*/ 39 h 76"/>
                <a:gd name="T2" fmla="*/ 21 w 33"/>
                <a:gd name="T3" fmla="*/ 29 h 76"/>
                <a:gd name="T4" fmla="*/ 0 w 33"/>
                <a:gd name="T5" fmla="*/ 0 h 76"/>
                <a:gd name="T6" fmla="*/ 5 w 33"/>
                <a:gd name="T7" fmla="*/ 56 h 76"/>
                <a:gd name="T8" fmla="*/ 21 w 33"/>
                <a:gd name="T9" fmla="*/ 76 h 76"/>
                <a:gd name="T10" fmla="*/ 24 w 33"/>
                <a:gd name="T11" fmla="*/ 69 h 76"/>
                <a:gd name="T12" fmla="*/ 25 w 33"/>
                <a:gd name="T13" fmla="*/ 66 h 76"/>
                <a:gd name="T14" fmla="*/ 31 w 33"/>
                <a:gd name="T15" fmla="*/ 46 h 76"/>
                <a:gd name="T16" fmla="*/ 33 w 33"/>
                <a:gd name="T17" fmla="*/ 3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76">
                  <a:moveTo>
                    <a:pt x="33" y="39"/>
                  </a:moveTo>
                  <a:cubicBezTo>
                    <a:pt x="29" y="37"/>
                    <a:pt x="25" y="34"/>
                    <a:pt x="21" y="29"/>
                  </a:cubicBezTo>
                  <a:cubicBezTo>
                    <a:pt x="0" y="0"/>
                    <a:pt x="0" y="0"/>
                    <a:pt x="0" y="0"/>
                  </a:cubicBezTo>
                  <a:cubicBezTo>
                    <a:pt x="5" y="56"/>
                    <a:pt x="5" y="56"/>
                    <a:pt x="5" y="56"/>
                  </a:cubicBezTo>
                  <a:cubicBezTo>
                    <a:pt x="10" y="67"/>
                    <a:pt x="15" y="74"/>
                    <a:pt x="21" y="76"/>
                  </a:cubicBezTo>
                  <a:cubicBezTo>
                    <a:pt x="24" y="69"/>
                    <a:pt x="24" y="69"/>
                    <a:pt x="24" y="69"/>
                  </a:cubicBezTo>
                  <a:cubicBezTo>
                    <a:pt x="25" y="66"/>
                    <a:pt x="25" y="66"/>
                    <a:pt x="25" y="66"/>
                  </a:cubicBezTo>
                  <a:cubicBezTo>
                    <a:pt x="31" y="46"/>
                    <a:pt x="31" y="46"/>
                    <a:pt x="31" y="46"/>
                  </a:cubicBezTo>
                  <a:cubicBezTo>
                    <a:pt x="33" y="39"/>
                    <a:pt x="33" y="39"/>
                    <a:pt x="33" y="39"/>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05" name="Freeform 405"/>
            <p:cNvSpPr>
              <a:spLocks/>
            </p:cNvSpPr>
            <p:nvPr/>
          </p:nvSpPr>
          <p:spPr bwMode="auto">
            <a:xfrm>
              <a:off x="7151787" y="2058665"/>
              <a:ext cx="63103" cy="244078"/>
            </a:xfrm>
            <a:custGeom>
              <a:avLst/>
              <a:gdLst>
                <a:gd name="T0" fmla="*/ 62 w 65"/>
                <a:gd name="T1" fmla="*/ 4 h 253"/>
                <a:gd name="T2" fmla="*/ 49 w 65"/>
                <a:gd name="T3" fmla="*/ 0 h 253"/>
                <a:gd name="T4" fmla="*/ 49 w 65"/>
                <a:gd name="T5" fmla="*/ 7 h 253"/>
                <a:gd name="T6" fmla="*/ 43 w 65"/>
                <a:gd name="T7" fmla="*/ 43 h 253"/>
                <a:gd name="T8" fmla="*/ 0 w 65"/>
                <a:gd name="T9" fmla="*/ 203 h 253"/>
                <a:gd name="T10" fmla="*/ 9 w 65"/>
                <a:gd name="T11" fmla="*/ 253 h 253"/>
                <a:gd name="T12" fmla="*/ 43 w 65"/>
                <a:gd name="T13" fmla="*/ 242 h 253"/>
                <a:gd name="T14" fmla="*/ 53 w 65"/>
                <a:gd name="T15" fmla="*/ 147 h 253"/>
                <a:gd name="T16" fmla="*/ 62 w 65"/>
                <a:gd name="T17" fmla="*/ 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253">
                  <a:moveTo>
                    <a:pt x="62" y="4"/>
                  </a:moveTo>
                  <a:cubicBezTo>
                    <a:pt x="58" y="4"/>
                    <a:pt x="53" y="3"/>
                    <a:pt x="49" y="0"/>
                  </a:cubicBezTo>
                  <a:cubicBezTo>
                    <a:pt x="49" y="2"/>
                    <a:pt x="49" y="4"/>
                    <a:pt x="49" y="7"/>
                  </a:cubicBezTo>
                  <a:cubicBezTo>
                    <a:pt x="48" y="19"/>
                    <a:pt x="46" y="31"/>
                    <a:pt x="43" y="43"/>
                  </a:cubicBezTo>
                  <a:cubicBezTo>
                    <a:pt x="24" y="88"/>
                    <a:pt x="9" y="141"/>
                    <a:pt x="0" y="203"/>
                  </a:cubicBezTo>
                  <a:cubicBezTo>
                    <a:pt x="9" y="253"/>
                    <a:pt x="9" y="253"/>
                    <a:pt x="9" y="253"/>
                  </a:cubicBezTo>
                  <a:cubicBezTo>
                    <a:pt x="43" y="242"/>
                    <a:pt x="43" y="242"/>
                    <a:pt x="43" y="242"/>
                  </a:cubicBezTo>
                  <a:cubicBezTo>
                    <a:pt x="53" y="147"/>
                    <a:pt x="53" y="147"/>
                    <a:pt x="53" y="147"/>
                  </a:cubicBezTo>
                  <a:cubicBezTo>
                    <a:pt x="62" y="99"/>
                    <a:pt x="65" y="51"/>
                    <a:pt x="62" y="4"/>
                  </a:cubicBezTo>
                  <a:close/>
                </a:path>
              </a:pathLst>
            </a:custGeom>
            <a:solidFill>
              <a:srgbClr val="EC8E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06" name="Freeform 407"/>
            <p:cNvSpPr>
              <a:spLocks/>
            </p:cNvSpPr>
            <p:nvPr/>
          </p:nvSpPr>
          <p:spPr bwMode="auto">
            <a:xfrm>
              <a:off x="7200602" y="2037234"/>
              <a:ext cx="21431" cy="21431"/>
            </a:xfrm>
            <a:custGeom>
              <a:avLst/>
              <a:gdLst>
                <a:gd name="T0" fmla="*/ 6 w 23"/>
                <a:gd name="T1" fmla="*/ 0 h 23"/>
                <a:gd name="T2" fmla="*/ 0 w 23"/>
                <a:gd name="T3" fmla="*/ 20 h 23"/>
                <a:gd name="T4" fmla="*/ 23 w 23"/>
                <a:gd name="T5" fmla="*/ 13 h 23"/>
                <a:gd name="T6" fmla="*/ 20 w 23"/>
                <a:gd name="T7" fmla="*/ 6 h 23"/>
                <a:gd name="T8" fmla="*/ 6 w 23"/>
                <a:gd name="T9" fmla="*/ 0 h 23"/>
              </a:gdLst>
              <a:ahLst/>
              <a:cxnLst>
                <a:cxn ang="0">
                  <a:pos x="T0" y="T1"/>
                </a:cxn>
                <a:cxn ang="0">
                  <a:pos x="T2" y="T3"/>
                </a:cxn>
                <a:cxn ang="0">
                  <a:pos x="T4" y="T5"/>
                </a:cxn>
                <a:cxn ang="0">
                  <a:pos x="T6" y="T7"/>
                </a:cxn>
                <a:cxn ang="0">
                  <a:pos x="T8" y="T9"/>
                </a:cxn>
              </a:cxnLst>
              <a:rect l="0" t="0" r="r" b="b"/>
              <a:pathLst>
                <a:path w="23" h="23">
                  <a:moveTo>
                    <a:pt x="6" y="0"/>
                  </a:moveTo>
                  <a:cubicBezTo>
                    <a:pt x="0" y="20"/>
                    <a:pt x="0" y="20"/>
                    <a:pt x="0" y="20"/>
                  </a:cubicBezTo>
                  <a:cubicBezTo>
                    <a:pt x="10" y="23"/>
                    <a:pt x="18" y="21"/>
                    <a:pt x="23" y="13"/>
                  </a:cubicBezTo>
                  <a:cubicBezTo>
                    <a:pt x="20" y="6"/>
                    <a:pt x="20" y="6"/>
                    <a:pt x="20" y="6"/>
                  </a:cubicBezTo>
                  <a:cubicBezTo>
                    <a:pt x="6" y="0"/>
                    <a:pt x="6" y="0"/>
                    <a:pt x="6" y="0"/>
                  </a:cubicBezTo>
                  <a:close/>
                </a:path>
              </a:pathLst>
            </a:custGeom>
            <a:solidFill>
              <a:srgbClr val="EC8E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07" name="Freeform 408"/>
            <p:cNvSpPr>
              <a:spLocks/>
            </p:cNvSpPr>
            <p:nvPr/>
          </p:nvSpPr>
          <p:spPr bwMode="auto">
            <a:xfrm>
              <a:off x="7010102" y="2094384"/>
              <a:ext cx="46434" cy="51197"/>
            </a:xfrm>
            <a:custGeom>
              <a:avLst/>
              <a:gdLst>
                <a:gd name="T0" fmla="*/ 26 w 48"/>
                <a:gd name="T1" fmla="*/ 16 h 54"/>
                <a:gd name="T2" fmla="*/ 12 w 48"/>
                <a:gd name="T3" fmla="*/ 0 h 54"/>
                <a:gd name="T4" fmla="*/ 0 w 48"/>
                <a:gd name="T5" fmla="*/ 31 h 54"/>
                <a:gd name="T6" fmla="*/ 17 w 48"/>
                <a:gd name="T7" fmla="*/ 20 h 54"/>
                <a:gd name="T8" fmla="*/ 31 w 48"/>
                <a:gd name="T9" fmla="*/ 53 h 54"/>
                <a:gd name="T10" fmla="*/ 48 w 48"/>
                <a:gd name="T11" fmla="*/ 54 h 54"/>
                <a:gd name="T12" fmla="*/ 26 w 48"/>
                <a:gd name="T13" fmla="*/ 16 h 54"/>
              </a:gdLst>
              <a:ahLst/>
              <a:cxnLst>
                <a:cxn ang="0">
                  <a:pos x="T0" y="T1"/>
                </a:cxn>
                <a:cxn ang="0">
                  <a:pos x="T2" y="T3"/>
                </a:cxn>
                <a:cxn ang="0">
                  <a:pos x="T4" y="T5"/>
                </a:cxn>
                <a:cxn ang="0">
                  <a:pos x="T6" y="T7"/>
                </a:cxn>
                <a:cxn ang="0">
                  <a:pos x="T8" y="T9"/>
                </a:cxn>
                <a:cxn ang="0">
                  <a:pos x="T10" y="T11"/>
                </a:cxn>
                <a:cxn ang="0">
                  <a:pos x="T12" y="T13"/>
                </a:cxn>
              </a:cxnLst>
              <a:rect l="0" t="0" r="r" b="b"/>
              <a:pathLst>
                <a:path w="48" h="54">
                  <a:moveTo>
                    <a:pt x="26" y="16"/>
                  </a:moveTo>
                  <a:cubicBezTo>
                    <a:pt x="21" y="10"/>
                    <a:pt x="17" y="4"/>
                    <a:pt x="12" y="0"/>
                  </a:cubicBezTo>
                  <a:cubicBezTo>
                    <a:pt x="0" y="31"/>
                    <a:pt x="0" y="31"/>
                    <a:pt x="0" y="31"/>
                  </a:cubicBezTo>
                  <a:cubicBezTo>
                    <a:pt x="17" y="20"/>
                    <a:pt x="17" y="20"/>
                    <a:pt x="17" y="20"/>
                  </a:cubicBezTo>
                  <a:cubicBezTo>
                    <a:pt x="31" y="53"/>
                    <a:pt x="31" y="53"/>
                    <a:pt x="31" y="53"/>
                  </a:cubicBezTo>
                  <a:cubicBezTo>
                    <a:pt x="48" y="54"/>
                    <a:pt x="48" y="54"/>
                    <a:pt x="48" y="54"/>
                  </a:cubicBezTo>
                  <a:cubicBezTo>
                    <a:pt x="40" y="39"/>
                    <a:pt x="33" y="26"/>
                    <a:pt x="26" y="16"/>
                  </a:cubicBezTo>
                  <a:close/>
                </a:path>
              </a:pathLst>
            </a:custGeom>
            <a:solidFill>
              <a:srgbClr val="897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08" name="Freeform 409"/>
            <p:cNvSpPr>
              <a:spLocks/>
            </p:cNvSpPr>
            <p:nvPr/>
          </p:nvSpPr>
          <p:spPr bwMode="auto">
            <a:xfrm>
              <a:off x="7010102" y="2113434"/>
              <a:ext cx="29766" cy="30956"/>
            </a:xfrm>
            <a:custGeom>
              <a:avLst/>
              <a:gdLst>
                <a:gd name="T0" fmla="*/ 25 w 25"/>
                <a:gd name="T1" fmla="*/ 26 h 26"/>
                <a:gd name="T2" fmla="*/ 14 w 25"/>
                <a:gd name="T3" fmla="*/ 0 h 26"/>
                <a:gd name="T4" fmla="*/ 0 w 25"/>
                <a:gd name="T5" fmla="*/ 9 h 26"/>
                <a:gd name="T6" fmla="*/ 11 w 25"/>
                <a:gd name="T7" fmla="*/ 26 h 26"/>
                <a:gd name="T8" fmla="*/ 25 w 25"/>
                <a:gd name="T9" fmla="*/ 26 h 26"/>
                <a:gd name="T10" fmla="*/ 25 w 25"/>
                <a:gd name="T11" fmla="*/ 26 h 26"/>
              </a:gdLst>
              <a:ahLst/>
              <a:cxnLst>
                <a:cxn ang="0">
                  <a:pos x="T0" y="T1"/>
                </a:cxn>
                <a:cxn ang="0">
                  <a:pos x="T2" y="T3"/>
                </a:cxn>
                <a:cxn ang="0">
                  <a:pos x="T4" y="T5"/>
                </a:cxn>
                <a:cxn ang="0">
                  <a:pos x="T6" y="T7"/>
                </a:cxn>
                <a:cxn ang="0">
                  <a:pos x="T8" y="T9"/>
                </a:cxn>
                <a:cxn ang="0">
                  <a:pos x="T10" y="T11"/>
                </a:cxn>
              </a:cxnLst>
              <a:rect l="0" t="0" r="r" b="b"/>
              <a:pathLst>
                <a:path w="25" h="26">
                  <a:moveTo>
                    <a:pt x="25" y="26"/>
                  </a:moveTo>
                  <a:lnTo>
                    <a:pt x="14" y="0"/>
                  </a:lnTo>
                  <a:lnTo>
                    <a:pt x="0" y="9"/>
                  </a:lnTo>
                  <a:lnTo>
                    <a:pt x="11" y="26"/>
                  </a:lnTo>
                  <a:lnTo>
                    <a:pt x="25" y="26"/>
                  </a:lnTo>
                  <a:lnTo>
                    <a:pt x="25" y="26"/>
                  </a:lnTo>
                  <a:close/>
                </a:path>
              </a:pathLst>
            </a:custGeom>
            <a:solidFill>
              <a:srgbClr val="C5B3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09" name="Freeform 410"/>
            <p:cNvSpPr>
              <a:spLocks/>
            </p:cNvSpPr>
            <p:nvPr/>
          </p:nvSpPr>
          <p:spPr bwMode="auto">
            <a:xfrm>
              <a:off x="7083921" y="2044378"/>
              <a:ext cx="17859" cy="103584"/>
            </a:xfrm>
            <a:custGeom>
              <a:avLst/>
              <a:gdLst>
                <a:gd name="T0" fmla="*/ 0 w 18"/>
                <a:gd name="T1" fmla="*/ 107 h 107"/>
                <a:gd name="T2" fmla="*/ 16 w 18"/>
                <a:gd name="T3" fmla="*/ 107 h 107"/>
                <a:gd name="T4" fmla="*/ 18 w 18"/>
                <a:gd name="T5" fmla="*/ 0 h 107"/>
                <a:gd name="T6" fmla="*/ 0 w 18"/>
                <a:gd name="T7" fmla="*/ 107 h 107"/>
              </a:gdLst>
              <a:ahLst/>
              <a:cxnLst>
                <a:cxn ang="0">
                  <a:pos x="T0" y="T1"/>
                </a:cxn>
                <a:cxn ang="0">
                  <a:pos x="T2" y="T3"/>
                </a:cxn>
                <a:cxn ang="0">
                  <a:pos x="T4" y="T5"/>
                </a:cxn>
                <a:cxn ang="0">
                  <a:pos x="T6" y="T7"/>
                </a:cxn>
              </a:cxnLst>
              <a:rect l="0" t="0" r="r" b="b"/>
              <a:pathLst>
                <a:path w="18" h="107">
                  <a:moveTo>
                    <a:pt x="0" y="107"/>
                  </a:moveTo>
                  <a:cubicBezTo>
                    <a:pt x="16" y="107"/>
                    <a:pt x="16" y="107"/>
                    <a:pt x="16" y="107"/>
                  </a:cubicBezTo>
                  <a:cubicBezTo>
                    <a:pt x="14" y="76"/>
                    <a:pt x="14" y="40"/>
                    <a:pt x="18" y="0"/>
                  </a:cubicBezTo>
                  <a:cubicBezTo>
                    <a:pt x="0" y="107"/>
                    <a:pt x="0" y="107"/>
                    <a:pt x="0" y="107"/>
                  </a:cubicBez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10" name="Freeform 411"/>
            <p:cNvSpPr>
              <a:spLocks/>
            </p:cNvSpPr>
            <p:nvPr/>
          </p:nvSpPr>
          <p:spPr bwMode="auto">
            <a:xfrm>
              <a:off x="7123211" y="2150344"/>
              <a:ext cx="44053" cy="198834"/>
            </a:xfrm>
            <a:custGeom>
              <a:avLst/>
              <a:gdLst>
                <a:gd name="T0" fmla="*/ 9 w 37"/>
                <a:gd name="T1" fmla="*/ 0 h 167"/>
                <a:gd name="T2" fmla="*/ 0 w 37"/>
                <a:gd name="T3" fmla="*/ 8 h 167"/>
                <a:gd name="T4" fmla="*/ 31 w 37"/>
                <a:gd name="T5" fmla="*/ 167 h 167"/>
                <a:gd name="T6" fmla="*/ 37 w 37"/>
                <a:gd name="T7" fmla="*/ 160 h 167"/>
                <a:gd name="T8" fmla="*/ 36 w 37"/>
                <a:gd name="T9" fmla="*/ 158 h 167"/>
                <a:gd name="T10" fmla="*/ 35 w 37"/>
                <a:gd name="T11" fmla="*/ 149 h 167"/>
                <a:gd name="T12" fmla="*/ 34 w 37"/>
                <a:gd name="T13" fmla="*/ 142 h 167"/>
                <a:gd name="T14" fmla="*/ 32 w 37"/>
                <a:gd name="T15" fmla="*/ 135 h 167"/>
                <a:gd name="T16" fmla="*/ 31 w 37"/>
                <a:gd name="T17" fmla="*/ 128 h 167"/>
                <a:gd name="T18" fmla="*/ 24 w 37"/>
                <a:gd name="T19" fmla="*/ 88 h 167"/>
                <a:gd name="T20" fmla="*/ 9 w 37"/>
                <a:gd name="T21" fmla="*/ 0 h 167"/>
                <a:gd name="T22" fmla="*/ 9 w 37"/>
                <a:gd name="T23"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67">
                  <a:moveTo>
                    <a:pt x="9" y="0"/>
                  </a:moveTo>
                  <a:lnTo>
                    <a:pt x="0" y="8"/>
                  </a:lnTo>
                  <a:lnTo>
                    <a:pt x="31" y="167"/>
                  </a:lnTo>
                  <a:lnTo>
                    <a:pt x="37" y="160"/>
                  </a:lnTo>
                  <a:lnTo>
                    <a:pt x="36" y="158"/>
                  </a:lnTo>
                  <a:lnTo>
                    <a:pt x="35" y="149"/>
                  </a:lnTo>
                  <a:lnTo>
                    <a:pt x="34" y="142"/>
                  </a:lnTo>
                  <a:lnTo>
                    <a:pt x="32" y="135"/>
                  </a:lnTo>
                  <a:lnTo>
                    <a:pt x="31" y="128"/>
                  </a:lnTo>
                  <a:lnTo>
                    <a:pt x="24" y="88"/>
                  </a:lnTo>
                  <a:lnTo>
                    <a:pt x="9" y="0"/>
                  </a:lnTo>
                  <a:lnTo>
                    <a:pt x="9"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11" name="Freeform 412"/>
            <p:cNvSpPr>
              <a:spLocks/>
            </p:cNvSpPr>
            <p:nvPr/>
          </p:nvSpPr>
          <p:spPr bwMode="auto">
            <a:xfrm>
              <a:off x="6950571" y="2150344"/>
              <a:ext cx="209550" cy="198834"/>
            </a:xfrm>
            <a:custGeom>
              <a:avLst/>
              <a:gdLst>
                <a:gd name="T0" fmla="*/ 145 w 176"/>
                <a:gd name="T1" fmla="*/ 8 h 167"/>
                <a:gd name="T2" fmla="*/ 0 w 176"/>
                <a:gd name="T3" fmla="*/ 0 h 167"/>
                <a:gd name="T4" fmla="*/ 38 w 176"/>
                <a:gd name="T5" fmla="*/ 156 h 167"/>
                <a:gd name="T6" fmla="*/ 45 w 176"/>
                <a:gd name="T7" fmla="*/ 156 h 167"/>
                <a:gd name="T8" fmla="*/ 176 w 176"/>
                <a:gd name="T9" fmla="*/ 167 h 167"/>
                <a:gd name="T10" fmla="*/ 145 w 176"/>
                <a:gd name="T11" fmla="*/ 8 h 167"/>
                <a:gd name="T12" fmla="*/ 145 w 176"/>
                <a:gd name="T13" fmla="*/ 8 h 167"/>
              </a:gdLst>
              <a:ahLst/>
              <a:cxnLst>
                <a:cxn ang="0">
                  <a:pos x="T0" y="T1"/>
                </a:cxn>
                <a:cxn ang="0">
                  <a:pos x="T2" y="T3"/>
                </a:cxn>
                <a:cxn ang="0">
                  <a:pos x="T4" y="T5"/>
                </a:cxn>
                <a:cxn ang="0">
                  <a:pos x="T6" y="T7"/>
                </a:cxn>
                <a:cxn ang="0">
                  <a:pos x="T8" y="T9"/>
                </a:cxn>
                <a:cxn ang="0">
                  <a:pos x="T10" y="T11"/>
                </a:cxn>
                <a:cxn ang="0">
                  <a:pos x="T12" y="T13"/>
                </a:cxn>
              </a:cxnLst>
              <a:rect l="0" t="0" r="r" b="b"/>
              <a:pathLst>
                <a:path w="176" h="167">
                  <a:moveTo>
                    <a:pt x="145" y="8"/>
                  </a:moveTo>
                  <a:lnTo>
                    <a:pt x="0" y="0"/>
                  </a:lnTo>
                  <a:lnTo>
                    <a:pt x="38" y="156"/>
                  </a:lnTo>
                  <a:lnTo>
                    <a:pt x="45" y="156"/>
                  </a:lnTo>
                  <a:lnTo>
                    <a:pt x="176" y="167"/>
                  </a:lnTo>
                  <a:lnTo>
                    <a:pt x="145" y="8"/>
                  </a:lnTo>
                  <a:lnTo>
                    <a:pt x="145" y="8"/>
                  </a:lnTo>
                  <a:close/>
                </a:path>
              </a:pathLst>
            </a:custGeom>
            <a:solidFill>
              <a:srgbClr val="5555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12" name="Freeform 413"/>
            <p:cNvSpPr>
              <a:spLocks/>
            </p:cNvSpPr>
            <p:nvPr/>
          </p:nvSpPr>
          <p:spPr bwMode="auto">
            <a:xfrm>
              <a:off x="7163693" y="2312269"/>
              <a:ext cx="44053" cy="15478"/>
            </a:xfrm>
            <a:custGeom>
              <a:avLst/>
              <a:gdLst>
                <a:gd name="T0" fmla="*/ 13 w 37"/>
                <a:gd name="T1" fmla="*/ 0 h 13"/>
                <a:gd name="T2" fmla="*/ 0 w 37"/>
                <a:gd name="T3" fmla="*/ 6 h 13"/>
                <a:gd name="T4" fmla="*/ 1 w 37"/>
                <a:gd name="T5" fmla="*/ 13 h 13"/>
                <a:gd name="T6" fmla="*/ 19 w 37"/>
                <a:gd name="T7" fmla="*/ 4 h 13"/>
                <a:gd name="T8" fmla="*/ 37 w 37"/>
                <a:gd name="T9" fmla="*/ 4 h 13"/>
                <a:gd name="T10" fmla="*/ 13 w 37"/>
                <a:gd name="T11" fmla="*/ 0 h 13"/>
                <a:gd name="T12" fmla="*/ 13 w 37"/>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37" h="13">
                  <a:moveTo>
                    <a:pt x="13" y="0"/>
                  </a:moveTo>
                  <a:lnTo>
                    <a:pt x="0" y="6"/>
                  </a:lnTo>
                  <a:lnTo>
                    <a:pt x="1" y="13"/>
                  </a:lnTo>
                  <a:lnTo>
                    <a:pt x="19" y="4"/>
                  </a:lnTo>
                  <a:lnTo>
                    <a:pt x="37" y="4"/>
                  </a:lnTo>
                  <a:lnTo>
                    <a:pt x="13" y="0"/>
                  </a:lnTo>
                  <a:lnTo>
                    <a:pt x="13" y="0"/>
                  </a:ln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13" name="Freeform 414"/>
            <p:cNvSpPr>
              <a:spLocks/>
            </p:cNvSpPr>
            <p:nvPr/>
          </p:nvSpPr>
          <p:spPr bwMode="auto">
            <a:xfrm>
              <a:off x="7167265" y="2328937"/>
              <a:ext cx="54769" cy="20241"/>
            </a:xfrm>
            <a:custGeom>
              <a:avLst/>
              <a:gdLst>
                <a:gd name="T0" fmla="*/ 19 w 56"/>
                <a:gd name="T1" fmla="*/ 0 h 21"/>
                <a:gd name="T2" fmla="*/ 0 w 56"/>
                <a:gd name="T3" fmla="*/ 12 h 21"/>
                <a:gd name="T4" fmla="*/ 56 w 56"/>
                <a:gd name="T5" fmla="*/ 21 h 21"/>
                <a:gd name="T6" fmla="*/ 40 w 56"/>
                <a:gd name="T7" fmla="*/ 11 h 21"/>
                <a:gd name="T8" fmla="*/ 19 w 56"/>
                <a:gd name="T9" fmla="*/ 0 h 21"/>
              </a:gdLst>
              <a:ahLst/>
              <a:cxnLst>
                <a:cxn ang="0">
                  <a:pos x="T0" y="T1"/>
                </a:cxn>
                <a:cxn ang="0">
                  <a:pos x="T2" y="T3"/>
                </a:cxn>
                <a:cxn ang="0">
                  <a:pos x="T4" y="T5"/>
                </a:cxn>
                <a:cxn ang="0">
                  <a:pos x="T6" y="T7"/>
                </a:cxn>
                <a:cxn ang="0">
                  <a:pos x="T8" y="T9"/>
                </a:cxn>
              </a:cxnLst>
              <a:rect l="0" t="0" r="r" b="b"/>
              <a:pathLst>
                <a:path w="56" h="21">
                  <a:moveTo>
                    <a:pt x="19" y="0"/>
                  </a:moveTo>
                  <a:cubicBezTo>
                    <a:pt x="0" y="12"/>
                    <a:pt x="0" y="12"/>
                    <a:pt x="0" y="12"/>
                  </a:cubicBezTo>
                  <a:cubicBezTo>
                    <a:pt x="56" y="21"/>
                    <a:pt x="56" y="21"/>
                    <a:pt x="56" y="21"/>
                  </a:cubicBezTo>
                  <a:cubicBezTo>
                    <a:pt x="48" y="19"/>
                    <a:pt x="43" y="16"/>
                    <a:pt x="40" y="11"/>
                  </a:cubicBezTo>
                  <a:cubicBezTo>
                    <a:pt x="19" y="0"/>
                    <a:pt x="19" y="0"/>
                    <a:pt x="19" y="0"/>
                  </a:cubicBezTo>
                  <a:close/>
                </a:path>
              </a:pathLst>
            </a:custGeom>
            <a:solidFill>
              <a:srgbClr val="2F2F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14" name="Freeform 415"/>
            <p:cNvSpPr>
              <a:spLocks/>
            </p:cNvSpPr>
            <p:nvPr/>
          </p:nvSpPr>
          <p:spPr bwMode="auto">
            <a:xfrm>
              <a:off x="7106543" y="2351559"/>
              <a:ext cx="33338" cy="27384"/>
            </a:xfrm>
            <a:custGeom>
              <a:avLst/>
              <a:gdLst>
                <a:gd name="T0" fmla="*/ 8 w 34"/>
                <a:gd name="T1" fmla="*/ 3 h 29"/>
                <a:gd name="T2" fmla="*/ 0 w 34"/>
                <a:gd name="T3" fmla="*/ 0 h 29"/>
                <a:gd name="T4" fmla="*/ 24 w 34"/>
                <a:gd name="T5" fmla="*/ 25 h 29"/>
                <a:gd name="T6" fmla="*/ 34 w 34"/>
                <a:gd name="T7" fmla="*/ 29 h 29"/>
                <a:gd name="T8" fmla="*/ 31 w 34"/>
                <a:gd name="T9" fmla="*/ 23 h 29"/>
                <a:gd name="T10" fmla="*/ 9 w 34"/>
                <a:gd name="T11" fmla="*/ 3 h 29"/>
                <a:gd name="T12" fmla="*/ 8 w 34"/>
                <a:gd name="T13" fmla="*/ 3 h 29"/>
              </a:gdLst>
              <a:ahLst/>
              <a:cxnLst>
                <a:cxn ang="0">
                  <a:pos x="T0" y="T1"/>
                </a:cxn>
                <a:cxn ang="0">
                  <a:pos x="T2" y="T3"/>
                </a:cxn>
                <a:cxn ang="0">
                  <a:pos x="T4" y="T5"/>
                </a:cxn>
                <a:cxn ang="0">
                  <a:pos x="T6" y="T7"/>
                </a:cxn>
                <a:cxn ang="0">
                  <a:pos x="T8" y="T9"/>
                </a:cxn>
                <a:cxn ang="0">
                  <a:pos x="T10" y="T11"/>
                </a:cxn>
                <a:cxn ang="0">
                  <a:pos x="T12" y="T13"/>
                </a:cxn>
              </a:cxnLst>
              <a:rect l="0" t="0" r="r" b="b"/>
              <a:pathLst>
                <a:path w="34" h="29">
                  <a:moveTo>
                    <a:pt x="8" y="3"/>
                  </a:moveTo>
                  <a:cubicBezTo>
                    <a:pt x="5" y="1"/>
                    <a:pt x="2" y="0"/>
                    <a:pt x="0" y="0"/>
                  </a:cubicBezTo>
                  <a:cubicBezTo>
                    <a:pt x="24" y="25"/>
                    <a:pt x="24" y="25"/>
                    <a:pt x="24" y="25"/>
                  </a:cubicBezTo>
                  <a:cubicBezTo>
                    <a:pt x="34" y="29"/>
                    <a:pt x="34" y="29"/>
                    <a:pt x="34" y="29"/>
                  </a:cubicBezTo>
                  <a:cubicBezTo>
                    <a:pt x="31" y="23"/>
                    <a:pt x="31" y="23"/>
                    <a:pt x="31" y="23"/>
                  </a:cubicBezTo>
                  <a:cubicBezTo>
                    <a:pt x="9" y="3"/>
                    <a:pt x="9" y="3"/>
                    <a:pt x="9" y="3"/>
                  </a:cubicBezTo>
                  <a:cubicBezTo>
                    <a:pt x="8" y="3"/>
                    <a:pt x="8" y="3"/>
                    <a:pt x="8" y="3"/>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15" name="Freeform 416"/>
            <p:cNvSpPr>
              <a:spLocks/>
            </p:cNvSpPr>
            <p:nvPr/>
          </p:nvSpPr>
          <p:spPr bwMode="auto">
            <a:xfrm>
              <a:off x="7089874" y="2352750"/>
              <a:ext cx="14288" cy="7144"/>
            </a:xfrm>
            <a:custGeom>
              <a:avLst/>
              <a:gdLst>
                <a:gd name="T0" fmla="*/ 14 w 14"/>
                <a:gd name="T1" fmla="*/ 8 h 8"/>
                <a:gd name="T2" fmla="*/ 14 w 14"/>
                <a:gd name="T3" fmla="*/ 8 h 8"/>
                <a:gd name="T4" fmla="*/ 12 w 14"/>
                <a:gd name="T5" fmla="*/ 1 h 8"/>
                <a:gd name="T6" fmla="*/ 0 w 14"/>
                <a:gd name="T7" fmla="*/ 0 h 8"/>
                <a:gd name="T8" fmla="*/ 3 w 14"/>
                <a:gd name="T9" fmla="*/ 1 h 8"/>
                <a:gd name="T10" fmla="*/ 14 w 14"/>
                <a:gd name="T11" fmla="*/ 8 h 8"/>
              </a:gdLst>
              <a:ahLst/>
              <a:cxnLst>
                <a:cxn ang="0">
                  <a:pos x="T0" y="T1"/>
                </a:cxn>
                <a:cxn ang="0">
                  <a:pos x="T2" y="T3"/>
                </a:cxn>
                <a:cxn ang="0">
                  <a:pos x="T4" y="T5"/>
                </a:cxn>
                <a:cxn ang="0">
                  <a:pos x="T6" y="T7"/>
                </a:cxn>
                <a:cxn ang="0">
                  <a:pos x="T8" y="T9"/>
                </a:cxn>
                <a:cxn ang="0">
                  <a:pos x="T10" y="T11"/>
                </a:cxn>
              </a:cxnLst>
              <a:rect l="0" t="0" r="r" b="b"/>
              <a:pathLst>
                <a:path w="14" h="8">
                  <a:moveTo>
                    <a:pt x="14" y="8"/>
                  </a:moveTo>
                  <a:cubicBezTo>
                    <a:pt x="14" y="8"/>
                    <a:pt x="14" y="8"/>
                    <a:pt x="14" y="8"/>
                  </a:cubicBezTo>
                  <a:cubicBezTo>
                    <a:pt x="11" y="5"/>
                    <a:pt x="10" y="2"/>
                    <a:pt x="12" y="1"/>
                  </a:cubicBezTo>
                  <a:cubicBezTo>
                    <a:pt x="0" y="0"/>
                    <a:pt x="0" y="0"/>
                    <a:pt x="0" y="0"/>
                  </a:cubicBezTo>
                  <a:cubicBezTo>
                    <a:pt x="1" y="0"/>
                    <a:pt x="2" y="0"/>
                    <a:pt x="3" y="1"/>
                  </a:cubicBezTo>
                  <a:cubicBezTo>
                    <a:pt x="14" y="8"/>
                    <a:pt x="14" y="8"/>
                    <a:pt x="14" y="8"/>
                  </a:cubicBezTo>
                  <a:close/>
                </a:path>
              </a:pathLst>
            </a:custGeom>
            <a:solidFill>
              <a:srgbClr val="5555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16" name="Freeform 417"/>
            <p:cNvSpPr>
              <a:spLocks/>
            </p:cNvSpPr>
            <p:nvPr/>
          </p:nvSpPr>
          <p:spPr bwMode="auto">
            <a:xfrm>
              <a:off x="7081540" y="2350369"/>
              <a:ext cx="35719" cy="25003"/>
            </a:xfrm>
            <a:custGeom>
              <a:avLst/>
              <a:gdLst>
                <a:gd name="T0" fmla="*/ 24 w 37"/>
                <a:gd name="T1" fmla="*/ 11 h 26"/>
                <a:gd name="T2" fmla="*/ 23 w 37"/>
                <a:gd name="T3" fmla="*/ 10 h 26"/>
                <a:gd name="T4" fmla="*/ 12 w 37"/>
                <a:gd name="T5" fmla="*/ 3 h 26"/>
                <a:gd name="T6" fmla="*/ 9 w 37"/>
                <a:gd name="T7" fmla="*/ 2 h 26"/>
                <a:gd name="T8" fmla="*/ 0 w 37"/>
                <a:gd name="T9" fmla="*/ 0 h 26"/>
                <a:gd name="T10" fmla="*/ 37 w 37"/>
                <a:gd name="T11" fmla="*/ 26 h 26"/>
                <a:gd name="T12" fmla="*/ 24 w 37"/>
                <a:gd name="T13" fmla="*/ 11 h 26"/>
              </a:gdLst>
              <a:ahLst/>
              <a:cxnLst>
                <a:cxn ang="0">
                  <a:pos x="T0" y="T1"/>
                </a:cxn>
                <a:cxn ang="0">
                  <a:pos x="T2" y="T3"/>
                </a:cxn>
                <a:cxn ang="0">
                  <a:pos x="T4" y="T5"/>
                </a:cxn>
                <a:cxn ang="0">
                  <a:pos x="T6" y="T7"/>
                </a:cxn>
                <a:cxn ang="0">
                  <a:pos x="T8" y="T9"/>
                </a:cxn>
                <a:cxn ang="0">
                  <a:pos x="T10" y="T11"/>
                </a:cxn>
                <a:cxn ang="0">
                  <a:pos x="T12" y="T13"/>
                </a:cxn>
              </a:cxnLst>
              <a:rect l="0" t="0" r="r" b="b"/>
              <a:pathLst>
                <a:path w="37" h="26">
                  <a:moveTo>
                    <a:pt x="24" y="11"/>
                  </a:moveTo>
                  <a:cubicBezTo>
                    <a:pt x="23" y="10"/>
                    <a:pt x="23" y="10"/>
                    <a:pt x="23" y="10"/>
                  </a:cubicBezTo>
                  <a:cubicBezTo>
                    <a:pt x="12" y="3"/>
                    <a:pt x="12" y="3"/>
                    <a:pt x="12" y="3"/>
                  </a:cubicBezTo>
                  <a:cubicBezTo>
                    <a:pt x="11" y="2"/>
                    <a:pt x="10" y="2"/>
                    <a:pt x="9" y="2"/>
                  </a:cubicBezTo>
                  <a:cubicBezTo>
                    <a:pt x="5" y="1"/>
                    <a:pt x="2" y="0"/>
                    <a:pt x="0" y="0"/>
                  </a:cubicBezTo>
                  <a:cubicBezTo>
                    <a:pt x="37" y="26"/>
                    <a:pt x="37" y="26"/>
                    <a:pt x="37" y="26"/>
                  </a:cubicBezTo>
                  <a:cubicBezTo>
                    <a:pt x="24" y="11"/>
                    <a:pt x="24" y="11"/>
                    <a:pt x="24" y="11"/>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17" name="Freeform 418"/>
            <p:cNvSpPr>
              <a:spLocks/>
            </p:cNvSpPr>
            <p:nvPr/>
          </p:nvSpPr>
          <p:spPr bwMode="auto">
            <a:xfrm>
              <a:off x="7114877" y="2353940"/>
              <a:ext cx="21431" cy="20241"/>
            </a:xfrm>
            <a:custGeom>
              <a:avLst/>
              <a:gdLst>
                <a:gd name="T0" fmla="*/ 14 w 22"/>
                <a:gd name="T1" fmla="*/ 2 h 20"/>
                <a:gd name="T2" fmla="*/ 0 w 22"/>
                <a:gd name="T3" fmla="*/ 0 h 20"/>
                <a:gd name="T4" fmla="*/ 22 w 22"/>
                <a:gd name="T5" fmla="*/ 20 h 20"/>
                <a:gd name="T6" fmla="*/ 15 w 22"/>
                <a:gd name="T7" fmla="*/ 9 h 20"/>
                <a:gd name="T8" fmla="*/ 14 w 22"/>
                <a:gd name="T9" fmla="*/ 2 h 20"/>
              </a:gdLst>
              <a:ahLst/>
              <a:cxnLst>
                <a:cxn ang="0">
                  <a:pos x="T0" y="T1"/>
                </a:cxn>
                <a:cxn ang="0">
                  <a:pos x="T2" y="T3"/>
                </a:cxn>
                <a:cxn ang="0">
                  <a:pos x="T4" y="T5"/>
                </a:cxn>
                <a:cxn ang="0">
                  <a:pos x="T6" y="T7"/>
                </a:cxn>
                <a:cxn ang="0">
                  <a:pos x="T8" y="T9"/>
                </a:cxn>
              </a:cxnLst>
              <a:rect l="0" t="0" r="r" b="b"/>
              <a:pathLst>
                <a:path w="22" h="20">
                  <a:moveTo>
                    <a:pt x="14" y="2"/>
                  </a:moveTo>
                  <a:cubicBezTo>
                    <a:pt x="0" y="0"/>
                    <a:pt x="0" y="0"/>
                    <a:pt x="0" y="0"/>
                  </a:cubicBezTo>
                  <a:cubicBezTo>
                    <a:pt x="22" y="20"/>
                    <a:pt x="22" y="20"/>
                    <a:pt x="22" y="20"/>
                  </a:cubicBezTo>
                  <a:cubicBezTo>
                    <a:pt x="15" y="9"/>
                    <a:pt x="15" y="9"/>
                    <a:pt x="15" y="9"/>
                  </a:cubicBezTo>
                  <a:cubicBezTo>
                    <a:pt x="14" y="6"/>
                    <a:pt x="13" y="3"/>
                    <a:pt x="14" y="2"/>
                  </a:cubicBezTo>
                  <a:close/>
                </a:path>
              </a:pathLst>
            </a:custGeom>
            <a:solidFill>
              <a:srgbClr val="5555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18" name="Freeform 419"/>
            <p:cNvSpPr>
              <a:spLocks/>
            </p:cNvSpPr>
            <p:nvPr/>
          </p:nvSpPr>
          <p:spPr bwMode="auto">
            <a:xfrm>
              <a:off x="7129165" y="2353940"/>
              <a:ext cx="38100" cy="19050"/>
            </a:xfrm>
            <a:custGeom>
              <a:avLst/>
              <a:gdLst>
                <a:gd name="T0" fmla="*/ 11 w 40"/>
                <a:gd name="T1" fmla="*/ 4 h 19"/>
                <a:gd name="T2" fmla="*/ 8 w 40"/>
                <a:gd name="T3" fmla="*/ 3 h 19"/>
                <a:gd name="T4" fmla="*/ 0 w 40"/>
                <a:gd name="T5" fmla="*/ 2 h 19"/>
                <a:gd name="T6" fmla="*/ 20 w 40"/>
                <a:gd name="T7" fmla="*/ 19 h 19"/>
                <a:gd name="T8" fmla="*/ 40 w 40"/>
                <a:gd name="T9" fmla="*/ 14 h 19"/>
                <a:gd name="T10" fmla="*/ 24 w 40"/>
                <a:gd name="T11" fmla="*/ 14 h 19"/>
                <a:gd name="T12" fmla="*/ 11 w 40"/>
                <a:gd name="T13" fmla="*/ 4 h 19"/>
              </a:gdLst>
              <a:ahLst/>
              <a:cxnLst>
                <a:cxn ang="0">
                  <a:pos x="T0" y="T1"/>
                </a:cxn>
                <a:cxn ang="0">
                  <a:pos x="T2" y="T3"/>
                </a:cxn>
                <a:cxn ang="0">
                  <a:pos x="T4" y="T5"/>
                </a:cxn>
                <a:cxn ang="0">
                  <a:pos x="T6" y="T7"/>
                </a:cxn>
                <a:cxn ang="0">
                  <a:pos x="T8" y="T9"/>
                </a:cxn>
                <a:cxn ang="0">
                  <a:pos x="T10" y="T11"/>
                </a:cxn>
                <a:cxn ang="0">
                  <a:pos x="T12" y="T13"/>
                </a:cxn>
              </a:cxnLst>
              <a:rect l="0" t="0" r="r" b="b"/>
              <a:pathLst>
                <a:path w="40" h="19">
                  <a:moveTo>
                    <a:pt x="11" y="4"/>
                  </a:moveTo>
                  <a:cubicBezTo>
                    <a:pt x="10" y="4"/>
                    <a:pt x="9" y="3"/>
                    <a:pt x="8" y="3"/>
                  </a:cubicBezTo>
                  <a:cubicBezTo>
                    <a:pt x="4" y="1"/>
                    <a:pt x="1" y="0"/>
                    <a:pt x="0" y="2"/>
                  </a:cubicBezTo>
                  <a:cubicBezTo>
                    <a:pt x="20" y="19"/>
                    <a:pt x="20" y="19"/>
                    <a:pt x="20" y="19"/>
                  </a:cubicBezTo>
                  <a:cubicBezTo>
                    <a:pt x="40" y="14"/>
                    <a:pt x="40" y="14"/>
                    <a:pt x="40" y="14"/>
                  </a:cubicBezTo>
                  <a:cubicBezTo>
                    <a:pt x="24" y="14"/>
                    <a:pt x="24" y="14"/>
                    <a:pt x="24" y="14"/>
                  </a:cubicBezTo>
                  <a:cubicBezTo>
                    <a:pt x="11" y="4"/>
                    <a:pt x="11" y="4"/>
                    <a:pt x="11" y="4"/>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19" name="Freeform 420"/>
            <p:cNvSpPr>
              <a:spLocks/>
            </p:cNvSpPr>
            <p:nvPr/>
          </p:nvSpPr>
          <p:spPr bwMode="auto">
            <a:xfrm>
              <a:off x="7136308" y="2357512"/>
              <a:ext cx="40481" cy="10716"/>
            </a:xfrm>
            <a:custGeom>
              <a:avLst/>
              <a:gdLst>
                <a:gd name="T0" fmla="*/ 0 w 42"/>
                <a:gd name="T1" fmla="*/ 0 h 11"/>
                <a:gd name="T2" fmla="*/ 3 w 42"/>
                <a:gd name="T3" fmla="*/ 1 h 11"/>
                <a:gd name="T4" fmla="*/ 16 w 42"/>
                <a:gd name="T5" fmla="*/ 11 h 11"/>
                <a:gd name="T6" fmla="*/ 32 w 42"/>
                <a:gd name="T7" fmla="*/ 11 h 11"/>
                <a:gd name="T8" fmla="*/ 42 w 42"/>
                <a:gd name="T9" fmla="*/ 4 h 11"/>
                <a:gd name="T10" fmla="*/ 0 w 42"/>
                <a:gd name="T11" fmla="*/ 0 h 11"/>
              </a:gdLst>
              <a:ahLst/>
              <a:cxnLst>
                <a:cxn ang="0">
                  <a:pos x="T0" y="T1"/>
                </a:cxn>
                <a:cxn ang="0">
                  <a:pos x="T2" y="T3"/>
                </a:cxn>
                <a:cxn ang="0">
                  <a:pos x="T4" y="T5"/>
                </a:cxn>
                <a:cxn ang="0">
                  <a:pos x="T6" y="T7"/>
                </a:cxn>
                <a:cxn ang="0">
                  <a:pos x="T8" y="T9"/>
                </a:cxn>
                <a:cxn ang="0">
                  <a:pos x="T10" y="T11"/>
                </a:cxn>
              </a:cxnLst>
              <a:rect l="0" t="0" r="r" b="b"/>
              <a:pathLst>
                <a:path w="42" h="11">
                  <a:moveTo>
                    <a:pt x="0" y="0"/>
                  </a:moveTo>
                  <a:cubicBezTo>
                    <a:pt x="1" y="0"/>
                    <a:pt x="2" y="1"/>
                    <a:pt x="3" y="1"/>
                  </a:cubicBezTo>
                  <a:cubicBezTo>
                    <a:pt x="16" y="11"/>
                    <a:pt x="16" y="11"/>
                    <a:pt x="16" y="11"/>
                  </a:cubicBezTo>
                  <a:cubicBezTo>
                    <a:pt x="32" y="11"/>
                    <a:pt x="32" y="11"/>
                    <a:pt x="32" y="11"/>
                  </a:cubicBezTo>
                  <a:cubicBezTo>
                    <a:pt x="42" y="4"/>
                    <a:pt x="42" y="4"/>
                    <a:pt x="42" y="4"/>
                  </a:cubicBezTo>
                  <a:cubicBezTo>
                    <a:pt x="0" y="0"/>
                    <a:pt x="0" y="0"/>
                    <a:pt x="0" y="0"/>
                  </a:cubicBezTo>
                  <a:close/>
                </a:path>
              </a:pathLst>
            </a:custGeom>
            <a:solidFill>
              <a:srgbClr val="5555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20" name="Freeform 421"/>
            <p:cNvSpPr>
              <a:spLocks/>
            </p:cNvSpPr>
            <p:nvPr/>
          </p:nvSpPr>
          <p:spPr bwMode="auto">
            <a:xfrm>
              <a:off x="7126783" y="2395612"/>
              <a:ext cx="75009" cy="48816"/>
            </a:xfrm>
            <a:custGeom>
              <a:avLst/>
              <a:gdLst>
                <a:gd name="T0" fmla="*/ 0 w 77"/>
                <a:gd name="T1" fmla="*/ 2 h 51"/>
                <a:gd name="T2" fmla="*/ 0 w 77"/>
                <a:gd name="T3" fmla="*/ 18 h 51"/>
                <a:gd name="T4" fmla="*/ 9 w 77"/>
                <a:gd name="T5" fmla="*/ 29 h 51"/>
                <a:gd name="T6" fmla="*/ 26 w 77"/>
                <a:gd name="T7" fmla="*/ 51 h 51"/>
                <a:gd name="T8" fmla="*/ 51 w 77"/>
                <a:gd name="T9" fmla="*/ 29 h 51"/>
                <a:gd name="T10" fmla="*/ 77 w 77"/>
                <a:gd name="T11" fmla="*/ 4 h 51"/>
                <a:gd name="T12" fmla="*/ 26 w 77"/>
                <a:gd name="T13" fmla="*/ 6 h 51"/>
                <a:gd name="T14" fmla="*/ 10 w 77"/>
                <a:gd name="T15" fmla="*/ 0 h 51"/>
                <a:gd name="T16" fmla="*/ 0 w 77"/>
                <a:gd name="T17" fmla="*/ 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51">
                  <a:moveTo>
                    <a:pt x="0" y="2"/>
                  </a:moveTo>
                  <a:cubicBezTo>
                    <a:pt x="0" y="18"/>
                    <a:pt x="0" y="18"/>
                    <a:pt x="0" y="18"/>
                  </a:cubicBezTo>
                  <a:cubicBezTo>
                    <a:pt x="9" y="29"/>
                    <a:pt x="9" y="29"/>
                    <a:pt x="9" y="29"/>
                  </a:cubicBezTo>
                  <a:cubicBezTo>
                    <a:pt x="26" y="51"/>
                    <a:pt x="26" y="51"/>
                    <a:pt x="26" y="51"/>
                  </a:cubicBezTo>
                  <a:cubicBezTo>
                    <a:pt x="51" y="29"/>
                    <a:pt x="51" y="29"/>
                    <a:pt x="51" y="29"/>
                  </a:cubicBezTo>
                  <a:cubicBezTo>
                    <a:pt x="77" y="4"/>
                    <a:pt x="77" y="4"/>
                    <a:pt x="77" y="4"/>
                  </a:cubicBezTo>
                  <a:cubicBezTo>
                    <a:pt x="26" y="6"/>
                    <a:pt x="26" y="6"/>
                    <a:pt x="26" y="6"/>
                  </a:cubicBezTo>
                  <a:cubicBezTo>
                    <a:pt x="20" y="5"/>
                    <a:pt x="15" y="3"/>
                    <a:pt x="10" y="0"/>
                  </a:cubicBezTo>
                  <a:cubicBezTo>
                    <a:pt x="6" y="0"/>
                    <a:pt x="3" y="1"/>
                    <a:pt x="0" y="2"/>
                  </a:cubicBezTo>
                  <a:close/>
                </a:path>
              </a:pathLst>
            </a:custGeom>
            <a:solidFill>
              <a:srgbClr val="B16A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21" name="Freeform 422"/>
            <p:cNvSpPr>
              <a:spLocks/>
            </p:cNvSpPr>
            <p:nvPr/>
          </p:nvSpPr>
          <p:spPr bwMode="auto">
            <a:xfrm>
              <a:off x="7110115" y="2397994"/>
              <a:ext cx="25003" cy="26194"/>
            </a:xfrm>
            <a:custGeom>
              <a:avLst/>
              <a:gdLst>
                <a:gd name="T0" fmla="*/ 18 w 27"/>
                <a:gd name="T1" fmla="*/ 16 h 27"/>
                <a:gd name="T2" fmla="*/ 18 w 27"/>
                <a:gd name="T3" fmla="*/ 0 h 27"/>
                <a:gd name="T4" fmla="*/ 0 w 27"/>
                <a:gd name="T5" fmla="*/ 1 h 27"/>
                <a:gd name="T6" fmla="*/ 0 w 27"/>
                <a:gd name="T7" fmla="*/ 27 h 27"/>
                <a:gd name="T8" fmla="*/ 27 w 27"/>
                <a:gd name="T9" fmla="*/ 27 h 27"/>
                <a:gd name="T10" fmla="*/ 18 w 27"/>
                <a:gd name="T11" fmla="*/ 16 h 27"/>
              </a:gdLst>
              <a:ahLst/>
              <a:cxnLst>
                <a:cxn ang="0">
                  <a:pos x="T0" y="T1"/>
                </a:cxn>
                <a:cxn ang="0">
                  <a:pos x="T2" y="T3"/>
                </a:cxn>
                <a:cxn ang="0">
                  <a:pos x="T4" y="T5"/>
                </a:cxn>
                <a:cxn ang="0">
                  <a:pos x="T6" y="T7"/>
                </a:cxn>
                <a:cxn ang="0">
                  <a:pos x="T8" y="T9"/>
                </a:cxn>
                <a:cxn ang="0">
                  <a:pos x="T10" y="T11"/>
                </a:cxn>
              </a:cxnLst>
              <a:rect l="0" t="0" r="r" b="b"/>
              <a:pathLst>
                <a:path w="27" h="27">
                  <a:moveTo>
                    <a:pt x="18" y="16"/>
                  </a:moveTo>
                  <a:cubicBezTo>
                    <a:pt x="18" y="0"/>
                    <a:pt x="18" y="0"/>
                    <a:pt x="18" y="0"/>
                  </a:cubicBezTo>
                  <a:cubicBezTo>
                    <a:pt x="11" y="1"/>
                    <a:pt x="5" y="1"/>
                    <a:pt x="0" y="1"/>
                  </a:cubicBezTo>
                  <a:cubicBezTo>
                    <a:pt x="0" y="27"/>
                    <a:pt x="0" y="27"/>
                    <a:pt x="0" y="27"/>
                  </a:cubicBezTo>
                  <a:cubicBezTo>
                    <a:pt x="9" y="27"/>
                    <a:pt x="18" y="27"/>
                    <a:pt x="27" y="27"/>
                  </a:cubicBezTo>
                  <a:cubicBezTo>
                    <a:pt x="18" y="16"/>
                    <a:pt x="18" y="16"/>
                    <a:pt x="18" y="16"/>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22" name="Freeform 423"/>
            <p:cNvSpPr>
              <a:spLocks/>
            </p:cNvSpPr>
            <p:nvPr/>
          </p:nvSpPr>
          <p:spPr bwMode="auto">
            <a:xfrm>
              <a:off x="7088683" y="2374181"/>
              <a:ext cx="47625" cy="25003"/>
            </a:xfrm>
            <a:custGeom>
              <a:avLst/>
              <a:gdLst>
                <a:gd name="T0" fmla="*/ 22 w 50"/>
                <a:gd name="T1" fmla="*/ 26 h 26"/>
                <a:gd name="T2" fmla="*/ 40 w 50"/>
                <a:gd name="T3" fmla="*/ 25 h 26"/>
                <a:gd name="T4" fmla="*/ 50 w 50"/>
                <a:gd name="T5" fmla="*/ 23 h 26"/>
                <a:gd name="T6" fmla="*/ 37 w 50"/>
                <a:gd name="T7" fmla="*/ 12 h 26"/>
                <a:gd name="T8" fmla="*/ 0 w 50"/>
                <a:gd name="T9" fmla="*/ 0 h 26"/>
                <a:gd name="T10" fmla="*/ 5 w 50"/>
                <a:gd name="T11" fmla="*/ 19 h 26"/>
                <a:gd name="T12" fmla="*/ 22 w 50"/>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50" h="26">
                  <a:moveTo>
                    <a:pt x="22" y="26"/>
                  </a:moveTo>
                  <a:cubicBezTo>
                    <a:pt x="27" y="26"/>
                    <a:pt x="33" y="26"/>
                    <a:pt x="40" y="25"/>
                  </a:cubicBezTo>
                  <a:cubicBezTo>
                    <a:pt x="43" y="24"/>
                    <a:pt x="46" y="23"/>
                    <a:pt x="50" y="23"/>
                  </a:cubicBezTo>
                  <a:cubicBezTo>
                    <a:pt x="45" y="20"/>
                    <a:pt x="41" y="16"/>
                    <a:pt x="37" y="12"/>
                  </a:cubicBezTo>
                  <a:cubicBezTo>
                    <a:pt x="0" y="0"/>
                    <a:pt x="0" y="0"/>
                    <a:pt x="0" y="0"/>
                  </a:cubicBezTo>
                  <a:cubicBezTo>
                    <a:pt x="5" y="19"/>
                    <a:pt x="5" y="19"/>
                    <a:pt x="5" y="19"/>
                  </a:cubicBezTo>
                  <a:cubicBezTo>
                    <a:pt x="9" y="23"/>
                    <a:pt x="14" y="25"/>
                    <a:pt x="22" y="26"/>
                  </a:cubicBez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23" name="Freeform 424"/>
            <p:cNvSpPr>
              <a:spLocks/>
            </p:cNvSpPr>
            <p:nvPr/>
          </p:nvSpPr>
          <p:spPr bwMode="auto">
            <a:xfrm>
              <a:off x="7167265" y="2362275"/>
              <a:ext cx="27384" cy="23813"/>
            </a:xfrm>
            <a:custGeom>
              <a:avLst/>
              <a:gdLst>
                <a:gd name="T0" fmla="*/ 0 w 28"/>
                <a:gd name="T1" fmla="*/ 15 h 25"/>
                <a:gd name="T2" fmla="*/ 9 w 28"/>
                <a:gd name="T3" fmla="*/ 20 h 25"/>
                <a:gd name="T4" fmla="*/ 28 w 28"/>
                <a:gd name="T5" fmla="*/ 25 h 25"/>
                <a:gd name="T6" fmla="*/ 21 w 28"/>
                <a:gd name="T7" fmla="*/ 21 h 25"/>
                <a:gd name="T8" fmla="*/ 15 w 28"/>
                <a:gd name="T9" fmla="*/ 18 h 25"/>
                <a:gd name="T10" fmla="*/ 11 w 28"/>
                <a:gd name="T11" fmla="*/ 12 h 25"/>
                <a:gd name="T12" fmla="*/ 16 w 28"/>
                <a:gd name="T13" fmla="*/ 0 h 25"/>
                <a:gd name="T14" fmla="*/ 0 w 28"/>
                <a:gd name="T15" fmla="*/ 1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5">
                  <a:moveTo>
                    <a:pt x="0" y="15"/>
                  </a:moveTo>
                  <a:cubicBezTo>
                    <a:pt x="9" y="20"/>
                    <a:pt x="9" y="20"/>
                    <a:pt x="9" y="20"/>
                  </a:cubicBezTo>
                  <a:cubicBezTo>
                    <a:pt x="28" y="25"/>
                    <a:pt x="28" y="25"/>
                    <a:pt x="28" y="25"/>
                  </a:cubicBezTo>
                  <a:cubicBezTo>
                    <a:pt x="21" y="21"/>
                    <a:pt x="21" y="21"/>
                    <a:pt x="21" y="21"/>
                  </a:cubicBezTo>
                  <a:cubicBezTo>
                    <a:pt x="19" y="21"/>
                    <a:pt x="16" y="19"/>
                    <a:pt x="15" y="18"/>
                  </a:cubicBezTo>
                  <a:cubicBezTo>
                    <a:pt x="13" y="16"/>
                    <a:pt x="12" y="14"/>
                    <a:pt x="11" y="12"/>
                  </a:cubicBezTo>
                  <a:cubicBezTo>
                    <a:pt x="17" y="7"/>
                    <a:pt x="19" y="3"/>
                    <a:pt x="16" y="0"/>
                  </a:cubicBezTo>
                  <a:cubicBezTo>
                    <a:pt x="0" y="15"/>
                    <a:pt x="0" y="15"/>
                    <a:pt x="0" y="15"/>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24" name="Freeform 425"/>
            <p:cNvSpPr>
              <a:spLocks/>
            </p:cNvSpPr>
            <p:nvPr/>
          </p:nvSpPr>
          <p:spPr bwMode="auto">
            <a:xfrm>
              <a:off x="7177980" y="2362275"/>
              <a:ext cx="44053" cy="16669"/>
            </a:xfrm>
            <a:custGeom>
              <a:avLst/>
              <a:gdLst>
                <a:gd name="T0" fmla="*/ 0 w 45"/>
                <a:gd name="T1" fmla="*/ 12 h 18"/>
                <a:gd name="T2" fmla="*/ 4 w 45"/>
                <a:gd name="T3" fmla="*/ 18 h 18"/>
                <a:gd name="T4" fmla="*/ 33 w 45"/>
                <a:gd name="T5" fmla="*/ 10 h 18"/>
                <a:gd name="T6" fmla="*/ 45 w 45"/>
                <a:gd name="T7" fmla="*/ 4 h 18"/>
                <a:gd name="T8" fmla="*/ 5 w 45"/>
                <a:gd name="T9" fmla="*/ 0 h 18"/>
                <a:gd name="T10" fmla="*/ 0 w 45"/>
                <a:gd name="T11" fmla="*/ 12 h 18"/>
              </a:gdLst>
              <a:ahLst/>
              <a:cxnLst>
                <a:cxn ang="0">
                  <a:pos x="T0" y="T1"/>
                </a:cxn>
                <a:cxn ang="0">
                  <a:pos x="T2" y="T3"/>
                </a:cxn>
                <a:cxn ang="0">
                  <a:pos x="T4" y="T5"/>
                </a:cxn>
                <a:cxn ang="0">
                  <a:pos x="T6" y="T7"/>
                </a:cxn>
                <a:cxn ang="0">
                  <a:pos x="T8" y="T9"/>
                </a:cxn>
                <a:cxn ang="0">
                  <a:pos x="T10" y="T11"/>
                </a:cxn>
              </a:cxnLst>
              <a:rect l="0" t="0" r="r" b="b"/>
              <a:pathLst>
                <a:path w="45" h="18">
                  <a:moveTo>
                    <a:pt x="0" y="12"/>
                  </a:moveTo>
                  <a:cubicBezTo>
                    <a:pt x="1" y="14"/>
                    <a:pt x="2" y="16"/>
                    <a:pt x="4" y="18"/>
                  </a:cubicBezTo>
                  <a:cubicBezTo>
                    <a:pt x="15" y="16"/>
                    <a:pt x="25" y="14"/>
                    <a:pt x="33" y="10"/>
                  </a:cubicBezTo>
                  <a:cubicBezTo>
                    <a:pt x="37" y="9"/>
                    <a:pt x="41" y="7"/>
                    <a:pt x="45" y="4"/>
                  </a:cubicBezTo>
                  <a:cubicBezTo>
                    <a:pt x="5" y="0"/>
                    <a:pt x="5" y="0"/>
                    <a:pt x="5" y="0"/>
                  </a:cubicBezTo>
                  <a:cubicBezTo>
                    <a:pt x="8" y="3"/>
                    <a:pt x="6" y="7"/>
                    <a:pt x="0" y="12"/>
                  </a:cubicBezTo>
                  <a:close/>
                </a:path>
              </a:pathLst>
            </a:custGeom>
            <a:solidFill>
              <a:srgbClr val="5555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25" name="Freeform 426"/>
            <p:cNvSpPr>
              <a:spLocks/>
            </p:cNvSpPr>
            <p:nvPr/>
          </p:nvSpPr>
          <p:spPr bwMode="auto">
            <a:xfrm>
              <a:off x="7004149" y="2343225"/>
              <a:ext cx="75009" cy="15478"/>
            </a:xfrm>
            <a:custGeom>
              <a:avLst/>
              <a:gdLst>
                <a:gd name="T0" fmla="*/ 48 w 77"/>
                <a:gd name="T1" fmla="*/ 11 h 15"/>
                <a:gd name="T2" fmla="*/ 51 w 77"/>
                <a:gd name="T3" fmla="*/ 10 h 15"/>
                <a:gd name="T4" fmla="*/ 66 w 77"/>
                <a:gd name="T5" fmla="*/ 11 h 15"/>
                <a:gd name="T6" fmla="*/ 77 w 77"/>
                <a:gd name="T7" fmla="*/ 15 h 15"/>
                <a:gd name="T8" fmla="*/ 76 w 77"/>
                <a:gd name="T9" fmla="*/ 8 h 15"/>
                <a:gd name="T10" fmla="*/ 0 w 77"/>
                <a:gd name="T11" fmla="*/ 0 h 15"/>
                <a:gd name="T12" fmla="*/ 48 w 77"/>
                <a:gd name="T13" fmla="*/ 11 h 15"/>
              </a:gdLst>
              <a:ahLst/>
              <a:cxnLst>
                <a:cxn ang="0">
                  <a:pos x="T0" y="T1"/>
                </a:cxn>
                <a:cxn ang="0">
                  <a:pos x="T2" y="T3"/>
                </a:cxn>
                <a:cxn ang="0">
                  <a:pos x="T4" y="T5"/>
                </a:cxn>
                <a:cxn ang="0">
                  <a:pos x="T6" y="T7"/>
                </a:cxn>
                <a:cxn ang="0">
                  <a:pos x="T8" y="T9"/>
                </a:cxn>
                <a:cxn ang="0">
                  <a:pos x="T10" y="T11"/>
                </a:cxn>
                <a:cxn ang="0">
                  <a:pos x="T12" y="T13"/>
                </a:cxn>
              </a:cxnLst>
              <a:rect l="0" t="0" r="r" b="b"/>
              <a:pathLst>
                <a:path w="77" h="15">
                  <a:moveTo>
                    <a:pt x="48" y="11"/>
                  </a:moveTo>
                  <a:cubicBezTo>
                    <a:pt x="49" y="11"/>
                    <a:pt x="50" y="10"/>
                    <a:pt x="51" y="10"/>
                  </a:cubicBezTo>
                  <a:cubicBezTo>
                    <a:pt x="54" y="10"/>
                    <a:pt x="59" y="10"/>
                    <a:pt x="66" y="11"/>
                  </a:cubicBezTo>
                  <a:cubicBezTo>
                    <a:pt x="77" y="15"/>
                    <a:pt x="77" y="15"/>
                    <a:pt x="77" y="15"/>
                  </a:cubicBezTo>
                  <a:cubicBezTo>
                    <a:pt x="74" y="11"/>
                    <a:pt x="74" y="9"/>
                    <a:pt x="76" y="8"/>
                  </a:cubicBezTo>
                  <a:cubicBezTo>
                    <a:pt x="0" y="0"/>
                    <a:pt x="0" y="0"/>
                    <a:pt x="0" y="0"/>
                  </a:cubicBezTo>
                  <a:cubicBezTo>
                    <a:pt x="48" y="11"/>
                    <a:pt x="48" y="11"/>
                    <a:pt x="48" y="11"/>
                  </a:cubicBezTo>
                  <a:close/>
                </a:path>
              </a:pathLst>
            </a:custGeom>
            <a:solidFill>
              <a:srgbClr val="5555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26" name="Freeform 427"/>
            <p:cNvSpPr>
              <a:spLocks/>
            </p:cNvSpPr>
            <p:nvPr/>
          </p:nvSpPr>
          <p:spPr bwMode="auto">
            <a:xfrm>
              <a:off x="7054155" y="2352750"/>
              <a:ext cx="42863" cy="21431"/>
            </a:xfrm>
            <a:custGeom>
              <a:avLst/>
              <a:gdLst>
                <a:gd name="T0" fmla="*/ 15 w 45"/>
                <a:gd name="T1" fmla="*/ 1 h 21"/>
                <a:gd name="T2" fmla="*/ 0 w 45"/>
                <a:gd name="T3" fmla="*/ 0 h 21"/>
                <a:gd name="T4" fmla="*/ 45 w 45"/>
                <a:gd name="T5" fmla="*/ 21 h 21"/>
                <a:gd name="T6" fmla="*/ 26 w 45"/>
                <a:gd name="T7" fmla="*/ 5 h 21"/>
                <a:gd name="T8" fmla="*/ 15 w 45"/>
                <a:gd name="T9" fmla="*/ 1 h 21"/>
              </a:gdLst>
              <a:ahLst/>
              <a:cxnLst>
                <a:cxn ang="0">
                  <a:pos x="T0" y="T1"/>
                </a:cxn>
                <a:cxn ang="0">
                  <a:pos x="T2" y="T3"/>
                </a:cxn>
                <a:cxn ang="0">
                  <a:pos x="T4" y="T5"/>
                </a:cxn>
                <a:cxn ang="0">
                  <a:pos x="T6" y="T7"/>
                </a:cxn>
                <a:cxn ang="0">
                  <a:pos x="T8" y="T9"/>
                </a:cxn>
              </a:cxnLst>
              <a:rect l="0" t="0" r="r" b="b"/>
              <a:pathLst>
                <a:path w="45" h="21">
                  <a:moveTo>
                    <a:pt x="15" y="1"/>
                  </a:moveTo>
                  <a:cubicBezTo>
                    <a:pt x="8" y="0"/>
                    <a:pt x="3" y="0"/>
                    <a:pt x="0" y="0"/>
                  </a:cubicBezTo>
                  <a:cubicBezTo>
                    <a:pt x="45" y="21"/>
                    <a:pt x="45" y="21"/>
                    <a:pt x="45" y="21"/>
                  </a:cubicBezTo>
                  <a:cubicBezTo>
                    <a:pt x="26" y="5"/>
                    <a:pt x="26" y="5"/>
                    <a:pt x="26" y="5"/>
                  </a:cubicBezTo>
                  <a:cubicBezTo>
                    <a:pt x="15" y="1"/>
                    <a:pt x="15" y="1"/>
                    <a:pt x="15" y="1"/>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27" name="Freeform 428"/>
            <p:cNvSpPr>
              <a:spLocks/>
            </p:cNvSpPr>
            <p:nvPr/>
          </p:nvSpPr>
          <p:spPr bwMode="auto">
            <a:xfrm>
              <a:off x="6817221" y="2483719"/>
              <a:ext cx="251222" cy="697706"/>
            </a:xfrm>
            <a:custGeom>
              <a:avLst/>
              <a:gdLst>
                <a:gd name="T0" fmla="*/ 218 w 260"/>
                <a:gd name="T1" fmla="*/ 0 h 723"/>
                <a:gd name="T2" fmla="*/ 213 w 260"/>
                <a:gd name="T3" fmla="*/ 17 h 723"/>
                <a:gd name="T4" fmla="*/ 221 w 260"/>
                <a:gd name="T5" fmla="*/ 62 h 723"/>
                <a:gd name="T6" fmla="*/ 183 w 260"/>
                <a:gd name="T7" fmla="*/ 90 h 723"/>
                <a:gd name="T8" fmla="*/ 203 w 260"/>
                <a:gd name="T9" fmla="*/ 31 h 723"/>
                <a:gd name="T10" fmla="*/ 198 w 260"/>
                <a:gd name="T11" fmla="*/ 37 h 723"/>
                <a:gd name="T12" fmla="*/ 176 w 260"/>
                <a:gd name="T13" fmla="*/ 85 h 723"/>
                <a:gd name="T14" fmla="*/ 186 w 260"/>
                <a:gd name="T15" fmla="*/ 44 h 723"/>
                <a:gd name="T16" fmla="*/ 178 w 260"/>
                <a:gd name="T17" fmla="*/ 48 h 723"/>
                <a:gd name="T18" fmla="*/ 164 w 260"/>
                <a:gd name="T19" fmla="*/ 98 h 723"/>
                <a:gd name="T20" fmla="*/ 168 w 260"/>
                <a:gd name="T21" fmla="*/ 120 h 723"/>
                <a:gd name="T22" fmla="*/ 164 w 260"/>
                <a:gd name="T23" fmla="*/ 122 h 723"/>
                <a:gd name="T24" fmla="*/ 166 w 260"/>
                <a:gd name="T25" fmla="*/ 128 h 723"/>
                <a:gd name="T26" fmla="*/ 185 w 260"/>
                <a:gd name="T27" fmla="*/ 104 h 723"/>
                <a:gd name="T28" fmla="*/ 215 w 260"/>
                <a:gd name="T29" fmla="*/ 91 h 723"/>
                <a:gd name="T30" fmla="*/ 215 w 260"/>
                <a:gd name="T31" fmla="*/ 434 h 723"/>
                <a:gd name="T32" fmla="*/ 233 w 260"/>
                <a:gd name="T33" fmla="*/ 420 h 723"/>
                <a:gd name="T34" fmla="*/ 199 w 260"/>
                <a:gd name="T35" fmla="*/ 645 h 723"/>
                <a:gd name="T36" fmla="*/ 180 w 260"/>
                <a:gd name="T37" fmla="*/ 660 h 723"/>
                <a:gd name="T38" fmla="*/ 153 w 260"/>
                <a:gd name="T39" fmla="*/ 428 h 723"/>
                <a:gd name="T40" fmla="*/ 168 w 260"/>
                <a:gd name="T41" fmla="*/ 182 h 723"/>
                <a:gd name="T42" fmla="*/ 152 w 260"/>
                <a:gd name="T43" fmla="*/ 183 h 723"/>
                <a:gd name="T44" fmla="*/ 134 w 260"/>
                <a:gd name="T45" fmla="*/ 183 h 723"/>
                <a:gd name="T46" fmla="*/ 121 w 260"/>
                <a:gd name="T47" fmla="*/ 180 h 723"/>
                <a:gd name="T48" fmla="*/ 120 w 260"/>
                <a:gd name="T49" fmla="*/ 178 h 723"/>
                <a:gd name="T50" fmla="*/ 116 w 260"/>
                <a:gd name="T51" fmla="*/ 180 h 723"/>
                <a:gd name="T52" fmla="*/ 107 w 260"/>
                <a:gd name="T53" fmla="*/ 175 h 723"/>
                <a:gd name="T54" fmla="*/ 104 w 260"/>
                <a:gd name="T55" fmla="*/ 156 h 723"/>
                <a:gd name="T56" fmla="*/ 104 w 260"/>
                <a:gd name="T57" fmla="*/ 145 h 723"/>
                <a:gd name="T58" fmla="*/ 104 w 260"/>
                <a:gd name="T59" fmla="*/ 142 h 723"/>
                <a:gd name="T60" fmla="*/ 86 w 260"/>
                <a:gd name="T61" fmla="*/ 144 h 723"/>
                <a:gd name="T62" fmla="*/ 85 w 260"/>
                <a:gd name="T63" fmla="*/ 137 h 723"/>
                <a:gd name="T64" fmla="*/ 57 w 260"/>
                <a:gd name="T65" fmla="*/ 36 h 723"/>
                <a:gd name="T66" fmla="*/ 5 w 260"/>
                <a:gd name="T67" fmla="*/ 26 h 723"/>
                <a:gd name="T68" fmla="*/ 0 w 260"/>
                <a:gd name="T69" fmla="*/ 44 h 723"/>
                <a:gd name="T70" fmla="*/ 0 w 260"/>
                <a:gd name="T71" fmla="*/ 48 h 723"/>
                <a:gd name="T72" fmla="*/ 37 w 260"/>
                <a:gd name="T73" fmla="*/ 48 h 723"/>
                <a:gd name="T74" fmla="*/ 70 w 260"/>
                <a:gd name="T75" fmla="*/ 156 h 723"/>
                <a:gd name="T76" fmla="*/ 94 w 260"/>
                <a:gd name="T77" fmla="*/ 156 h 723"/>
                <a:gd name="T78" fmla="*/ 126 w 260"/>
                <a:gd name="T79" fmla="*/ 220 h 723"/>
                <a:gd name="T80" fmla="*/ 142 w 260"/>
                <a:gd name="T81" fmla="*/ 364 h 723"/>
                <a:gd name="T82" fmla="*/ 116 w 260"/>
                <a:gd name="T83" fmla="*/ 346 h 723"/>
                <a:gd name="T84" fmla="*/ 153 w 260"/>
                <a:gd name="T85" fmla="*/ 634 h 723"/>
                <a:gd name="T86" fmla="*/ 153 w 260"/>
                <a:gd name="T87" fmla="*/ 674 h 723"/>
                <a:gd name="T88" fmla="*/ 65 w 260"/>
                <a:gd name="T89" fmla="*/ 687 h 723"/>
                <a:gd name="T90" fmla="*/ 67 w 260"/>
                <a:gd name="T91" fmla="*/ 708 h 723"/>
                <a:gd name="T92" fmla="*/ 85 w 260"/>
                <a:gd name="T93" fmla="*/ 718 h 723"/>
                <a:gd name="T94" fmla="*/ 90 w 260"/>
                <a:gd name="T95" fmla="*/ 719 h 723"/>
                <a:gd name="T96" fmla="*/ 126 w 260"/>
                <a:gd name="T97" fmla="*/ 721 h 723"/>
                <a:gd name="T98" fmla="*/ 177 w 260"/>
                <a:gd name="T99" fmla="*/ 707 h 723"/>
                <a:gd name="T100" fmla="*/ 186 w 260"/>
                <a:gd name="T101" fmla="*/ 703 h 723"/>
                <a:gd name="T102" fmla="*/ 184 w 260"/>
                <a:gd name="T103" fmla="*/ 690 h 723"/>
                <a:gd name="T104" fmla="*/ 183 w 260"/>
                <a:gd name="T105" fmla="*/ 678 h 723"/>
                <a:gd name="T106" fmla="*/ 218 w 260"/>
                <a:gd name="T107" fmla="*/ 671 h 723"/>
                <a:gd name="T108" fmla="*/ 220 w 260"/>
                <a:gd name="T109" fmla="*/ 654 h 723"/>
                <a:gd name="T110" fmla="*/ 249 w 260"/>
                <a:gd name="T111" fmla="*/ 365 h 723"/>
                <a:gd name="T112" fmla="*/ 256 w 260"/>
                <a:gd name="T113" fmla="*/ 249 h 723"/>
                <a:gd name="T114" fmla="*/ 244 w 260"/>
                <a:gd name="T115" fmla="*/ 130 h 723"/>
                <a:gd name="T116" fmla="*/ 228 w 260"/>
                <a:gd name="T117" fmla="*/ 59 h 723"/>
                <a:gd name="T118" fmla="*/ 218 w 260"/>
                <a:gd name="T119" fmla="*/ 0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0" h="723">
                  <a:moveTo>
                    <a:pt x="218" y="0"/>
                  </a:moveTo>
                  <a:cubicBezTo>
                    <a:pt x="217" y="6"/>
                    <a:pt x="215" y="12"/>
                    <a:pt x="213" y="17"/>
                  </a:cubicBezTo>
                  <a:cubicBezTo>
                    <a:pt x="221" y="62"/>
                    <a:pt x="221" y="62"/>
                    <a:pt x="221" y="62"/>
                  </a:cubicBezTo>
                  <a:cubicBezTo>
                    <a:pt x="210" y="74"/>
                    <a:pt x="197" y="83"/>
                    <a:pt x="183" y="90"/>
                  </a:cubicBezTo>
                  <a:cubicBezTo>
                    <a:pt x="196" y="70"/>
                    <a:pt x="203" y="50"/>
                    <a:pt x="203" y="31"/>
                  </a:cubicBezTo>
                  <a:cubicBezTo>
                    <a:pt x="202" y="33"/>
                    <a:pt x="200" y="35"/>
                    <a:pt x="198" y="37"/>
                  </a:cubicBezTo>
                  <a:cubicBezTo>
                    <a:pt x="193" y="61"/>
                    <a:pt x="186" y="77"/>
                    <a:pt x="176" y="85"/>
                  </a:cubicBezTo>
                  <a:cubicBezTo>
                    <a:pt x="186" y="44"/>
                    <a:pt x="186" y="44"/>
                    <a:pt x="186" y="44"/>
                  </a:cubicBezTo>
                  <a:cubicBezTo>
                    <a:pt x="184" y="46"/>
                    <a:pt x="181" y="47"/>
                    <a:pt x="178" y="48"/>
                  </a:cubicBezTo>
                  <a:cubicBezTo>
                    <a:pt x="164" y="98"/>
                    <a:pt x="164" y="98"/>
                    <a:pt x="164" y="98"/>
                  </a:cubicBezTo>
                  <a:cubicBezTo>
                    <a:pt x="168" y="120"/>
                    <a:pt x="168" y="120"/>
                    <a:pt x="168" y="120"/>
                  </a:cubicBezTo>
                  <a:cubicBezTo>
                    <a:pt x="167" y="121"/>
                    <a:pt x="165" y="122"/>
                    <a:pt x="164" y="122"/>
                  </a:cubicBezTo>
                  <a:cubicBezTo>
                    <a:pt x="166" y="128"/>
                    <a:pt x="166" y="128"/>
                    <a:pt x="166" y="128"/>
                  </a:cubicBezTo>
                  <a:cubicBezTo>
                    <a:pt x="185" y="104"/>
                    <a:pt x="185" y="104"/>
                    <a:pt x="185" y="104"/>
                  </a:cubicBezTo>
                  <a:cubicBezTo>
                    <a:pt x="215" y="91"/>
                    <a:pt x="215" y="91"/>
                    <a:pt x="215" y="91"/>
                  </a:cubicBezTo>
                  <a:cubicBezTo>
                    <a:pt x="238" y="206"/>
                    <a:pt x="238" y="321"/>
                    <a:pt x="215" y="434"/>
                  </a:cubicBezTo>
                  <a:cubicBezTo>
                    <a:pt x="233" y="420"/>
                    <a:pt x="233" y="420"/>
                    <a:pt x="233" y="420"/>
                  </a:cubicBezTo>
                  <a:cubicBezTo>
                    <a:pt x="199" y="645"/>
                    <a:pt x="199" y="645"/>
                    <a:pt x="199" y="645"/>
                  </a:cubicBezTo>
                  <a:cubicBezTo>
                    <a:pt x="180" y="660"/>
                    <a:pt x="180" y="660"/>
                    <a:pt x="180" y="660"/>
                  </a:cubicBezTo>
                  <a:cubicBezTo>
                    <a:pt x="153" y="428"/>
                    <a:pt x="153" y="428"/>
                    <a:pt x="153" y="428"/>
                  </a:cubicBezTo>
                  <a:cubicBezTo>
                    <a:pt x="164" y="359"/>
                    <a:pt x="169" y="277"/>
                    <a:pt x="168" y="182"/>
                  </a:cubicBezTo>
                  <a:cubicBezTo>
                    <a:pt x="165" y="186"/>
                    <a:pt x="159" y="187"/>
                    <a:pt x="152" y="183"/>
                  </a:cubicBezTo>
                  <a:cubicBezTo>
                    <a:pt x="147" y="193"/>
                    <a:pt x="141" y="193"/>
                    <a:pt x="134" y="183"/>
                  </a:cubicBezTo>
                  <a:cubicBezTo>
                    <a:pt x="129" y="190"/>
                    <a:pt x="125" y="189"/>
                    <a:pt x="121" y="180"/>
                  </a:cubicBezTo>
                  <a:cubicBezTo>
                    <a:pt x="121" y="180"/>
                    <a:pt x="120" y="179"/>
                    <a:pt x="120" y="178"/>
                  </a:cubicBezTo>
                  <a:cubicBezTo>
                    <a:pt x="119" y="179"/>
                    <a:pt x="117" y="180"/>
                    <a:pt x="116" y="180"/>
                  </a:cubicBezTo>
                  <a:cubicBezTo>
                    <a:pt x="112" y="180"/>
                    <a:pt x="109" y="179"/>
                    <a:pt x="107" y="175"/>
                  </a:cubicBezTo>
                  <a:cubicBezTo>
                    <a:pt x="105" y="171"/>
                    <a:pt x="104" y="164"/>
                    <a:pt x="104" y="156"/>
                  </a:cubicBezTo>
                  <a:cubicBezTo>
                    <a:pt x="104" y="145"/>
                    <a:pt x="104" y="145"/>
                    <a:pt x="104" y="145"/>
                  </a:cubicBezTo>
                  <a:cubicBezTo>
                    <a:pt x="104" y="142"/>
                    <a:pt x="104" y="142"/>
                    <a:pt x="104" y="142"/>
                  </a:cubicBezTo>
                  <a:cubicBezTo>
                    <a:pt x="98" y="143"/>
                    <a:pt x="92" y="144"/>
                    <a:pt x="86" y="144"/>
                  </a:cubicBezTo>
                  <a:cubicBezTo>
                    <a:pt x="85" y="137"/>
                    <a:pt x="85" y="137"/>
                    <a:pt x="85" y="137"/>
                  </a:cubicBezTo>
                  <a:cubicBezTo>
                    <a:pt x="57" y="36"/>
                    <a:pt x="57" y="36"/>
                    <a:pt x="57" y="36"/>
                  </a:cubicBezTo>
                  <a:cubicBezTo>
                    <a:pt x="39" y="35"/>
                    <a:pt x="22" y="32"/>
                    <a:pt x="5" y="26"/>
                  </a:cubicBezTo>
                  <a:cubicBezTo>
                    <a:pt x="3" y="32"/>
                    <a:pt x="1" y="38"/>
                    <a:pt x="0" y="44"/>
                  </a:cubicBezTo>
                  <a:cubicBezTo>
                    <a:pt x="0" y="46"/>
                    <a:pt x="0" y="47"/>
                    <a:pt x="0" y="48"/>
                  </a:cubicBezTo>
                  <a:cubicBezTo>
                    <a:pt x="37" y="48"/>
                    <a:pt x="37" y="48"/>
                    <a:pt x="37" y="48"/>
                  </a:cubicBezTo>
                  <a:cubicBezTo>
                    <a:pt x="70" y="156"/>
                    <a:pt x="70" y="156"/>
                    <a:pt x="70" y="156"/>
                  </a:cubicBezTo>
                  <a:cubicBezTo>
                    <a:pt x="94" y="156"/>
                    <a:pt x="94" y="156"/>
                    <a:pt x="94" y="156"/>
                  </a:cubicBezTo>
                  <a:cubicBezTo>
                    <a:pt x="94" y="186"/>
                    <a:pt x="104" y="207"/>
                    <a:pt x="126" y="220"/>
                  </a:cubicBezTo>
                  <a:cubicBezTo>
                    <a:pt x="142" y="364"/>
                    <a:pt x="142" y="364"/>
                    <a:pt x="142" y="364"/>
                  </a:cubicBezTo>
                  <a:cubicBezTo>
                    <a:pt x="116" y="346"/>
                    <a:pt x="116" y="346"/>
                    <a:pt x="116" y="346"/>
                  </a:cubicBezTo>
                  <a:cubicBezTo>
                    <a:pt x="153" y="634"/>
                    <a:pt x="153" y="634"/>
                    <a:pt x="153" y="634"/>
                  </a:cubicBezTo>
                  <a:cubicBezTo>
                    <a:pt x="153" y="674"/>
                    <a:pt x="153" y="674"/>
                    <a:pt x="153" y="674"/>
                  </a:cubicBezTo>
                  <a:cubicBezTo>
                    <a:pt x="130" y="691"/>
                    <a:pt x="101" y="695"/>
                    <a:pt x="65" y="687"/>
                  </a:cubicBezTo>
                  <a:cubicBezTo>
                    <a:pt x="65" y="694"/>
                    <a:pt x="66" y="701"/>
                    <a:pt x="67" y="708"/>
                  </a:cubicBezTo>
                  <a:cubicBezTo>
                    <a:pt x="73" y="712"/>
                    <a:pt x="78" y="715"/>
                    <a:pt x="85" y="718"/>
                  </a:cubicBezTo>
                  <a:cubicBezTo>
                    <a:pt x="86" y="718"/>
                    <a:pt x="88" y="719"/>
                    <a:pt x="90" y="719"/>
                  </a:cubicBezTo>
                  <a:cubicBezTo>
                    <a:pt x="101" y="722"/>
                    <a:pt x="113" y="723"/>
                    <a:pt x="126" y="721"/>
                  </a:cubicBezTo>
                  <a:cubicBezTo>
                    <a:pt x="142" y="719"/>
                    <a:pt x="158" y="715"/>
                    <a:pt x="177" y="707"/>
                  </a:cubicBezTo>
                  <a:cubicBezTo>
                    <a:pt x="180" y="706"/>
                    <a:pt x="183" y="704"/>
                    <a:pt x="186" y="703"/>
                  </a:cubicBezTo>
                  <a:cubicBezTo>
                    <a:pt x="184" y="690"/>
                    <a:pt x="184" y="690"/>
                    <a:pt x="184" y="690"/>
                  </a:cubicBezTo>
                  <a:cubicBezTo>
                    <a:pt x="183" y="678"/>
                    <a:pt x="183" y="678"/>
                    <a:pt x="183" y="678"/>
                  </a:cubicBezTo>
                  <a:cubicBezTo>
                    <a:pt x="194" y="683"/>
                    <a:pt x="206" y="681"/>
                    <a:pt x="218" y="671"/>
                  </a:cubicBezTo>
                  <a:cubicBezTo>
                    <a:pt x="219" y="666"/>
                    <a:pt x="220" y="660"/>
                    <a:pt x="220" y="654"/>
                  </a:cubicBezTo>
                  <a:cubicBezTo>
                    <a:pt x="232" y="560"/>
                    <a:pt x="242" y="464"/>
                    <a:pt x="249" y="365"/>
                  </a:cubicBezTo>
                  <a:cubicBezTo>
                    <a:pt x="257" y="327"/>
                    <a:pt x="260" y="288"/>
                    <a:pt x="256" y="249"/>
                  </a:cubicBezTo>
                  <a:cubicBezTo>
                    <a:pt x="255" y="210"/>
                    <a:pt x="251" y="170"/>
                    <a:pt x="244" y="130"/>
                  </a:cubicBezTo>
                  <a:cubicBezTo>
                    <a:pt x="240" y="106"/>
                    <a:pt x="235" y="83"/>
                    <a:pt x="228" y="59"/>
                  </a:cubicBezTo>
                  <a:cubicBezTo>
                    <a:pt x="218" y="0"/>
                    <a:pt x="218" y="0"/>
                    <a:pt x="218" y="0"/>
                  </a:cubicBezTo>
                  <a:close/>
                </a:path>
              </a:pathLst>
            </a:custGeom>
            <a:solidFill>
              <a:srgbClr val="9F86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28" name="Freeform 429"/>
            <p:cNvSpPr>
              <a:spLocks/>
            </p:cNvSpPr>
            <p:nvPr/>
          </p:nvSpPr>
          <p:spPr bwMode="auto">
            <a:xfrm>
              <a:off x="7027961" y="2384897"/>
              <a:ext cx="33338" cy="155972"/>
            </a:xfrm>
            <a:custGeom>
              <a:avLst/>
              <a:gdLst>
                <a:gd name="T0" fmla="*/ 3 w 35"/>
                <a:gd name="T1" fmla="*/ 87 h 161"/>
                <a:gd name="T2" fmla="*/ 0 w 35"/>
                <a:gd name="T3" fmla="*/ 102 h 161"/>
                <a:gd name="T4" fmla="*/ 10 w 35"/>
                <a:gd name="T5" fmla="*/ 161 h 161"/>
                <a:gd name="T6" fmla="*/ 35 w 35"/>
                <a:gd name="T7" fmla="*/ 153 h 161"/>
                <a:gd name="T8" fmla="*/ 27 w 35"/>
                <a:gd name="T9" fmla="*/ 85 h 161"/>
                <a:gd name="T10" fmla="*/ 27 w 35"/>
                <a:gd name="T11" fmla="*/ 0 h 161"/>
                <a:gd name="T12" fmla="*/ 3 w 35"/>
                <a:gd name="T13" fmla="*/ 87 h 161"/>
              </a:gdLst>
              <a:ahLst/>
              <a:cxnLst>
                <a:cxn ang="0">
                  <a:pos x="T0" y="T1"/>
                </a:cxn>
                <a:cxn ang="0">
                  <a:pos x="T2" y="T3"/>
                </a:cxn>
                <a:cxn ang="0">
                  <a:pos x="T4" y="T5"/>
                </a:cxn>
                <a:cxn ang="0">
                  <a:pos x="T6" y="T7"/>
                </a:cxn>
                <a:cxn ang="0">
                  <a:pos x="T8" y="T9"/>
                </a:cxn>
                <a:cxn ang="0">
                  <a:pos x="T10" y="T11"/>
                </a:cxn>
                <a:cxn ang="0">
                  <a:pos x="T12" y="T13"/>
                </a:cxn>
              </a:cxnLst>
              <a:rect l="0" t="0" r="r" b="b"/>
              <a:pathLst>
                <a:path w="35" h="161">
                  <a:moveTo>
                    <a:pt x="3" y="87"/>
                  </a:moveTo>
                  <a:cubicBezTo>
                    <a:pt x="2" y="92"/>
                    <a:pt x="1" y="98"/>
                    <a:pt x="0" y="102"/>
                  </a:cubicBezTo>
                  <a:cubicBezTo>
                    <a:pt x="10" y="161"/>
                    <a:pt x="10" y="161"/>
                    <a:pt x="10" y="161"/>
                  </a:cubicBezTo>
                  <a:cubicBezTo>
                    <a:pt x="35" y="153"/>
                    <a:pt x="35" y="153"/>
                    <a:pt x="35" y="153"/>
                  </a:cubicBezTo>
                  <a:cubicBezTo>
                    <a:pt x="20" y="132"/>
                    <a:pt x="17" y="109"/>
                    <a:pt x="27" y="85"/>
                  </a:cubicBezTo>
                  <a:cubicBezTo>
                    <a:pt x="27" y="0"/>
                    <a:pt x="27" y="0"/>
                    <a:pt x="27" y="0"/>
                  </a:cubicBezTo>
                  <a:cubicBezTo>
                    <a:pt x="3" y="87"/>
                    <a:pt x="3" y="87"/>
                    <a:pt x="3" y="87"/>
                  </a:cubicBezTo>
                  <a:close/>
                </a:path>
              </a:pathLst>
            </a:custGeom>
            <a:solidFill>
              <a:srgbClr val="897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29" name="Freeform 430"/>
            <p:cNvSpPr>
              <a:spLocks/>
            </p:cNvSpPr>
            <p:nvPr/>
          </p:nvSpPr>
          <p:spPr bwMode="auto">
            <a:xfrm>
              <a:off x="6987480" y="2519437"/>
              <a:ext cx="20241" cy="46434"/>
            </a:xfrm>
            <a:custGeom>
              <a:avLst/>
              <a:gdLst>
                <a:gd name="T0" fmla="*/ 22 w 22"/>
                <a:gd name="T1" fmla="*/ 0 h 48"/>
                <a:gd name="T2" fmla="*/ 10 w 22"/>
                <a:gd name="T3" fmla="*/ 7 h 48"/>
                <a:gd name="T4" fmla="*/ 0 w 22"/>
                <a:gd name="T5" fmla="*/ 48 h 48"/>
                <a:gd name="T6" fmla="*/ 22 w 22"/>
                <a:gd name="T7" fmla="*/ 0 h 48"/>
              </a:gdLst>
              <a:ahLst/>
              <a:cxnLst>
                <a:cxn ang="0">
                  <a:pos x="T0" y="T1"/>
                </a:cxn>
                <a:cxn ang="0">
                  <a:pos x="T2" y="T3"/>
                </a:cxn>
                <a:cxn ang="0">
                  <a:pos x="T4" y="T5"/>
                </a:cxn>
                <a:cxn ang="0">
                  <a:pos x="T6" y="T7"/>
                </a:cxn>
              </a:cxnLst>
              <a:rect l="0" t="0" r="r" b="b"/>
              <a:pathLst>
                <a:path w="22" h="48">
                  <a:moveTo>
                    <a:pt x="22" y="0"/>
                  </a:moveTo>
                  <a:cubicBezTo>
                    <a:pt x="18" y="3"/>
                    <a:pt x="14" y="5"/>
                    <a:pt x="10" y="7"/>
                  </a:cubicBezTo>
                  <a:cubicBezTo>
                    <a:pt x="0" y="48"/>
                    <a:pt x="0" y="48"/>
                    <a:pt x="0" y="48"/>
                  </a:cubicBezTo>
                  <a:cubicBezTo>
                    <a:pt x="10" y="40"/>
                    <a:pt x="17" y="24"/>
                    <a:pt x="22" y="0"/>
                  </a:cubicBezTo>
                  <a:close/>
                </a:path>
              </a:pathLst>
            </a:custGeom>
            <a:solidFill>
              <a:srgbClr val="B6A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30" name="Freeform 431"/>
            <p:cNvSpPr>
              <a:spLocks/>
            </p:cNvSpPr>
            <p:nvPr/>
          </p:nvSpPr>
          <p:spPr bwMode="auto">
            <a:xfrm>
              <a:off x="6993433" y="2500387"/>
              <a:ext cx="36909" cy="70247"/>
            </a:xfrm>
            <a:custGeom>
              <a:avLst/>
              <a:gdLst>
                <a:gd name="T0" fmla="*/ 20 w 38"/>
                <a:gd name="T1" fmla="*/ 14 h 73"/>
                <a:gd name="T2" fmla="*/ 0 w 38"/>
                <a:gd name="T3" fmla="*/ 73 h 73"/>
                <a:gd name="T4" fmla="*/ 38 w 38"/>
                <a:gd name="T5" fmla="*/ 45 h 73"/>
                <a:gd name="T6" fmla="*/ 30 w 38"/>
                <a:gd name="T7" fmla="*/ 0 h 73"/>
                <a:gd name="T8" fmla="*/ 20 w 38"/>
                <a:gd name="T9" fmla="*/ 14 h 73"/>
              </a:gdLst>
              <a:ahLst/>
              <a:cxnLst>
                <a:cxn ang="0">
                  <a:pos x="T0" y="T1"/>
                </a:cxn>
                <a:cxn ang="0">
                  <a:pos x="T2" y="T3"/>
                </a:cxn>
                <a:cxn ang="0">
                  <a:pos x="T4" y="T5"/>
                </a:cxn>
                <a:cxn ang="0">
                  <a:pos x="T6" y="T7"/>
                </a:cxn>
                <a:cxn ang="0">
                  <a:pos x="T8" y="T9"/>
                </a:cxn>
              </a:cxnLst>
              <a:rect l="0" t="0" r="r" b="b"/>
              <a:pathLst>
                <a:path w="38" h="73">
                  <a:moveTo>
                    <a:pt x="20" y="14"/>
                  </a:moveTo>
                  <a:cubicBezTo>
                    <a:pt x="20" y="33"/>
                    <a:pt x="13" y="53"/>
                    <a:pt x="0" y="73"/>
                  </a:cubicBezTo>
                  <a:cubicBezTo>
                    <a:pt x="14" y="66"/>
                    <a:pt x="27" y="57"/>
                    <a:pt x="38" y="45"/>
                  </a:cubicBezTo>
                  <a:cubicBezTo>
                    <a:pt x="30" y="0"/>
                    <a:pt x="30" y="0"/>
                    <a:pt x="30" y="0"/>
                  </a:cubicBezTo>
                  <a:cubicBezTo>
                    <a:pt x="27" y="5"/>
                    <a:pt x="24" y="10"/>
                    <a:pt x="20" y="14"/>
                  </a:cubicBezTo>
                  <a:close/>
                </a:path>
              </a:pathLst>
            </a:custGeom>
            <a:solidFill>
              <a:srgbClr val="B6A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31" name="Freeform 432"/>
            <p:cNvSpPr>
              <a:spLocks noEditPoints="1"/>
            </p:cNvSpPr>
            <p:nvPr/>
          </p:nvSpPr>
          <p:spPr bwMode="auto">
            <a:xfrm>
              <a:off x="7029152" y="2440856"/>
              <a:ext cx="141684" cy="673894"/>
            </a:xfrm>
            <a:custGeom>
              <a:avLst/>
              <a:gdLst>
                <a:gd name="T0" fmla="*/ 117 w 146"/>
                <a:gd name="T1" fmla="*/ 16 h 698"/>
                <a:gd name="T2" fmla="*/ 104 w 146"/>
                <a:gd name="T3" fmla="*/ 0 h 698"/>
                <a:gd name="T4" fmla="*/ 77 w 146"/>
                <a:gd name="T5" fmla="*/ 0 h 698"/>
                <a:gd name="T6" fmla="*/ 48 w 146"/>
                <a:gd name="T7" fmla="*/ 90 h 698"/>
                <a:gd name="T8" fmla="*/ 24 w 146"/>
                <a:gd name="T9" fmla="*/ 174 h 698"/>
                <a:gd name="T10" fmla="*/ 36 w 146"/>
                <a:gd name="T11" fmla="*/ 293 h 698"/>
                <a:gd name="T12" fmla="*/ 29 w 146"/>
                <a:gd name="T13" fmla="*/ 409 h 698"/>
                <a:gd name="T14" fmla="*/ 0 w 146"/>
                <a:gd name="T15" fmla="*/ 698 h 698"/>
                <a:gd name="T16" fmla="*/ 20 w 146"/>
                <a:gd name="T17" fmla="*/ 692 h 698"/>
                <a:gd name="T18" fmla="*/ 75 w 146"/>
                <a:gd name="T19" fmla="*/ 460 h 698"/>
                <a:gd name="T20" fmla="*/ 146 w 146"/>
                <a:gd name="T21" fmla="*/ 221 h 698"/>
                <a:gd name="T22" fmla="*/ 117 w 146"/>
                <a:gd name="T23" fmla="*/ 72 h 698"/>
                <a:gd name="T24" fmla="*/ 117 w 146"/>
                <a:gd name="T25" fmla="*/ 16 h 698"/>
                <a:gd name="T26" fmla="*/ 51 w 146"/>
                <a:gd name="T27" fmla="*/ 91 h 698"/>
                <a:gd name="T28" fmla="*/ 79 w 146"/>
                <a:gd name="T29" fmla="*/ 3 h 698"/>
                <a:gd name="T30" fmla="*/ 91 w 146"/>
                <a:gd name="T31" fmla="*/ 3 h 698"/>
                <a:gd name="T32" fmla="*/ 30 w 146"/>
                <a:gd name="T33" fmla="*/ 191 h 698"/>
                <a:gd name="T34" fmla="*/ 27 w 146"/>
                <a:gd name="T35" fmla="*/ 174 h 698"/>
                <a:gd name="T36" fmla="*/ 51 w 146"/>
                <a:gd name="T37" fmla="*/ 91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6" h="698">
                  <a:moveTo>
                    <a:pt x="117" y="16"/>
                  </a:moveTo>
                  <a:cubicBezTo>
                    <a:pt x="104" y="0"/>
                    <a:pt x="104" y="0"/>
                    <a:pt x="104" y="0"/>
                  </a:cubicBezTo>
                  <a:cubicBezTo>
                    <a:pt x="77" y="0"/>
                    <a:pt x="77" y="0"/>
                    <a:pt x="77" y="0"/>
                  </a:cubicBezTo>
                  <a:cubicBezTo>
                    <a:pt x="48" y="90"/>
                    <a:pt x="48" y="90"/>
                    <a:pt x="48" y="90"/>
                  </a:cubicBezTo>
                  <a:cubicBezTo>
                    <a:pt x="24" y="174"/>
                    <a:pt x="24" y="174"/>
                    <a:pt x="24" y="174"/>
                  </a:cubicBezTo>
                  <a:cubicBezTo>
                    <a:pt x="31" y="214"/>
                    <a:pt x="35" y="254"/>
                    <a:pt x="36" y="293"/>
                  </a:cubicBezTo>
                  <a:cubicBezTo>
                    <a:pt x="40" y="332"/>
                    <a:pt x="37" y="371"/>
                    <a:pt x="29" y="409"/>
                  </a:cubicBezTo>
                  <a:cubicBezTo>
                    <a:pt x="22" y="508"/>
                    <a:pt x="12" y="604"/>
                    <a:pt x="0" y="698"/>
                  </a:cubicBezTo>
                  <a:cubicBezTo>
                    <a:pt x="20" y="692"/>
                    <a:pt x="20" y="692"/>
                    <a:pt x="20" y="692"/>
                  </a:cubicBezTo>
                  <a:cubicBezTo>
                    <a:pt x="75" y="460"/>
                    <a:pt x="75" y="460"/>
                    <a:pt x="75" y="460"/>
                  </a:cubicBezTo>
                  <a:cubicBezTo>
                    <a:pt x="146" y="221"/>
                    <a:pt x="146" y="221"/>
                    <a:pt x="146" y="221"/>
                  </a:cubicBezTo>
                  <a:cubicBezTo>
                    <a:pt x="117" y="72"/>
                    <a:pt x="117" y="72"/>
                    <a:pt x="117" y="72"/>
                  </a:cubicBezTo>
                  <a:cubicBezTo>
                    <a:pt x="117" y="16"/>
                    <a:pt x="117" y="16"/>
                    <a:pt x="117" y="16"/>
                  </a:cubicBezTo>
                  <a:close/>
                  <a:moveTo>
                    <a:pt x="51" y="91"/>
                  </a:moveTo>
                  <a:cubicBezTo>
                    <a:pt x="79" y="3"/>
                    <a:pt x="79" y="3"/>
                    <a:pt x="79" y="3"/>
                  </a:cubicBezTo>
                  <a:cubicBezTo>
                    <a:pt x="91" y="3"/>
                    <a:pt x="91" y="3"/>
                    <a:pt x="91" y="3"/>
                  </a:cubicBezTo>
                  <a:cubicBezTo>
                    <a:pt x="30" y="191"/>
                    <a:pt x="30" y="191"/>
                    <a:pt x="30" y="191"/>
                  </a:cubicBezTo>
                  <a:cubicBezTo>
                    <a:pt x="29" y="185"/>
                    <a:pt x="28" y="180"/>
                    <a:pt x="27" y="174"/>
                  </a:cubicBezTo>
                  <a:cubicBezTo>
                    <a:pt x="51" y="91"/>
                    <a:pt x="51" y="91"/>
                    <a:pt x="51" y="91"/>
                  </a:cubicBezTo>
                  <a:close/>
                </a:path>
              </a:pathLst>
            </a:custGeom>
            <a:solidFill>
              <a:srgbClr val="2222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32" name="Freeform 433"/>
            <p:cNvSpPr>
              <a:spLocks/>
            </p:cNvSpPr>
            <p:nvPr/>
          </p:nvSpPr>
          <p:spPr bwMode="auto">
            <a:xfrm>
              <a:off x="7055346" y="2444428"/>
              <a:ext cx="61913" cy="180975"/>
            </a:xfrm>
            <a:custGeom>
              <a:avLst/>
              <a:gdLst>
                <a:gd name="T0" fmla="*/ 24 w 64"/>
                <a:gd name="T1" fmla="*/ 88 h 188"/>
                <a:gd name="T2" fmla="*/ 0 w 64"/>
                <a:gd name="T3" fmla="*/ 171 h 188"/>
                <a:gd name="T4" fmla="*/ 3 w 64"/>
                <a:gd name="T5" fmla="*/ 188 h 188"/>
                <a:gd name="T6" fmla="*/ 64 w 64"/>
                <a:gd name="T7" fmla="*/ 0 h 188"/>
                <a:gd name="T8" fmla="*/ 52 w 64"/>
                <a:gd name="T9" fmla="*/ 0 h 188"/>
                <a:gd name="T10" fmla="*/ 24 w 64"/>
                <a:gd name="T11" fmla="*/ 88 h 188"/>
              </a:gdLst>
              <a:ahLst/>
              <a:cxnLst>
                <a:cxn ang="0">
                  <a:pos x="T0" y="T1"/>
                </a:cxn>
                <a:cxn ang="0">
                  <a:pos x="T2" y="T3"/>
                </a:cxn>
                <a:cxn ang="0">
                  <a:pos x="T4" y="T5"/>
                </a:cxn>
                <a:cxn ang="0">
                  <a:pos x="T6" y="T7"/>
                </a:cxn>
                <a:cxn ang="0">
                  <a:pos x="T8" y="T9"/>
                </a:cxn>
                <a:cxn ang="0">
                  <a:pos x="T10" y="T11"/>
                </a:cxn>
              </a:cxnLst>
              <a:rect l="0" t="0" r="r" b="b"/>
              <a:pathLst>
                <a:path w="64" h="188">
                  <a:moveTo>
                    <a:pt x="24" y="88"/>
                  </a:moveTo>
                  <a:cubicBezTo>
                    <a:pt x="0" y="171"/>
                    <a:pt x="0" y="171"/>
                    <a:pt x="0" y="171"/>
                  </a:cubicBezTo>
                  <a:cubicBezTo>
                    <a:pt x="1" y="177"/>
                    <a:pt x="2" y="182"/>
                    <a:pt x="3" y="188"/>
                  </a:cubicBezTo>
                  <a:cubicBezTo>
                    <a:pt x="64" y="0"/>
                    <a:pt x="64" y="0"/>
                    <a:pt x="64" y="0"/>
                  </a:cubicBezTo>
                  <a:cubicBezTo>
                    <a:pt x="52" y="0"/>
                    <a:pt x="52" y="0"/>
                    <a:pt x="52" y="0"/>
                  </a:cubicBezTo>
                  <a:cubicBezTo>
                    <a:pt x="24" y="88"/>
                    <a:pt x="24" y="88"/>
                    <a:pt x="24" y="88"/>
                  </a:cubicBezTo>
                  <a:close/>
                </a:path>
              </a:pathLst>
            </a:custGeom>
            <a:solidFill>
              <a:srgbClr val="5555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33" name="Freeform 434"/>
            <p:cNvSpPr>
              <a:spLocks/>
            </p:cNvSpPr>
            <p:nvPr/>
          </p:nvSpPr>
          <p:spPr bwMode="auto">
            <a:xfrm>
              <a:off x="7027961" y="2456334"/>
              <a:ext cx="167878" cy="675084"/>
            </a:xfrm>
            <a:custGeom>
              <a:avLst/>
              <a:gdLst>
                <a:gd name="T0" fmla="*/ 119 w 175"/>
                <a:gd name="T1" fmla="*/ 0 h 699"/>
                <a:gd name="T2" fmla="*/ 119 w 175"/>
                <a:gd name="T3" fmla="*/ 56 h 699"/>
                <a:gd name="T4" fmla="*/ 148 w 175"/>
                <a:gd name="T5" fmla="*/ 205 h 699"/>
                <a:gd name="T6" fmla="*/ 77 w 175"/>
                <a:gd name="T7" fmla="*/ 444 h 699"/>
                <a:gd name="T8" fmla="*/ 22 w 175"/>
                <a:gd name="T9" fmla="*/ 676 h 699"/>
                <a:gd name="T10" fmla="*/ 2 w 175"/>
                <a:gd name="T11" fmla="*/ 682 h 699"/>
                <a:gd name="T12" fmla="*/ 0 w 175"/>
                <a:gd name="T13" fmla="*/ 699 h 699"/>
                <a:gd name="T14" fmla="*/ 30 w 175"/>
                <a:gd name="T15" fmla="*/ 699 h 699"/>
                <a:gd name="T16" fmla="*/ 36 w 175"/>
                <a:gd name="T17" fmla="*/ 699 h 699"/>
                <a:gd name="T18" fmla="*/ 114 w 175"/>
                <a:gd name="T19" fmla="*/ 418 h 699"/>
                <a:gd name="T20" fmla="*/ 132 w 175"/>
                <a:gd name="T21" fmla="*/ 347 h 699"/>
                <a:gd name="T22" fmla="*/ 175 w 175"/>
                <a:gd name="T23" fmla="*/ 231 h 699"/>
                <a:gd name="T24" fmla="*/ 159 w 175"/>
                <a:gd name="T25" fmla="*/ 159 h 699"/>
                <a:gd name="T26" fmla="*/ 119 w 175"/>
                <a:gd name="T27" fmla="*/ 0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5" h="699">
                  <a:moveTo>
                    <a:pt x="119" y="0"/>
                  </a:moveTo>
                  <a:cubicBezTo>
                    <a:pt x="119" y="56"/>
                    <a:pt x="119" y="56"/>
                    <a:pt x="119" y="56"/>
                  </a:cubicBezTo>
                  <a:cubicBezTo>
                    <a:pt x="148" y="205"/>
                    <a:pt x="148" y="205"/>
                    <a:pt x="148" y="205"/>
                  </a:cubicBezTo>
                  <a:cubicBezTo>
                    <a:pt x="77" y="444"/>
                    <a:pt x="77" y="444"/>
                    <a:pt x="77" y="444"/>
                  </a:cubicBezTo>
                  <a:cubicBezTo>
                    <a:pt x="22" y="676"/>
                    <a:pt x="22" y="676"/>
                    <a:pt x="22" y="676"/>
                  </a:cubicBezTo>
                  <a:cubicBezTo>
                    <a:pt x="2" y="682"/>
                    <a:pt x="2" y="682"/>
                    <a:pt x="2" y="682"/>
                  </a:cubicBezTo>
                  <a:cubicBezTo>
                    <a:pt x="2" y="688"/>
                    <a:pt x="1" y="694"/>
                    <a:pt x="0" y="699"/>
                  </a:cubicBezTo>
                  <a:cubicBezTo>
                    <a:pt x="30" y="699"/>
                    <a:pt x="30" y="699"/>
                    <a:pt x="30" y="699"/>
                  </a:cubicBezTo>
                  <a:cubicBezTo>
                    <a:pt x="36" y="699"/>
                    <a:pt x="36" y="699"/>
                    <a:pt x="36" y="699"/>
                  </a:cubicBezTo>
                  <a:cubicBezTo>
                    <a:pt x="63" y="614"/>
                    <a:pt x="89" y="520"/>
                    <a:pt x="114" y="418"/>
                  </a:cubicBezTo>
                  <a:cubicBezTo>
                    <a:pt x="132" y="347"/>
                    <a:pt x="132" y="347"/>
                    <a:pt x="132" y="347"/>
                  </a:cubicBezTo>
                  <a:cubicBezTo>
                    <a:pt x="175" y="231"/>
                    <a:pt x="175" y="231"/>
                    <a:pt x="175" y="231"/>
                  </a:cubicBezTo>
                  <a:cubicBezTo>
                    <a:pt x="159" y="159"/>
                    <a:pt x="159" y="159"/>
                    <a:pt x="159" y="159"/>
                  </a:cubicBezTo>
                  <a:cubicBezTo>
                    <a:pt x="137" y="106"/>
                    <a:pt x="123" y="53"/>
                    <a:pt x="119"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34" name="Freeform 435"/>
            <p:cNvSpPr>
              <a:spLocks/>
            </p:cNvSpPr>
            <p:nvPr/>
          </p:nvSpPr>
          <p:spPr bwMode="auto">
            <a:xfrm>
              <a:off x="6935093" y="2378944"/>
              <a:ext cx="52388" cy="39291"/>
            </a:xfrm>
            <a:custGeom>
              <a:avLst/>
              <a:gdLst>
                <a:gd name="T0" fmla="*/ 0 w 44"/>
                <a:gd name="T1" fmla="*/ 0 h 33"/>
                <a:gd name="T2" fmla="*/ 6 w 44"/>
                <a:gd name="T3" fmla="*/ 33 h 33"/>
                <a:gd name="T4" fmla="*/ 40 w 44"/>
                <a:gd name="T5" fmla="*/ 33 h 33"/>
                <a:gd name="T6" fmla="*/ 44 w 44"/>
                <a:gd name="T7" fmla="*/ 8 h 33"/>
                <a:gd name="T8" fmla="*/ 0 w 44"/>
                <a:gd name="T9" fmla="*/ 0 h 33"/>
                <a:gd name="T10" fmla="*/ 0 w 44"/>
                <a:gd name="T11" fmla="*/ 0 h 33"/>
              </a:gdLst>
              <a:ahLst/>
              <a:cxnLst>
                <a:cxn ang="0">
                  <a:pos x="T0" y="T1"/>
                </a:cxn>
                <a:cxn ang="0">
                  <a:pos x="T2" y="T3"/>
                </a:cxn>
                <a:cxn ang="0">
                  <a:pos x="T4" y="T5"/>
                </a:cxn>
                <a:cxn ang="0">
                  <a:pos x="T6" y="T7"/>
                </a:cxn>
                <a:cxn ang="0">
                  <a:pos x="T8" y="T9"/>
                </a:cxn>
                <a:cxn ang="0">
                  <a:pos x="T10" y="T11"/>
                </a:cxn>
              </a:cxnLst>
              <a:rect l="0" t="0" r="r" b="b"/>
              <a:pathLst>
                <a:path w="44" h="33">
                  <a:moveTo>
                    <a:pt x="0" y="0"/>
                  </a:moveTo>
                  <a:lnTo>
                    <a:pt x="6" y="33"/>
                  </a:lnTo>
                  <a:lnTo>
                    <a:pt x="40" y="33"/>
                  </a:lnTo>
                  <a:lnTo>
                    <a:pt x="44" y="8"/>
                  </a:lnTo>
                  <a:lnTo>
                    <a:pt x="0" y="0"/>
                  </a:lnTo>
                  <a:lnTo>
                    <a:pt x="0" y="0"/>
                  </a:lnTo>
                  <a:close/>
                </a:path>
              </a:pathLst>
            </a:custGeom>
            <a:solidFill>
              <a:srgbClr val="C5B3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35" name="Freeform 436"/>
            <p:cNvSpPr>
              <a:spLocks/>
            </p:cNvSpPr>
            <p:nvPr/>
          </p:nvSpPr>
          <p:spPr bwMode="auto">
            <a:xfrm>
              <a:off x="6816030" y="2434903"/>
              <a:ext cx="40481" cy="71438"/>
            </a:xfrm>
            <a:custGeom>
              <a:avLst/>
              <a:gdLst>
                <a:gd name="T0" fmla="*/ 3 w 34"/>
                <a:gd name="T1" fmla="*/ 49 h 60"/>
                <a:gd name="T2" fmla="*/ 0 w 34"/>
                <a:gd name="T3" fmla="*/ 55 h 60"/>
                <a:gd name="T4" fmla="*/ 34 w 34"/>
                <a:gd name="T5" fmla="*/ 60 h 60"/>
                <a:gd name="T6" fmla="*/ 22 w 34"/>
                <a:gd name="T7" fmla="*/ 0 h 60"/>
                <a:gd name="T8" fmla="*/ 12 w 34"/>
                <a:gd name="T9" fmla="*/ 24 h 60"/>
                <a:gd name="T10" fmla="*/ 3 w 34"/>
                <a:gd name="T11" fmla="*/ 49 h 60"/>
                <a:gd name="T12" fmla="*/ 3 w 34"/>
                <a:gd name="T13" fmla="*/ 49 h 60"/>
              </a:gdLst>
              <a:ahLst/>
              <a:cxnLst>
                <a:cxn ang="0">
                  <a:pos x="T0" y="T1"/>
                </a:cxn>
                <a:cxn ang="0">
                  <a:pos x="T2" y="T3"/>
                </a:cxn>
                <a:cxn ang="0">
                  <a:pos x="T4" y="T5"/>
                </a:cxn>
                <a:cxn ang="0">
                  <a:pos x="T6" y="T7"/>
                </a:cxn>
                <a:cxn ang="0">
                  <a:pos x="T8" y="T9"/>
                </a:cxn>
                <a:cxn ang="0">
                  <a:pos x="T10" y="T11"/>
                </a:cxn>
                <a:cxn ang="0">
                  <a:pos x="T12" y="T13"/>
                </a:cxn>
              </a:cxnLst>
              <a:rect l="0" t="0" r="r" b="b"/>
              <a:pathLst>
                <a:path w="34" h="60">
                  <a:moveTo>
                    <a:pt x="3" y="49"/>
                  </a:moveTo>
                  <a:lnTo>
                    <a:pt x="0" y="55"/>
                  </a:lnTo>
                  <a:lnTo>
                    <a:pt x="34" y="60"/>
                  </a:lnTo>
                  <a:lnTo>
                    <a:pt x="22" y="0"/>
                  </a:lnTo>
                  <a:lnTo>
                    <a:pt x="12" y="24"/>
                  </a:lnTo>
                  <a:lnTo>
                    <a:pt x="3" y="49"/>
                  </a:lnTo>
                  <a:lnTo>
                    <a:pt x="3" y="49"/>
                  </a:lnTo>
                  <a:close/>
                </a:path>
              </a:pathLst>
            </a:custGeom>
            <a:solidFill>
              <a:srgbClr val="C5B3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36" name="Freeform 437"/>
            <p:cNvSpPr>
              <a:spLocks/>
            </p:cNvSpPr>
            <p:nvPr/>
          </p:nvSpPr>
          <p:spPr bwMode="auto">
            <a:xfrm>
              <a:off x="6788646" y="2488481"/>
              <a:ext cx="33338" cy="63103"/>
            </a:xfrm>
            <a:custGeom>
              <a:avLst/>
              <a:gdLst>
                <a:gd name="T0" fmla="*/ 29 w 35"/>
                <a:gd name="T1" fmla="*/ 12 h 65"/>
                <a:gd name="T2" fmla="*/ 32 w 35"/>
                <a:gd name="T3" fmla="*/ 5 h 65"/>
                <a:gd name="T4" fmla="*/ 27 w 35"/>
                <a:gd name="T5" fmla="*/ 0 h 65"/>
                <a:gd name="T6" fmla="*/ 22 w 35"/>
                <a:gd name="T7" fmla="*/ 21 h 65"/>
                <a:gd name="T8" fmla="*/ 27 w 35"/>
                <a:gd name="T9" fmla="*/ 27 h 65"/>
                <a:gd name="T10" fmla="*/ 27 w 35"/>
                <a:gd name="T11" fmla="*/ 35 h 65"/>
                <a:gd name="T12" fmla="*/ 0 w 35"/>
                <a:gd name="T13" fmla="*/ 53 h 65"/>
                <a:gd name="T14" fmla="*/ 6 w 35"/>
                <a:gd name="T15" fmla="*/ 56 h 65"/>
                <a:gd name="T16" fmla="*/ 25 w 35"/>
                <a:gd name="T17" fmla="*/ 43 h 65"/>
                <a:gd name="T18" fmla="*/ 11 w 35"/>
                <a:gd name="T19" fmla="*/ 64 h 65"/>
                <a:gd name="T20" fmla="*/ 19 w 35"/>
                <a:gd name="T21" fmla="*/ 64 h 65"/>
                <a:gd name="T22" fmla="*/ 29 w 35"/>
                <a:gd name="T23" fmla="*/ 55 h 65"/>
                <a:gd name="T24" fmla="*/ 30 w 35"/>
                <a:gd name="T25" fmla="*/ 43 h 65"/>
                <a:gd name="T26" fmla="*/ 30 w 35"/>
                <a:gd name="T27" fmla="*/ 39 h 65"/>
                <a:gd name="T28" fmla="*/ 35 w 35"/>
                <a:gd name="T29" fmla="*/ 21 h 65"/>
                <a:gd name="T30" fmla="*/ 27 w 35"/>
                <a:gd name="T31" fmla="*/ 18 h 65"/>
                <a:gd name="T32" fmla="*/ 29 w 35"/>
                <a:gd name="T33"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65">
                  <a:moveTo>
                    <a:pt x="29" y="12"/>
                  </a:moveTo>
                  <a:cubicBezTo>
                    <a:pt x="32" y="5"/>
                    <a:pt x="32" y="5"/>
                    <a:pt x="32" y="5"/>
                  </a:cubicBezTo>
                  <a:cubicBezTo>
                    <a:pt x="31" y="3"/>
                    <a:pt x="29" y="1"/>
                    <a:pt x="27" y="0"/>
                  </a:cubicBezTo>
                  <a:cubicBezTo>
                    <a:pt x="22" y="21"/>
                    <a:pt x="22" y="21"/>
                    <a:pt x="22" y="21"/>
                  </a:cubicBezTo>
                  <a:cubicBezTo>
                    <a:pt x="27" y="27"/>
                    <a:pt x="27" y="27"/>
                    <a:pt x="27" y="27"/>
                  </a:cubicBezTo>
                  <a:cubicBezTo>
                    <a:pt x="27" y="35"/>
                    <a:pt x="27" y="35"/>
                    <a:pt x="27" y="35"/>
                  </a:cubicBezTo>
                  <a:cubicBezTo>
                    <a:pt x="0" y="53"/>
                    <a:pt x="0" y="53"/>
                    <a:pt x="0" y="53"/>
                  </a:cubicBezTo>
                  <a:cubicBezTo>
                    <a:pt x="2" y="54"/>
                    <a:pt x="4" y="55"/>
                    <a:pt x="6" y="56"/>
                  </a:cubicBezTo>
                  <a:cubicBezTo>
                    <a:pt x="25" y="43"/>
                    <a:pt x="25" y="43"/>
                    <a:pt x="25" y="43"/>
                  </a:cubicBezTo>
                  <a:cubicBezTo>
                    <a:pt x="11" y="64"/>
                    <a:pt x="11" y="64"/>
                    <a:pt x="11" y="64"/>
                  </a:cubicBezTo>
                  <a:cubicBezTo>
                    <a:pt x="14" y="65"/>
                    <a:pt x="16" y="65"/>
                    <a:pt x="19" y="64"/>
                  </a:cubicBezTo>
                  <a:cubicBezTo>
                    <a:pt x="22" y="62"/>
                    <a:pt x="25" y="59"/>
                    <a:pt x="29" y="55"/>
                  </a:cubicBezTo>
                  <a:cubicBezTo>
                    <a:pt x="29" y="51"/>
                    <a:pt x="29" y="47"/>
                    <a:pt x="30" y="43"/>
                  </a:cubicBezTo>
                  <a:cubicBezTo>
                    <a:pt x="30" y="42"/>
                    <a:pt x="30" y="41"/>
                    <a:pt x="30" y="39"/>
                  </a:cubicBezTo>
                  <a:cubicBezTo>
                    <a:pt x="31" y="33"/>
                    <a:pt x="33" y="27"/>
                    <a:pt x="35" y="21"/>
                  </a:cubicBezTo>
                  <a:cubicBezTo>
                    <a:pt x="32" y="20"/>
                    <a:pt x="29" y="20"/>
                    <a:pt x="27" y="18"/>
                  </a:cubicBezTo>
                  <a:cubicBezTo>
                    <a:pt x="29" y="12"/>
                    <a:pt x="29" y="12"/>
                    <a:pt x="29" y="12"/>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37" name="Freeform 438"/>
            <p:cNvSpPr>
              <a:spLocks/>
            </p:cNvSpPr>
            <p:nvPr/>
          </p:nvSpPr>
          <p:spPr bwMode="auto">
            <a:xfrm>
              <a:off x="6801743" y="2463478"/>
              <a:ext cx="28575" cy="29766"/>
            </a:xfrm>
            <a:custGeom>
              <a:avLst/>
              <a:gdLst>
                <a:gd name="T0" fmla="*/ 10 w 30"/>
                <a:gd name="T1" fmla="*/ 24 h 31"/>
                <a:gd name="T2" fmla="*/ 13 w 30"/>
                <a:gd name="T3" fmla="*/ 26 h 31"/>
                <a:gd name="T4" fmla="*/ 18 w 30"/>
                <a:gd name="T5" fmla="*/ 31 h 31"/>
                <a:gd name="T6" fmla="*/ 30 w 30"/>
                <a:gd name="T7" fmla="*/ 0 h 31"/>
                <a:gd name="T8" fmla="*/ 0 w 30"/>
                <a:gd name="T9" fmla="*/ 21 h 31"/>
                <a:gd name="T10" fmla="*/ 5 w 30"/>
                <a:gd name="T11" fmla="*/ 22 h 31"/>
                <a:gd name="T12" fmla="*/ 10 w 30"/>
                <a:gd name="T13" fmla="*/ 24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10" y="24"/>
                  </a:moveTo>
                  <a:cubicBezTo>
                    <a:pt x="11" y="25"/>
                    <a:pt x="12" y="25"/>
                    <a:pt x="13" y="26"/>
                  </a:cubicBezTo>
                  <a:cubicBezTo>
                    <a:pt x="15" y="27"/>
                    <a:pt x="17" y="29"/>
                    <a:pt x="18" y="31"/>
                  </a:cubicBezTo>
                  <a:cubicBezTo>
                    <a:pt x="30" y="0"/>
                    <a:pt x="30" y="0"/>
                    <a:pt x="30" y="0"/>
                  </a:cubicBezTo>
                  <a:cubicBezTo>
                    <a:pt x="0" y="21"/>
                    <a:pt x="0" y="21"/>
                    <a:pt x="0" y="21"/>
                  </a:cubicBezTo>
                  <a:cubicBezTo>
                    <a:pt x="2" y="22"/>
                    <a:pt x="4" y="22"/>
                    <a:pt x="5" y="22"/>
                  </a:cubicBezTo>
                  <a:cubicBezTo>
                    <a:pt x="7" y="23"/>
                    <a:pt x="9" y="23"/>
                    <a:pt x="10" y="24"/>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38" name="Freeform 439"/>
            <p:cNvSpPr>
              <a:spLocks/>
            </p:cNvSpPr>
            <p:nvPr/>
          </p:nvSpPr>
          <p:spPr bwMode="auto">
            <a:xfrm>
              <a:off x="6792218" y="2486100"/>
              <a:ext cx="22622" cy="30956"/>
            </a:xfrm>
            <a:custGeom>
              <a:avLst/>
              <a:gdLst>
                <a:gd name="T0" fmla="*/ 23 w 23"/>
                <a:gd name="T1" fmla="*/ 2 h 32"/>
                <a:gd name="T2" fmla="*/ 20 w 23"/>
                <a:gd name="T3" fmla="*/ 0 h 32"/>
                <a:gd name="T4" fmla="*/ 0 w 23"/>
                <a:gd name="T5" fmla="*/ 26 h 32"/>
                <a:gd name="T6" fmla="*/ 9 w 23"/>
                <a:gd name="T7" fmla="*/ 32 h 32"/>
                <a:gd name="T8" fmla="*/ 23 w 23"/>
                <a:gd name="T9" fmla="*/ 2 h 32"/>
              </a:gdLst>
              <a:ahLst/>
              <a:cxnLst>
                <a:cxn ang="0">
                  <a:pos x="T0" y="T1"/>
                </a:cxn>
                <a:cxn ang="0">
                  <a:pos x="T2" y="T3"/>
                </a:cxn>
                <a:cxn ang="0">
                  <a:pos x="T4" y="T5"/>
                </a:cxn>
                <a:cxn ang="0">
                  <a:pos x="T6" y="T7"/>
                </a:cxn>
                <a:cxn ang="0">
                  <a:pos x="T8" y="T9"/>
                </a:cxn>
              </a:cxnLst>
              <a:rect l="0" t="0" r="r" b="b"/>
              <a:pathLst>
                <a:path w="23" h="32">
                  <a:moveTo>
                    <a:pt x="23" y="2"/>
                  </a:moveTo>
                  <a:cubicBezTo>
                    <a:pt x="22" y="1"/>
                    <a:pt x="21" y="1"/>
                    <a:pt x="20" y="0"/>
                  </a:cubicBezTo>
                  <a:cubicBezTo>
                    <a:pt x="14" y="13"/>
                    <a:pt x="7" y="22"/>
                    <a:pt x="0" y="26"/>
                  </a:cubicBezTo>
                  <a:cubicBezTo>
                    <a:pt x="0" y="30"/>
                    <a:pt x="3" y="32"/>
                    <a:pt x="9" y="32"/>
                  </a:cubicBezTo>
                  <a:cubicBezTo>
                    <a:pt x="23" y="2"/>
                    <a:pt x="23" y="2"/>
                    <a:pt x="23" y="2"/>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39" name="Freeform 440"/>
            <p:cNvSpPr>
              <a:spLocks/>
            </p:cNvSpPr>
            <p:nvPr/>
          </p:nvSpPr>
          <p:spPr bwMode="auto">
            <a:xfrm>
              <a:off x="6792218" y="2484909"/>
              <a:ext cx="19050" cy="26194"/>
            </a:xfrm>
            <a:custGeom>
              <a:avLst/>
              <a:gdLst>
                <a:gd name="T0" fmla="*/ 15 w 20"/>
                <a:gd name="T1" fmla="*/ 0 h 28"/>
                <a:gd name="T2" fmla="*/ 9 w 20"/>
                <a:gd name="T3" fmla="*/ 11 h 28"/>
                <a:gd name="T4" fmla="*/ 0 w 20"/>
                <a:gd name="T5" fmla="*/ 28 h 28"/>
                <a:gd name="T6" fmla="*/ 20 w 20"/>
                <a:gd name="T7" fmla="*/ 2 h 28"/>
                <a:gd name="T8" fmla="*/ 15 w 20"/>
                <a:gd name="T9" fmla="*/ 0 h 28"/>
              </a:gdLst>
              <a:ahLst/>
              <a:cxnLst>
                <a:cxn ang="0">
                  <a:pos x="T0" y="T1"/>
                </a:cxn>
                <a:cxn ang="0">
                  <a:pos x="T2" y="T3"/>
                </a:cxn>
                <a:cxn ang="0">
                  <a:pos x="T4" y="T5"/>
                </a:cxn>
                <a:cxn ang="0">
                  <a:pos x="T6" y="T7"/>
                </a:cxn>
                <a:cxn ang="0">
                  <a:pos x="T8" y="T9"/>
                </a:cxn>
              </a:cxnLst>
              <a:rect l="0" t="0" r="r" b="b"/>
              <a:pathLst>
                <a:path w="20" h="28">
                  <a:moveTo>
                    <a:pt x="15" y="0"/>
                  </a:moveTo>
                  <a:cubicBezTo>
                    <a:pt x="9" y="11"/>
                    <a:pt x="9" y="11"/>
                    <a:pt x="9" y="11"/>
                  </a:cubicBezTo>
                  <a:cubicBezTo>
                    <a:pt x="3" y="19"/>
                    <a:pt x="0" y="24"/>
                    <a:pt x="0" y="28"/>
                  </a:cubicBezTo>
                  <a:cubicBezTo>
                    <a:pt x="7" y="24"/>
                    <a:pt x="14" y="15"/>
                    <a:pt x="20" y="2"/>
                  </a:cubicBezTo>
                  <a:cubicBezTo>
                    <a:pt x="19" y="1"/>
                    <a:pt x="17" y="1"/>
                    <a:pt x="15" y="0"/>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40" name="Freeform 441"/>
            <p:cNvSpPr>
              <a:spLocks/>
            </p:cNvSpPr>
            <p:nvPr/>
          </p:nvSpPr>
          <p:spPr bwMode="auto">
            <a:xfrm>
              <a:off x="6794599" y="2530153"/>
              <a:ext cx="17859" cy="20241"/>
            </a:xfrm>
            <a:custGeom>
              <a:avLst/>
              <a:gdLst>
                <a:gd name="T0" fmla="*/ 0 w 19"/>
                <a:gd name="T1" fmla="*/ 13 h 21"/>
                <a:gd name="T2" fmla="*/ 5 w 19"/>
                <a:gd name="T3" fmla="*/ 21 h 21"/>
                <a:gd name="T4" fmla="*/ 19 w 19"/>
                <a:gd name="T5" fmla="*/ 0 h 21"/>
                <a:gd name="T6" fmla="*/ 0 w 19"/>
                <a:gd name="T7" fmla="*/ 13 h 21"/>
              </a:gdLst>
              <a:ahLst/>
              <a:cxnLst>
                <a:cxn ang="0">
                  <a:pos x="T0" y="T1"/>
                </a:cxn>
                <a:cxn ang="0">
                  <a:pos x="T2" y="T3"/>
                </a:cxn>
                <a:cxn ang="0">
                  <a:pos x="T4" y="T5"/>
                </a:cxn>
                <a:cxn ang="0">
                  <a:pos x="T6" y="T7"/>
                </a:cxn>
              </a:cxnLst>
              <a:rect l="0" t="0" r="r" b="b"/>
              <a:pathLst>
                <a:path w="19" h="21">
                  <a:moveTo>
                    <a:pt x="0" y="13"/>
                  </a:moveTo>
                  <a:cubicBezTo>
                    <a:pt x="1" y="17"/>
                    <a:pt x="3" y="20"/>
                    <a:pt x="5" y="21"/>
                  </a:cubicBezTo>
                  <a:cubicBezTo>
                    <a:pt x="19" y="0"/>
                    <a:pt x="19" y="0"/>
                    <a:pt x="19" y="0"/>
                  </a:cubicBezTo>
                  <a:cubicBezTo>
                    <a:pt x="0" y="13"/>
                    <a:pt x="0" y="13"/>
                    <a:pt x="0" y="13"/>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41" name="Freeform 442"/>
            <p:cNvSpPr>
              <a:spLocks/>
            </p:cNvSpPr>
            <p:nvPr/>
          </p:nvSpPr>
          <p:spPr bwMode="auto">
            <a:xfrm>
              <a:off x="6781502" y="2488481"/>
              <a:ext cx="33338" cy="51197"/>
            </a:xfrm>
            <a:custGeom>
              <a:avLst/>
              <a:gdLst>
                <a:gd name="T0" fmla="*/ 3 w 34"/>
                <a:gd name="T1" fmla="*/ 34 h 53"/>
                <a:gd name="T2" fmla="*/ 7 w 34"/>
                <a:gd name="T3" fmla="*/ 53 h 53"/>
                <a:gd name="T4" fmla="*/ 34 w 34"/>
                <a:gd name="T5" fmla="*/ 35 h 53"/>
                <a:gd name="T6" fmla="*/ 34 w 34"/>
                <a:gd name="T7" fmla="*/ 27 h 53"/>
                <a:gd name="T8" fmla="*/ 29 w 34"/>
                <a:gd name="T9" fmla="*/ 21 h 53"/>
                <a:gd name="T10" fmla="*/ 34 w 34"/>
                <a:gd name="T11" fmla="*/ 0 h 53"/>
                <a:gd name="T12" fmla="*/ 20 w 34"/>
                <a:gd name="T13" fmla="*/ 30 h 53"/>
                <a:gd name="T14" fmla="*/ 11 w 34"/>
                <a:gd name="T15" fmla="*/ 24 h 53"/>
                <a:gd name="T16" fmla="*/ 3 w 34"/>
                <a:gd name="T17" fmla="*/ 3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3">
                  <a:moveTo>
                    <a:pt x="3" y="34"/>
                  </a:moveTo>
                  <a:cubicBezTo>
                    <a:pt x="0" y="41"/>
                    <a:pt x="1" y="47"/>
                    <a:pt x="7" y="53"/>
                  </a:cubicBezTo>
                  <a:cubicBezTo>
                    <a:pt x="34" y="35"/>
                    <a:pt x="34" y="35"/>
                    <a:pt x="34" y="35"/>
                  </a:cubicBezTo>
                  <a:cubicBezTo>
                    <a:pt x="34" y="27"/>
                    <a:pt x="34" y="27"/>
                    <a:pt x="34" y="27"/>
                  </a:cubicBezTo>
                  <a:cubicBezTo>
                    <a:pt x="29" y="21"/>
                    <a:pt x="29" y="21"/>
                    <a:pt x="29" y="21"/>
                  </a:cubicBezTo>
                  <a:cubicBezTo>
                    <a:pt x="34" y="0"/>
                    <a:pt x="34" y="0"/>
                    <a:pt x="34" y="0"/>
                  </a:cubicBezTo>
                  <a:cubicBezTo>
                    <a:pt x="20" y="30"/>
                    <a:pt x="20" y="30"/>
                    <a:pt x="20" y="30"/>
                  </a:cubicBezTo>
                  <a:cubicBezTo>
                    <a:pt x="14" y="30"/>
                    <a:pt x="11" y="28"/>
                    <a:pt x="11" y="24"/>
                  </a:cubicBezTo>
                  <a:cubicBezTo>
                    <a:pt x="3" y="34"/>
                    <a:pt x="3" y="34"/>
                    <a:pt x="3" y="34"/>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42" name="Freeform 443"/>
            <p:cNvSpPr>
              <a:spLocks/>
            </p:cNvSpPr>
            <p:nvPr/>
          </p:nvSpPr>
          <p:spPr bwMode="auto">
            <a:xfrm>
              <a:off x="6814840" y="2419425"/>
              <a:ext cx="57150" cy="98822"/>
            </a:xfrm>
            <a:custGeom>
              <a:avLst/>
              <a:gdLst>
                <a:gd name="T0" fmla="*/ 0 w 60"/>
                <a:gd name="T1" fmla="*/ 89 h 102"/>
                <a:gd name="T2" fmla="*/ 8 w 60"/>
                <a:gd name="T3" fmla="*/ 92 h 102"/>
                <a:gd name="T4" fmla="*/ 60 w 60"/>
                <a:gd name="T5" fmla="*/ 102 h 102"/>
                <a:gd name="T6" fmla="*/ 42 w 60"/>
                <a:gd name="T7" fmla="*/ 36 h 102"/>
                <a:gd name="T8" fmla="*/ 35 w 60"/>
                <a:gd name="T9" fmla="*/ 0 h 102"/>
                <a:gd name="T10" fmla="*/ 29 w 60"/>
                <a:gd name="T11" fmla="*/ 15 h 102"/>
                <a:gd name="T12" fmla="*/ 44 w 60"/>
                <a:gd name="T13" fmla="*/ 89 h 102"/>
                <a:gd name="T14" fmla="*/ 2 w 60"/>
                <a:gd name="T15" fmla="*/ 83 h 102"/>
                <a:gd name="T16" fmla="*/ 0 w 60"/>
                <a:gd name="T17" fmla="*/ 8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02">
                  <a:moveTo>
                    <a:pt x="0" y="89"/>
                  </a:moveTo>
                  <a:cubicBezTo>
                    <a:pt x="2" y="91"/>
                    <a:pt x="5" y="91"/>
                    <a:pt x="8" y="92"/>
                  </a:cubicBezTo>
                  <a:cubicBezTo>
                    <a:pt x="25" y="98"/>
                    <a:pt x="42" y="101"/>
                    <a:pt x="60" y="102"/>
                  </a:cubicBezTo>
                  <a:cubicBezTo>
                    <a:pt x="42" y="36"/>
                    <a:pt x="42" y="36"/>
                    <a:pt x="42" y="36"/>
                  </a:cubicBezTo>
                  <a:cubicBezTo>
                    <a:pt x="39" y="25"/>
                    <a:pt x="36" y="12"/>
                    <a:pt x="35" y="0"/>
                  </a:cubicBezTo>
                  <a:cubicBezTo>
                    <a:pt x="29" y="15"/>
                    <a:pt x="29" y="15"/>
                    <a:pt x="29" y="15"/>
                  </a:cubicBezTo>
                  <a:cubicBezTo>
                    <a:pt x="44" y="89"/>
                    <a:pt x="44" y="89"/>
                    <a:pt x="44" y="89"/>
                  </a:cubicBezTo>
                  <a:cubicBezTo>
                    <a:pt x="2" y="83"/>
                    <a:pt x="2" y="83"/>
                    <a:pt x="2" y="83"/>
                  </a:cubicBezTo>
                  <a:cubicBezTo>
                    <a:pt x="0" y="89"/>
                    <a:pt x="0" y="89"/>
                    <a:pt x="0" y="89"/>
                  </a:cubicBezTo>
                  <a:close/>
                </a:path>
              </a:pathLst>
            </a:custGeom>
            <a:solidFill>
              <a:srgbClr val="B89B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43" name="Freeform 444"/>
            <p:cNvSpPr>
              <a:spLocks noEditPoints="1"/>
            </p:cNvSpPr>
            <p:nvPr/>
          </p:nvSpPr>
          <p:spPr bwMode="auto">
            <a:xfrm>
              <a:off x="6816030" y="2530153"/>
              <a:ext cx="148828" cy="623888"/>
            </a:xfrm>
            <a:custGeom>
              <a:avLst/>
              <a:gdLst>
                <a:gd name="T0" fmla="*/ 0 w 154"/>
                <a:gd name="T1" fmla="*/ 12 h 647"/>
                <a:gd name="T2" fmla="*/ 0 w 154"/>
                <a:gd name="T3" fmla="*/ 22 h 647"/>
                <a:gd name="T4" fmla="*/ 27 w 154"/>
                <a:gd name="T5" fmla="*/ 114 h 647"/>
                <a:gd name="T6" fmla="*/ 60 w 154"/>
                <a:gd name="T7" fmla="*/ 331 h 647"/>
                <a:gd name="T8" fmla="*/ 66 w 154"/>
                <a:gd name="T9" fmla="*/ 639 h 647"/>
                <a:gd name="T10" fmla="*/ 154 w 154"/>
                <a:gd name="T11" fmla="*/ 626 h 647"/>
                <a:gd name="T12" fmla="*/ 154 w 154"/>
                <a:gd name="T13" fmla="*/ 586 h 647"/>
                <a:gd name="T14" fmla="*/ 117 w 154"/>
                <a:gd name="T15" fmla="*/ 298 h 647"/>
                <a:gd name="T16" fmla="*/ 143 w 154"/>
                <a:gd name="T17" fmla="*/ 316 h 647"/>
                <a:gd name="T18" fmla="*/ 127 w 154"/>
                <a:gd name="T19" fmla="*/ 172 h 647"/>
                <a:gd name="T20" fmla="*/ 95 w 154"/>
                <a:gd name="T21" fmla="*/ 108 h 647"/>
                <a:gd name="T22" fmla="*/ 71 w 154"/>
                <a:gd name="T23" fmla="*/ 108 h 647"/>
                <a:gd name="T24" fmla="*/ 38 w 154"/>
                <a:gd name="T25" fmla="*/ 0 h 647"/>
                <a:gd name="T26" fmla="*/ 1 w 154"/>
                <a:gd name="T27" fmla="*/ 0 h 647"/>
                <a:gd name="T28" fmla="*/ 0 w 154"/>
                <a:gd name="T29" fmla="*/ 12 h 647"/>
                <a:gd name="T30" fmla="*/ 3 w 154"/>
                <a:gd name="T31" fmla="*/ 3 h 647"/>
                <a:gd name="T32" fmla="*/ 10 w 154"/>
                <a:gd name="T33" fmla="*/ 3 h 647"/>
                <a:gd name="T34" fmla="*/ 43 w 154"/>
                <a:gd name="T35" fmla="*/ 114 h 647"/>
                <a:gd name="T36" fmla="*/ 71 w 154"/>
                <a:gd name="T37" fmla="*/ 339 h 647"/>
                <a:gd name="T38" fmla="*/ 71 w 154"/>
                <a:gd name="T39" fmla="*/ 559 h 647"/>
                <a:gd name="T40" fmla="*/ 79 w 154"/>
                <a:gd name="T41" fmla="*/ 639 h 647"/>
                <a:gd name="T42" fmla="*/ 68 w 154"/>
                <a:gd name="T43" fmla="*/ 637 h 647"/>
                <a:gd name="T44" fmla="*/ 63 w 154"/>
                <a:gd name="T45" fmla="*/ 331 h 647"/>
                <a:gd name="T46" fmla="*/ 63 w 154"/>
                <a:gd name="T47" fmla="*/ 331 h 647"/>
                <a:gd name="T48" fmla="*/ 30 w 154"/>
                <a:gd name="T49" fmla="*/ 114 h 647"/>
                <a:gd name="T50" fmla="*/ 30 w 154"/>
                <a:gd name="T51" fmla="*/ 113 h 647"/>
                <a:gd name="T52" fmla="*/ 3 w 154"/>
                <a:gd name="T53" fmla="*/ 22 h 647"/>
                <a:gd name="T54" fmla="*/ 3 w 154"/>
                <a:gd name="T55" fmla="*/ 22 h 647"/>
                <a:gd name="T56" fmla="*/ 3 w 154"/>
                <a:gd name="T57" fmla="*/ 12 h 647"/>
                <a:gd name="T58" fmla="*/ 3 w 154"/>
                <a:gd name="T59" fmla="*/ 3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4" h="647">
                  <a:moveTo>
                    <a:pt x="0" y="12"/>
                  </a:moveTo>
                  <a:cubicBezTo>
                    <a:pt x="0" y="15"/>
                    <a:pt x="0" y="19"/>
                    <a:pt x="0" y="22"/>
                  </a:cubicBezTo>
                  <a:cubicBezTo>
                    <a:pt x="1" y="50"/>
                    <a:pt x="10" y="81"/>
                    <a:pt x="27" y="114"/>
                  </a:cubicBezTo>
                  <a:cubicBezTo>
                    <a:pt x="45" y="189"/>
                    <a:pt x="56" y="261"/>
                    <a:pt x="60" y="331"/>
                  </a:cubicBezTo>
                  <a:cubicBezTo>
                    <a:pt x="48" y="418"/>
                    <a:pt x="50" y="521"/>
                    <a:pt x="66" y="639"/>
                  </a:cubicBezTo>
                  <a:cubicBezTo>
                    <a:pt x="102" y="647"/>
                    <a:pt x="131" y="643"/>
                    <a:pt x="154" y="626"/>
                  </a:cubicBezTo>
                  <a:cubicBezTo>
                    <a:pt x="154" y="586"/>
                    <a:pt x="154" y="586"/>
                    <a:pt x="154" y="586"/>
                  </a:cubicBezTo>
                  <a:cubicBezTo>
                    <a:pt x="117" y="298"/>
                    <a:pt x="117" y="298"/>
                    <a:pt x="117" y="298"/>
                  </a:cubicBezTo>
                  <a:cubicBezTo>
                    <a:pt x="143" y="316"/>
                    <a:pt x="143" y="316"/>
                    <a:pt x="143" y="316"/>
                  </a:cubicBezTo>
                  <a:cubicBezTo>
                    <a:pt x="127" y="172"/>
                    <a:pt x="127" y="172"/>
                    <a:pt x="127" y="172"/>
                  </a:cubicBezTo>
                  <a:cubicBezTo>
                    <a:pt x="105" y="159"/>
                    <a:pt x="95" y="138"/>
                    <a:pt x="95" y="108"/>
                  </a:cubicBezTo>
                  <a:cubicBezTo>
                    <a:pt x="71" y="108"/>
                    <a:pt x="71" y="108"/>
                    <a:pt x="71" y="108"/>
                  </a:cubicBezTo>
                  <a:cubicBezTo>
                    <a:pt x="38" y="0"/>
                    <a:pt x="38" y="0"/>
                    <a:pt x="38" y="0"/>
                  </a:cubicBezTo>
                  <a:cubicBezTo>
                    <a:pt x="1" y="0"/>
                    <a:pt x="1" y="0"/>
                    <a:pt x="1" y="0"/>
                  </a:cubicBezTo>
                  <a:cubicBezTo>
                    <a:pt x="0" y="4"/>
                    <a:pt x="0" y="8"/>
                    <a:pt x="0" y="12"/>
                  </a:cubicBezTo>
                  <a:close/>
                  <a:moveTo>
                    <a:pt x="3" y="3"/>
                  </a:moveTo>
                  <a:cubicBezTo>
                    <a:pt x="10" y="3"/>
                    <a:pt x="10" y="3"/>
                    <a:pt x="10" y="3"/>
                  </a:cubicBezTo>
                  <a:cubicBezTo>
                    <a:pt x="10" y="44"/>
                    <a:pt x="21" y="81"/>
                    <a:pt x="43" y="114"/>
                  </a:cubicBezTo>
                  <a:cubicBezTo>
                    <a:pt x="59" y="193"/>
                    <a:pt x="69" y="268"/>
                    <a:pt x="71" y="339"/>
                  </a:cubicBezTo>
                  <a:cubicBezTo>
                    <a:pt x="64" y="419"/>
                    <a:pt x="64" y="492"/>
                    <a:pt x="71" y="559"/>
                  </a:cubicBezTo>
                  <a:cubicBezTo>
                    <a:pt x="79" y="639"/>
                    <a:pt x="79" y="639"/>
                    <a:pt x="79" y="639"/>
                  </a:cubicBezTo>
                  <a:cubicBezTo>
                    <a:pt x="75" y="638"/>
                    <a:pt x="72" y="638"/>
                    <a:pt x="68" y="637"/>
                  </a:cubicBezTo>
                  <a:cubicBezTo>
                    <a:pt x="53" y="520"/>
                    <a:pt x="51" y="418"/>
                    <a:pt x="63" y="331"/>
                  </a:cubicBezTo>
                  <a:cubicBezTo>
                    <a:pt x="63" y="331"/>
                    <a:pt x="63" y="331"/>
                    <a:pt x="63" y="331"/>
                  </a:cubicBezTo>
                  <a:cubicBezTo>
                    <a:pt x="59" y="260"/>
                    <a:pt x="48" y="188"/>
                    <a:pt x="30" y="114"/>
                  </a:cubicBezTo>
                  <a:cubicBezTo>
                    <a:pt x="30" y="114"/>
                    <a:pt x="30" y="113"/>
                    <a:pt x="30" y="113"/>
                  </a:cubicBezTo>
                  <a:cubicBezTo>
                    <a:pt x="13" y="80"/>
                    <a:pt x="4" y="50"/>
                    <a:pt x="3" y="22"/>
                  </a:cubicBezTo>
                  <a:cubicBezTo>
                    <a:pt x="3" y="22"/>
                    <a:pt x="3" y="22"/>
                    <a:pt x="3" y="22"/>
                  </a:cubicBezTo>
                  <a:cubicBezTo>
                    <a:pt x="3" y="19"/>
                    <a:pt x="3" y="15"/>
                    <a:pt x="3" y="12"/>
                  </a:cubicBezTo>
                  <a:cubicBezTo>
                    <a:pt x="3" y="9"/>
                    <a:pt x="3" y="6"/>
                    <a:pt x="3" y="3"/>
                  </a:cubicBezTo>
                  <a:close/>
                </a:path>
              </a:pathLst>
            </a:custGeom>
            <a:solidFill>
              <a:srgbClr val="B6A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44" name="Freeform 445"/>
            <p:cNvSpPr>
              <a:spLocks/>
            </p:cNvSpPr>
            <p:nvPr/>
          </p:nvSpPr>
          <p:spPr bwMode="auto">
            <a:xfrm>
              <a:off x="6819602" y="2532534"/>
              <a:ext cx="72628" cy="613172"/>
            </a:xfrm>
            <a:custGeom>
              <a:avLst/>
              <a:gdLst>
                <a:gd name="T0" fmla="*/ 7 w 76"/>
                <a:gd name="T1" fmla="*/ 0 h 636"/>
                <a:gd name="T2" fmla="*/ 0 w 76"/>
                <a:gd name="T3" fmla="*/ 0 h 636"/>
                <a:gd name="T4" fmla="*/ 0 w 76"/>
                <a:gd name="T5" fmla="*/ 9 h 636"/>
                <a:gd name="T6" fmla="*/ 0 w 76"/>
                <a:gd name="T7" fmla="*/ 19 h 636"/>
                <a:gd name="T8" fmla="*/ 0 w 76"/>
                <a:gd name="T9" fmla="*/ 19 h 636"/>
                <a:gd name="T10" fmla="*/ 27 w 76"/>
                <a:gd name="T11" fmla="*/ 110 h 636"/>
                <a:gd name="T12" fmla="*/ 27 w 76"/>
                <a:gd name="T13" fmla="*/ 111 h 636"/>
                <a:gd name="T14" fmla="*/ 60 w 76"/>
                <a:gd name="T15" fmla="*/ 328 h 636"/>
                <a:gd name="T16" fmla="*/ 60 w 76"/>
                <a:gd name="T17" fmla="*/ 328 h 636"/>
                <a:gd name="T18" fmla="*/ 65 w 76"/>
                <a:gd name="T19" fmla="*/ 634 h 636"/>
                <a:gd name="T20" fmla="*/ 76 w 76"/>
                <a:gd name="T21" fmla="*/ 636 h 636"/>
                <a:gd name="T22" fmla="*/ 68 w 76"/>
                <a:gd name="T23" fmla="*/ 556 h 636"/>
                <a:gd name="T24" fmla="*/ 68 w 76"/>
                <a:gd name="T25" fmla="*/ 336 h 636"/>
                <a:gd name="T26" fmla="*/ 40 w 76"/>
                <a:gd name="T27" fmla="*/ 111 h 636"/>
                <a:gd name="T28" fmla="*/ 7 w 76"/>
                <a:gd name="T29" fmla="*/ 0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636">
                  <a:moveTo>
                    <a:pt x="7" y="0"/>
                  </a:moveTo>
                  <a:cubicBezTo>
                    <a:pt x="0" y="0"/>
                    <a:pt x="0" y="0"/>
                    <a:pt x="0" y="0"/>
                  </a:cubicBezTo>
                  <a:cubicBezTo>
                    <a:pt x="0" y="3"/>
                    <a:pt x="0" y="6"/>
                    <a:pt x="0" y="9"/>
                  </a:cubicBezTo>
                  <a:cubicBezTo>
                    <a:pt x="0" y="12"/>
                    <a:pt x="0" y="16"/>
                    <a:pt x="0" y="19"/>
                  </a:cubicBezTo>
                  <a:cubicBezTo>
                    <a:pt x="0" y="19"/>
                    <a:pt x="0" y="19"/>
                    <a:pt x="0" y="19"/>
                  </a:cubicBezTo>
                  <a:cubicBezTo>
                    <a:pt x="1" y="47"/>
                    <a:pt x="10" y="77"/>
                    <a:pt x="27" y="110"/>
                  </a:cubicBezTo>
                  <a:cubicBezTo>
                    <a:pt x="27" y="110"/>
                    <a:pt x="27" y="111"/>
                    <a:pt x="27" y="111"/>
                  </a:cubicBezTo>
                  <a:cubicBezTo>
                    <a:pt x="45" y="185"/>
                    <a:pt x="56" y="257"/>
                    <a:pt x="60" y="328"/>
                  </a:cubicBezTo>
                  <a:cubicBezTo>
                    <a:pt x="60" y="328"/>
                    <a:pt x="60" y="328"/>
                    <a:pt x="60" y="328"/>
                  </a:cubicBezTo>
                  <a:cubicBezTo>
                    <a:pt x="48" y="415"/>
                    <a:pt x="50" y="517"/>
                    <a:pt x="65" y="634"/>
                  </a:cubicBezTo>
                  <a:cubicBezTo>
                    <a:pt x="69" y="635"/>
                    <a:pt x="72" y="635"/>
                    <a:pt x="76" y="636"/>
                  </a:cubicBezTo>
                  <a:cubicBezTo>
                    <a:pt x="68" y="556"/>
                    <a:pt x="68" y="556"/>
                    <a:pt x="68" y="556"/>
                  </a:cubicBezTo>
                  <a:cubicBezTo>
                    <a:pt x="61" y="489"/>
                    <a:pt x="61" y="416"/>
                    <a:pt x="68" y="336"/>
                  </a:cubicBezTo>
                  <a:cubicBezTo>
                    <a:pt x="66" y="265"/>
                    <a:pt x="56" y="190"/>
                    <a:pt x="40" y="111"/>
                  </a:cubicBezTo>
                  <a:cubicBezTo>
                    <a:pt x="18" y="78"/>
                    <a:pt x="7" y="41"/>
                    <a:pt x="7" y="0"/>
                  </a:cubicBezTo>
                  <a:close/>
                </a:path>
              </a:pathLst>
            </a:custGeom>
            <a:solidFill>
              <a:srgbClr val="CFC2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45" name="Freeform 446"/>
            <p:cNvSpPr>
              <a:spLocks/>
            </p:cNvSpPr>
            <p:nvPr/>
          </p:nvSpPr>
          <p:spPr bwMode="auto">
            <a:xfrm>
              <a:off x="6811268" y="2540869"/>
              <a:ext cx="4763" cy="11906"/>
            </a:xfrm>
            <a:custGeom>
              <a:avLst/>
              <a:gdLst>
                <a:gd name="T0" fmla="*/ 5 w 5"/>
                <a:gd name="T1" fmla="*/ 10 h 12"/>
                <a:gd name="T2" fmla="*/ 5 w 5"/>
                <a:gd name="T3" fmla="*/ 0 h 12"/>
                <a:gd name="T4" fmla="*/ 0 w 5"/>
                <a:gd name="T5" fmla="*/ 12 h 12"/>
                <a:gd name="T6" fmla="*/ 5 w 5"/>
                <a:gd name="T7" fmla="*/ 10 h 12"/>
              </a:gdLst>
              <a:ahLst/>
              <a:cxnLst>
                <a:cxn ang="0">
                  <a:pos x="T0" y="T1"/>
                </a:cxn>
                <a:cxn ang="0">
                  <a:pos x="T2" y="T3"/>
                </a:cxn>
                <a:cxn ang="0">
                  <a:pos x="T4" y="T5"/>
                </a:cxn>
                <a:cxn ang="0">
                  <a:pos x="T6" y="T7"/>
                </a:cxn>
              </a:cxnLst>
              <a:rect l="0" t="0" r="r" b="b"/>
              <a:pathLst>
                <a:path w="5" h="12">
                  <a:moveTo>
                    <a:pt x="5" y="10"/>
                  </a:moveTo>
                  <a:cubicBezTo>
                    <a:pt x="5" y="7"/>
                    <a:pt x="5" y="3"/>
                    <a:pt x="5" y="0"/>
                  </a:cubicBezTo>
                  <a:cubicBezTo>
                    <a:pt x="0" y="12"/>
                    <a:pt x="0" y="12"/>
                    <a:pt x="0" y="12"/>
                  </a:cubicBezTo>
                  <a:cubicBezTo>
                    <a:pt x="1" y="12"/>
                    <a:pt x="3" y="12"/>
                    <a:pt x="5" y="10"/>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46" name="Freeform 447"/>
            <p:cNvSpPr>
              <a:spLocks/>
            </p:cNvSpPr>
            <p:nvPr/>
          </p:nvSpPr>
          <p:spPr bwMode="auto">
            <a:xfrm>
              <a:off x="6806505" y="2540869"/>
              <a:ext cx="9525" cy="11906"/>
            </a:xfrm>
            <a:custGeom>
              <a:avLst/>
              <a:gdLst>
                <a:gd name="T0" fmla="*/ 5 w 10"/>
                <a:gd name="T1" fmla="*/ 12 h 12"/>
                <a:gd name="T2" fmla="*/ 10 w 10"/>
                <a:gd name="T3" fmla="*/ 0 h 12"/>
                <a:gd name="T4" fmla="*/ 0 w 10"/>
                <a:gd name="T5" fmla="*/ 9 h 12"/>
                <a:gd name="T6" fmla="*/ 5 w 10"/>
                <a:gd name="T7" fmla="*/ 12 h 12"/>
              </a:gdLst>
              <a:ahLst/>
              <a:cxnLst>
                <a:cxn ang="0">
                  <a:pos x="T0" y="T1"/>
                </a:cxn>
                <a:cxn ang="0">
                  <a:pos x="T2" y="T3"/>
                </a:cxn>
                <a:cxn ang="0">
                  <a:pos x="T4" y="T5"/>
                </a:cxn>
                <a:cxn ang="0">
                  <a:pos x="T6" y="T7"/>
                </a:cxn>
              </a:cxnLst>
              <a:rect l="0" t="0" r="r" b="b"/>
              <a:pathLst>
                <a:path w="10" h="12">
                  <a:moveTo>
                    <a:pt x="5" y="12"/>
                  </a:moveTo>
                  <a:cubicBezTo>
                    <a:pt x="10" y="0"/>
                    <a:pt x="10" y="0"/>
                    <a:pt x="10" y="0"/>
                  </a:cubicBezTo>
                  <a:cubicBezTo>
                    <a:pt x="6" y="4"/>
                    <a:pt x="3" y="7"/>
                    <a:pt x="0" y="9"/>
                  </a:cubicBezTo>
                  <a:cubicBezTo>
                    <a:pt x="1" y="11"/>
                    <a:pt x="3" y="12"/>
                    <a:pt x="5" y="12"/>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47" name="Freeform 448"/>
            <p:cNvSpPr>
              <a:spLocks/>
            </p:cNvSpPr>
            <p:nvPr/>
          </p:nvSpPr>
          <p:spPr bwMode="auto">
            <a:xfrm>
              <a:off x="6964858" y="2571825"/>
              <a:ext cx="82153" cy="548878"/>
            </a:xfrm>
            <a:custGeom>
              <a:avLst/>
              <a:gdLst>
                <a:gd name="T0" fmla="*/ 13 w 85"/>
                <a:gd name="T1" fmla="*/ 37 h 569"/>
                <a:gd name="T2" fmla="*/ 18 w 85"/>
                <a:gd name="T3" fmla="*/ 52 h 569"/>
                <a:gd name="T4" fmla="*/ 18 w 85"/>
                <a:gd name="T5" fmla="*/ 80 h 569"/>
                <a:gd name="T6" fmla="*/ 15 w 85"/>
                <a:gd name="T7" fmla="*/ 91 h 569"/>
                <a:gd name="T8" fmla="*/ 0 w 85"/>
                <a:gd name="T9" fmla="*/ 337 h 569"/>
                <a:gd name="T10" fmla="*/ 27 w 85"/>
                <a:gd name="T11" fmla="*/ 569 h 569"/>
                <a:gd name="T12" fmla="*/ 46 w 85"/>
                <a:gd name="T13" fmla="*/ 554 h 569"/>
                <a:gd name="T14" fmla="*/ 80 w 85"/>
                <a:gd name="T15" fmla="*/ 329 h 569"/>
                <a:gd name="T16" fmla="*/ 62 w 85"/>
                <a:gd name="T17" fmla="*/ 343 h 569"/>
                <a:gd name="T18" fmla="*/ 62 w 85"/>
                <a:gd name="T19" fmla="*/ 0 h 569"/>
                <a:gd name="T20" fmla="*/ 32 w 85"/>
                <a:gd name="T21" fmla="*/ 13 h 569"/>
                <a:gd name="T22" fmla="*/ 13 w 85"/>
                <a:gd name="T23" fmla="*/ 37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569">
                  <a:moveTo>
                    <a:pt x="13" y="37"/>
                  </a:moveTo>
                  <a:cubicBezTo>
                    <a:pt x="18" y="52"/>
                    <a:pt x="18" y="52"/>
                    <a:pt x="18" y="52"/>
                  </a:cubicBezTo>
                  <a:cubicBezTo>
                    <a:pt x="18" y="80"/>
                    <a:pt x="18" y="80"/>
                    <a:pt x="18" y="80"/>
                  </a:cubicBezTo>
                  <a:cubicBezTo>
                    <a:pt x="17" y="85"/>
                    <a:pt x="16" y="89"/>
                    <a:pt x="15" y="91"/>
                  </a:cubicBezTo>
                  <a:cubicBezTo>
                    <a:pt x="16" y="186"/>
                    <a:pt x="11" y="268"/>
                    <a:pt x="0" y="337"/>
                  </a:cubicBezTo>
                  <a:cubicBezTo>
                    <a:pt x="27" y="569"/>
                    <a:pt x="27" y="569"/>
                    <a:pt x="27" y="569"/>
                  </a:cubicBezTo>
                  <a:cubicBezTo>
                    <a:pt x="46" y="554"/>
                    <a:pt x="46" y="554"/>
                    <a:pt x="46" y="554"/>
                  </a:cubicBezTo>
                  <a:cubicBezTo>
                    <a:pt x="80" y="329"/>
                    <a:pt x="80" y="329"/>
                    <a:pt x="80" y="329"/>
                  </a:cubicBezTo>
                  <a:cubicBezTo>
                    <a:pt x="62" y="343"/>
                    <a:pt x="62" y="343"/>
                    <a:pt x="62" y="343"/>
                  </a:cubicBezTo>
                  <a:cubicBezTo>
                    <a:pt x="85" y="230"/>
                    <a:pt x="85" y="115"/>
                    <a:pt x="62" y="0"/>
                  </a:cubicBezTo>
                  <a:cubicBezTo>
                    <a:pt x="32" y="13"/>
                    <a:pt x="32" y="13"/>
                    <a:pt x="32" y="13"/>
                  </a:cubicBezTo>
                  <a:cubicBezTo>
                    <a:pt x="13" y="37"/>
                    <a:pt x="13" y="37"/>
                    <a:pt x="13" y="37"/>
                  </a:cubicBezTo>
                  <a:close/>
                </a:path>
              </a:pathLst>
            </a:custGeom>
            <a:solidFill>
              <a:srgbClr val="B6A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48" name="Freeform 449"/>
            <p:cNvSpPr>
              <a:spLocks/>
            </p:cNvSpPr>
            <p:nvPr/>
          </p:nvSpPr>
          <p:spPr bwMode="auto">
            <a:xfrm>
              <a:off x="6917233" y="2601590"/>
              <a:ext cx="65484" cy="61913"/>
            </a:xfrm>
            <a:custGeom>
              <a:avLst/>
              <a:gdLst>
                <a:gd name="T0" fmla="*/ 67 w 67"/>
                <a:gd name="T1" fmla="*/ 21 h 65"/>
                <a:gd name="T2" fmla="*/ 62 w 67"/>
                <a:gd name="T3" fmla="*/ 6 h 65"/>
                <a:gd name="T4" fmla="*/ 60 w 67"/>
                <a:gd name="T5" fmla="*/ 0 h 65"/>
                <a:gd name="T6" fmla="*/ 0 w 67"/>
                <a:gd name="T7" fmla="*/ 20 h 65"/>
                <a:gd name="T8" fmla="*/ 0 w 67"/>
                <a:gd name="T9" fmla="*/ 23 h 65"/>
                <a:gd name="T10" fmla="*/ 57 w 67"/>
                <a:gd name="T11" fmla="*/ 13 h 65"/>
                <a:gd name="T12" fmla="*/ 57 w 67"/>
                <a:gd name="T13" fmla="*/ 54 h 65"/>
                <a:gd name="T14" fmla="*/ 48 w 67"/>
                <a:gd name="T15" fmla="*/ 61 h 65"/>
                <a:gd name="T16" fmla="*/ 64 w 67"/>
                <a:gd name="T17" fmla="*/ 60 h 65"/>
                <a:gd name="T18" fmla="*/ 67 w 67"/>
                <a:gd name="T19" fmla="*/ 49 h 65"/>
                <a:gd name="T20" fmla="*/ 67 w 67"/>
                <a:gd name="T21" fmla="*/ 2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65">
                  <a:moveTo>
                    <a:pt x="67" y="21"/>
                  </a:moveTo>
                  <a:cubicBezTo>
                    <a:pt x="62" y="6"/>
                    <a:pt x="62" y="6"/>
                    <a:pt x="62" y="6"/>
                  </a:cubicBezTo>
                  <a:cubicBezTo>
                    <a:pt x="60" y="0"/>
                    <a:pt x="60" y="0"/>
                    <a:pt x="60" y="0"/>
                  </a:cubicBezTo>
                  <a:cubicBezTo>
                    <a:pt x="39" y="11"/>
                    <a:pt x="19" y="17"/>
                    <a:pt x="0" y="20"/>
                  </a:cubicBezTo>
                  <a:cubicBezTo>
                    <a:pt x="0" y="23"/>
                    <a:pt x="0" y="23"/>
                    <a:pt x="0" y="23"/>
                  </a:cubicBezTo>
                  <a:cubicBezTo>
                    <a:pt x="57" y="13"/>
                    <a:pt x="57" y="13"/>
                    <a:pt x="57" y="13"/>
                  </a:cubicBezTo>
                  <a:cubicBezTo>
                    <a:pt x="59" y="28"/>
                    <a:pt x="59" y="42"/>
                    <a:pt x="57" y="54"/>
                  </a:cubicBezTo>
                  <a:cubicBezTo>
                    <a:pt x="48" y="61"/>
                    <a:pt x="48" y="61"/>
                    <a:pt x="48" y="61"/>
                  </a:cubicBezTo>
                  <a:cubicBezTo>
                    <a:pt x="55" y="65"/>
                    <a:pt x="61" y="64"/>
                    <a:pt x="64" y="60"/>
                  </a:cubicBezTo>
                  <a:cubicBezTo>
                    <a:pt x="65" y="58"/>
                    <a:pt x="66" y="54"/>
                    <a:pt x="67" y="49"/>
                  </a:cubicBezTo>
                  <a:cubicBezTo>
                    <a:pt x="67" y="21"/>
                    <a:pt x="67" y="21"/>
                    <a:pt x="67" y="21"/>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49" name="Freeform 450"/>
            <p:cNvSpPr>
              <a:spLocks/>
            </p:cNvSpPr>
            <p:nvPr/>
          </p:nvSpPr>
          <p:spPr bwMode="auto">
            <a:xfrm>
              <a:off x="6917233" y="2613497"/>
              <a:ext cx="57150" cy="46434"/>
            </a:xfrm>
            <a:custGeom>
              <a:avLst/>
              <a:gdLst>
                <a:gd name="T0" fmla="*/ 0 w 59"/>
                <a:gd name="T1" fmla="*/ 10 h 48"/>
                <a:gd name="T2" fmla="*/ 0 w 59"/>
                <a:gd name="T3" fmla="*/ 21 h 48"/>
                <a:gd name="T4" fmla="*/ 3 w 59"/>
                <a:gd name="T5" fmla="*/ 40 h 48"/>
                <a:gd name="T6" fmla="*/ 16 w 59"/>
                <a:gd name="T7" fmla="*/ 24 h 48"/>
                <a:gd name="T8" fmla="*/ 16 w 59"/>
                <a:gd name="T9" fmla="*/ 43 h 48"/>
                <a:gd name="T10" fmla="*/ 17 w 59"/>
                <a:gd name="T11" fmla="*/ 45 h 48"/>
                <a:gd name="T12" fmla="*/ 23 w 59"/>
                <a:gd name="T13" fmla="*/ 46 h 48"/>
                <a:gd name="T14" fmla="*/ 35 w 59"/>
                <a:gd name="T15" fmla="*/ 33 h 48"/>
                <a:gd name="T16" fmla="*/ 30 w 59"/>
                <a:gd name="T17" fmla="*/ 48 h 48"/>
                <a:gd name="T18" fmla="*/ 42 w 59"/>
                <a:gd name="T19" fmla="*/ 48 h 48"/>
                <a:gd name="T20" fmla="*/ 48 w 59"/>
                <a:gd name="T21" fmla="*/ 28 h 48"/>
                <a:gd name="T22" fmla="*/ 48 w 59"/>
                <a:gd name="T23" fmla="*/ 48 h 48"/>
                <a:gd name="T24" fmla="*/ 57 w 59"/>
                <a:gd name="T25" fmla="*/ 41 h 48"/>
                <a:gd name="T26" fmla="*/ 57 w 59"/>
                <a:gd name="T27" fmla="*/ 0 h 48"/>
                <a:gd name="T28" fmla="*/ 0 w 59"/>
                <a:gd name="T29" fmla="*/ 1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9" h="48">
                  <a:moveTo>
                    <a:pt x="0" y="10"/>
                  </a:moveTo>
                  <a:cubicBezTo>
                    <a:pt x="0" y="21"/>
                    <a:pt x="0" y="21"/>
                    <a:pt x="0" y="21"/>
                  </a:cubicBezTo>
                  <a:cubicBezTo>
                    <a:pt x="0" y="29"/>
                    <a:pt x="1" y="36"/>
                    <a:pt x="3" y="40"/>
                  </a:cubicBezTo>
                  <a:cubicBezTo>
                    <a:pt x="10" y="39"/>
                    <a:pt x="14" y="34"/>
                    <a:pt x="16" y="24"/>
                  </a:cubicBezTo>
                  <a:cubicBezTo>
                    <a:pt x="16" y="43"/>
                    <a:pt x="16" y="43"/>
                    <a:pt x="16" y="43"/>
                  </a:cubicBezTo>
                  <a:cubicBezTo>
                    <a:pt x="16" y="44"/>
                    <a:pt x="17" y="45"/>
                    <a:pt x="17" y="45"/>
                  </a:cubicBezTo>
                  <a:cubicBezTo>
                    <a:pt x="23" y="46"/>
                    <a:pt x="23" y="46"/>
                    <a:pt x="23" y="46"/>
                  </a:cubicBezTo>
                  <a:cubicBezTo>
                    <a:pt x="35" y="33"/>
                    <a:pt x="35" y="33"/>
                    <a:pt x="35" y="33"/>
                  </a:cubicBezTo>
                  <a:cubicBezTo>
                    <a:pt x="30" y="48"/>
                    <a:pt x="30" y="48"/>
                    <a:pt x="30" y="48"/>
                  </a:cubicBezTo>
                  <a:cubicBezTo>
                    <a:pt x="42" y="48"/>
                    <a:pt x="42" y="48"/>
                    <a:pt x="42" y="48"/>
                  </a:cubicBezTo>
                  <a:cubicBezTo>
                    <a:pt x="48" y="28"/>
                    <a:pt x="48" y="28"/>
                    <a:pt x="48" y="28"/>
                  </a:cubicBezTo>
                  <a:cubicBezTo>
                    <a:pt x="48" y="48"/>
                    <a:pt x="48" y="48"/>
                    <a:pt x="48" y="48"/>
                  </a:cubicBezTo>
                  <a:cubicBezTo>
                    <a:pt x="57" y="41"/>
                    <a:pt x="57" y="41"/>
                    <a:pt x="57" y="41"/>
                  </a:cubicBezTo>
                  <a:cubicBezTo>
                    <a:pt x="59" y="29"/>
                    <a:pt x="59" y="15"/>
                    <a:pt x="57" y="0"/>
                  </a:cubicBezTo>
                  <a:cubicBezTo>
                    <a:pt x="0" y="10"/>
                    <a:pt x="0" y="10"/>
                    <a:pt x="0" y="10"/>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50" name="Freeform 451"/>
            <p:cNvSpPr>
              <a:spLocks/>
            </p:cNvSpPr>
            <p:nvPr/>
          </p:nvSpPr>
          <p:spPr bwMode="auto">
            <a:xfrm>
              <a:off x="6933902" y="2645644"/>
              <a:ext cx="17859" cy="21431"/>
            </a:xfrm>
            <a:custGeom>
              <a:avLst/>
              <a:gdLst>
                <a:gd name="T0" fmla="*/ 0 w 18"/>
                <a:gd name="T1" fmla="*/ 12 h 22"/>
                <a:gd name="T2" fmla="*/ 13 w 18"/>
                <a:gd name="T3" fmla="*/ 15 h 22"/>
                <a:gd name="T4" fmla="*/ 18 w 18"/>
                <a:gd name="T5" fmla="*/ 0 h 22"/>
                <a:gd name="T6" fmla="*/ 6 w 18"/>
                <a:gd name="T7" fmla="*/ 13 h 22"/>
                <a:gd name="T8" fmla="*/ 0 w 18"/>
                <a:gd name="T9" fmla="*/ 12 h 22"/>
              </a:gdLst>
              <a:ahLst/>
              <a:cxnLst>
                <a:cxn ang="0">
                  <a:pos x="T0" y="T1"/>
                </a:cxn>
                <a:cxn ang="0">
                  <a:pos x="T2" y="T3"/>
                </a:cxn>
                <a:cxn ang="0">
                  <a:pos x="T4" y="T5"/>
                </a:cxn>
                <a:cxn ang="0">
                  <a:pos x="T6" y="T7"/>
                </a:cxn>
                <a:cxn ang="0">
                  <a:pos x="T8" y="T9"/>
                </a:cxn>
              </a:cxnLst>
              <a:rect l="0" t="0" r="r" b="b"/>
              <a:pathLst>
                <a:path w="18" h="22">
                  <a:moveTo>
                    <a:pt x="0" y="12"/>
                  </a:moveTo>
                  <a:cubicBezTo>
                    <a:pt x="4" y="21"/>
                    <a:pt x="8" y="22"/>
                    <a:pt x="13" y="15"/>
                  </a:cubicBezTo>
                  <a:cubicBezTo>
                    <a:pt x="18" y="0"/>
                    <a:pt x="18" y="0"/>
                    <a:pt x="18" y="0"/>
                  </a:cubicBezTo>
                  <a:cubicBezTo>
                    <a:pt x="6" y="13"/>
                    <a:pt x="6" y="13"/>
                    <a:pt x="6" y="13"/>
                  </a:cubicBezTo>
                  <a:cubicBezTo>
                    <a:pt x="0" y="12"/>
                    <a:pt x="0" y="12"/>
                    <a:pt x="0" y="12"/>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51" name="Freeform 452"/>
            <p:cNvSpPr>
              <a:spLocks/>
            </p:cNvSpPr>
            <p:nvPr/>
          </p:nvSpPr>
          <p:spPr bwMode="auto">
            <a:xfrm>
              <a:off x="6920805" y="2637309"/>
              <a:ext cx="11906" cy="20241"/>
            </a:xfrm>
            <a:custGeom>
              <a:avLst/>
              <a:gdLst>
                <a:gd name="T0" fmla="*/ 9 w 13"/>
                <a:gd name="T1" fmla="*/ 21 h 21"/>
                <a:gd name="T2" fmla="*/ 13 w 13"/>
                <a:gd name="T3" fmla="*/ 19 h 21"/>
                <a:gd name="T4" fmla="*/ 13 w 13"/>
                <a:gd name="T5" fmla="*/ 0 h 21"/>
                <a:gd name="T6" fmla="*/ 0 w 13"/>
                <a:gd name="T7" fmla="*/ 16 h 21"/>
                <a:gd name="T8" fmla="*/ 9 w 13"/>
                <a:gd name="T9" fmla="*/ 21 h 21"/>
              </a:gdLst>
              <a:ahLst/>
              <a:cxnLst>
                <a:cxn ang="0">
                  <a:pos x="T0" y="T1"/>
                </a:cxn>
                <a:cxn ang="0">
                  <a:pos x="T2" y="T3"/>
                </a:cxn>
                <a:cxn ang="0">
                  <a:pos x="T4" y="T5"/>
                </a:cxn>
                <a:cxn ang="0">
                  <a:pos x="T6" y="T7"/>
                </a:cxn>
                <a:cxn ang="0">
                  <a:pos x="T8" y="T9"/>
                </a:cxn>
              </a:cxnLst>
              <a:rect l="0" t="0" r="r" b="b"/>
              <a:pathLst>
                <a:path w="13" h="21">
                  <a:moveTo>
                    <a:pt x="9" y="21"/>
                  </a:moveTo>
                  <a:cubicBezTo>
                    <a:pt x="10" y="21"/>
                    <a:pt x="12" y="20"/>
                    <a:pt x="13" y="19"/>
                  </a:cubicBezTo>
                  <a:cubicBezTo>
                    <a:pt x="13" y="0"/>
                    <a:pt x="13" y="0"/>
                    <a:pt x="13" y="0"/>
                  </a:cubicBezTo>
                  <a:cubicBezTo>
                    <a:pt x="11" y="10"/>
                    <a:pt x="7" y="15"/>
                    <a:pt x="0" y="16"/>
                  </a:cubicBezTo>
                  <a:cubicBezTo>
                    <a:pt x="2" y="20"/>
                    <a:pt x="5" y="21"/>
                    <a:pt x="9" y="21"/>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52" name="Freeform 453"/>
            <p:cNvSpPr>
              <a:spLocks/>
            </p:cNvSpPr>
            <p:nvPr/>
          </p:nvSpPr>
          <p:spPr bwMode="auto">
            <a:xfrm>
              <a:off x="6946999" y="2640881"/>
              <a:ext cx="16669" cy="28575"/>
            </a:xfrm>
            <a:custGeom>
              <a:avLst/>
              <a:gdLst>
                <a:gd name="T0" fmla="*/ 0 w 18"/>
                <a:gd name="T1" fmla="*/ 20 h 30"/>
                <a:gd name="T2" fmla="*/ 18 w 18"/>
                <a:gd name="T3" fmla="*/ 20 h 30"/>
                <a:gd name="T4" fmla="*/ 18 w 18"/>
                <a:gd name="T5" fmla="*/ 0 h 30"/>
                <a:gd name="T6" fmla="*/ 12 w 18"/>
                <a:gd name="T7" fmla="*/ 20 h 30"/>
                <a:gd name="T8" fmla="*/ 0 w 18"/>
                <a:gd name="T9" fmla="*/ 20 h 30"/>
              </a:gdLst>
              <a:ahLst/>
              <a:cxnLst>
                <a:cxn ang="0">
                  <a:pos x="T0" y="T1"/>
                </a:cxn>
                <a:cxn ang="0">
                  <a:pos x="T2" y="T3"/>
                </a:cxn>
                <a:cxn ang="0">
                  <a:pos x="T4" y="T5"/>
                </a:cxn>
                <a:cxn ang="0">
                  <a:pos x="T6" y="T7"/>
                </a:cxn>
                <a:cxn ang="0">
                  <a:pos x="T8" y="T9"/>
                </a:cxn>
              </a:cxnLst>
              <a:rect l="0" t="0" r="r" b="b"/>
              <a:pathLst>
                <a:path w="18" h="30">
                  <a:moveTo>
                    <a:pt x="0" y="20"/>
                  </a:moveTo>
                  <a:cubicBezTo>
                    <a:pt x="7" y="30"/>
                    <a:pt x="13" y="30"/>
                    <a:pt x="18" y="20"/>
                  </a:cubicBezTo>
                  <a:cubicBezTo>
                    <a:pt x="18" y="0"/>
                    <a:pt x="18" y="0"/>
                    <a:pt x="18" y="0"/>
                  </a:cubicBezTo>
                  <a:cubicBezTo>
                    <a:pt x="12" y="20"/>
                    <a:pt x="12" y="20"/>
                    <a:pt x="12" y="20"/>
                  </a:cubicBezTo>
                  <a:cubicBezTo>
                    <a:pt x="0" y="20"/>
                    <a:pt x="0" y="20"/>
                    <a:pt x="0" y="20"/>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53" name="Freeform 454"/>
            <p:cNvSpPr>
              <a:spLocks/>
            </p:cNvSpPr>
            <p:nvPr/>
          </p:nvSpPr>
          <p:spPr bwMode="auto">
            <a:xfrm>
              <a:off x="6966049" y="2530153"/>
              <a:ext cx="22622" cy="47625"/>
            </a:xfrm>
            <a:custGeom>
              <a:avLst/>
              <a:gdLst>
                <a:gd name="T0" fmla="*/ 10 w 24"/>
                <a:gd name="T1" fmla="*/ 50 h 50"/>
                <a:gd name="T2" fmla="*/ 24 w 24"/>
                <a:gd name="T3" fmla="*/ 0 h 50"/>
                <a:gd name="T4" fmla="*/ 0 w 24"/>
                <a:gd name="T5" fmla="*/ 4 h 50"/>
                <a:gd name="T6" fmla="*/ 10 w 24"/>
                <a:gd name="T7" fmla="*/ 50 h 50"/>
              </a:gdLst>
              <a:ahLst/>
              <a:cxnLst>
                <a:cxn ang="0">
                  <a:pos x="T0" y="T1"/>
                </a:cxn>
                <a:cxn ang="0">
                  <a:pos x="T2" y="T3"/>
                </a:cxn>
                <a:cxn ang="0">
                  <a:pos x="T4" y="T5"/>
                </a:cxn>
                <a:cxn ang="0">
                  <a:pos x="T6" y="T7"/>
                </a:cxn>
              </a:cxnLst>
              <a:rect l="0" t="0" r="r" b="b"/>
              <a:pathLst>
                <a:path w="24" h="50">
                  <a:moveTo>
                    <a:pt x="10" y="50"/>
                  </a:moveTo>
                  <a:cubicBezTo>
                    <a:pt x="24" y="0"/>
                    <a:pt x="24" y="0"/>
                    <a:pt x="24" y="0"/>
                  </a:cubicBezTo>
                  <a:cubicBezTo>
                    <a:pt x="17" y="2"/>
                    <a:pt x="9" y="4"/>
                    <a:pt x="0" y="4"/>
                  </a:cubicBezTo>
                  <a:cubicBezTo>
                    <a:pt x="10" y="50"/>
                    <a:pt x="10" y="50"/>
                    <a:pt x="10" y="50"/>
                  </a:cubicBezTo>
                  <a:close/>
                </a:path>
              </a:pathLst>
            </a:custGeom>
            <a:solidFill>
              <a:srgbClr val="B6A2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54" name="Freeform 455"/>
            <p:cNvSpPr>
              <a:spLocks/>
            </p:cNvSpPr>
            <p:nvPr/>
          </p:nvSpPr>
          <p:spPr bwMode="auto">
            <a:xfrm>
              <a:off x="6993433" y="3131419"/>
              <a:ext cx="67866" cy="39291"/>
            </a:xfrm>
            <a:custGeom>
              <a:avLst/>
              <a:gdLst>
                <a:gd name="T0" fmla="*/ 0 w 70"/>
                <a:gd name="T1" fmla="*/ 7 h 41"/>
                <a:gd name="T2" fmla="*/ 1 w 70"/>
                <a:gd name="T3" fmla="*/ 19 h 41"/>
                <a:gd name="T4" fmla="*/ 53 w 70"/>
                <a:gd name="T5" fmla="*/ 8 h 41"/>
                <a:gd name="T6" fmla="*/ 53 w 70"/>
                <a:gd name="T7" fmla="*/ 24 h 41"/>
                <a:gd name="T8" fmla="*/ 9 w 70"/>
                <a:gd name="T9" fmla="*/ 33 h 41"/>
                <a:gd name="T10" fmla="*/ 13 w 70"/>
                <a:gd name="T11" fmla="*/ 39 h 41"/>
                <a:gd name="T12" fmla="*/ 70 w 70"/>
                <a:gd name="T13" fmla="*/ 32 h 41"/>
                <a:gd name="T14" fmla="*/ 65 w 70"/>
                <a:gd name="T15" fmla="*/ 0 h 41"/>
                <a:gd name="T16" fmla="*/ 35 w 70"/>
                <a:gd name="T17" fmla="*/ 0 h 41"/>
                <a:gd name="T18" fmla="*/ 0 w 70"/>
                <a:gd name="T19" fmla="*/ 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41">
                  <a:moveTo>
                    <a:pt x="0" y="7"/>
                  </a:moveTo>
                  <a:cubicBezTo>
                    <a:pt x="1" y="19"/>
                    <a:pt x="1" y="19"/>
                    <a:pt x="1" y="19"/>
                  </a:cubicBezTo>
                  <a:cubicBezTo>
                    <a:pt x="53" y="8"/>
                    <a:pt x="53" y="8"/>
                    <a:pt x="53" y="8"/>
                  </a:cubicBezTo>
                  <a:cubicBezTo>
                    <a:pt x="53" y="24"/>
                    <a:pt x="53" y="24"/>
                    <a:pt x="53" y="24"/>
                  </a:cubicBezTo>
                  <a:cubicBezTo>
                    <a:pt x="9" y="33"/>
                    <a:pt x="9" y="33"/>
                    <a:pt x="9" y="33"/>
                  </a:cubicBezTo>
                  <a:cubicBezTo>
                    <a:pt x="13" y="39"/>
                    <a:pt x="13" y="39"/>
                    <a:pt x="13" y="39"/>
                  </a:cubicBezTo>
                  <a:cubicBezTo>
                    <a:pt x="32" y="41"/>
                    <a:pt x="51" y="39"/>
                    <a:pt x="70" y="32"/>
                  </a:cubicBezTo>
                  <a:cubicBezTo>
                    <a:pt x="65" y="0"/>
                    <a:pt x="65" y="0"/>
                    <a:pt x="65" y="0"/>
                  </a:cubicBezTo>
                  <a:cubicBezTo>
                    <a:pt x="35" y="0"/>
                    <a:pt x="35" y="0"/>
                    <a:pt x="35" y="0"/>
                  </a:cubicBezTo>
                  <a:cubicBezTo>
                    <a:pt x="23" y="10"/>
                    <a:pt x="11" y="12"/>
                    <a:pt x="0" y="7"/>
                  </a:cubicBezTo>
                  <a:close/>
                </a:path>
              </a:pathLst>
            </a:custGeom>
            <a:solidFill>
              <a:srgbClr val="3A24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55" name="Freeform 456"/>
            <p:cNvSpPr>
              <a:spLocks/>
            </p:cNvSpPr>
            <p:nvPr/>
          </p:nvSpPr>
          <p:spPr bwMode="auto">
            <a:xfrm>
              <a:off x="6994624" y="3138562"/>
              <a:ext cx="50006" cy="23813"/>
            </a:xfrm>
            <a:custGeom>
              <a:avLst/>
              <a:gdLst>
                <a:gd name="T0" fmla="*/ 42 w 42"/>
                <a:gd name="T1" fmla="*/ 0 h 20"/>
                <a:gd name="T2" fmla="*/ 0 w 42"/>
                <a:gd name="T3" fmla="*/ 9 h 20"/>
                <a:gd name="T4" fmla="*/ 7 w 42"/>
                <a:gd name="T5" fmla="*/ 20 h 20"/>
                <a:gd name="T6" fmla="*/ 42 w 42"/>
                <a:gd name="T7" fmla="*/ 13 h 20"/>
                <a:gd name="T8" fmla="*/ 42 w 42"/>
                <a:gd name="T9" fmla="*/ 0 h 20"/>
                <a:gd name="T10" fmla="*/ 42 w 42"/>
                <a:gd name="T11" fmla="*/ 0 h 20"/>
              </a:gdLst>
              <a:ahLst/>
              <a:cxnLst>
                <a:cxn ang="0">
                  <a:pos x="T0" y="T1"/>
                </a:cxn>
                <a:cxn ang="0">
                  <a:pos x="T2" y="T3"/>
                </a:cxn>
                <a:cxn ang="0">
                  <a:pos x="T4" y="T5"/>
                </a:cxn>
                <a:cxn ang="0">
                  <a:pos x="T6" y="T7"/>
                </a:cxn>
                <a:cxn ang="0">
                  <a:pos x="T8" y="T9"/>
                </a:cxn>
                <a:cxn ang="0">
                  <a:pos x="T10" y="T11"/>
                </a:cxn>
              </a:cxnLst>
              <a:rect l="0" t="0" r="r" b="b"/>
              <a:pathLst>
                <a:path w="42" h="20">
                  <a:moveTo>
                    <a:pt x="42" y="0"/>
                  </a:moveTo>
                  <a:lnTo>
                    <a:pt x="0" y="9"/>
                  </a:lnTo>
                  <a:lnTo>
                    <a:pt x="7" y="20"/>
                  </a:lnTo>
                  <a:lnTo>
                    <a:pt x="42" y="13"/>
                  </a:lnTo>
                  <a:lnTo>
                    <a:pt x="42" y="0"/>
                  </a:lnTo>
                  <a:lnTo>
                    <a:pt x="42" y="0"/>
                  </a:lnTo>
                  <a:close/>
                </a:path>
              </a:pathLst>
            </a:custGeom>
            <a:solidFill>
              <a:srgbClr val="6A4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56" name="Freeform 457"/>
            <p:cNvSpPr>
              <a:spLocks/>
            </p:cNvSpPr>
            <p:nvPr/>
          </p:nvSpPr>
          <p:spPr bwMode="auto">
            <a:xfrm>
              <a:off x="6849368" y="3145706"/>
              <a:ext cx="50006" cy="35719"/>
            </a:xfrm>
            <a:custGeom>
              <a:avLst/>
              <a:gdLst>
                <a:gd name="T0" fmla="*/ 32 w 52"/>
                <a:gd name="T1" fmla="*/ 0 h 36"/>
                <a:gd name="T2" fmla="*/ 21 w 52"/>
                <a:gd name="T3" fmla="*/ 0 h 36"/>
                <a:gd name="T4" fmla="*/ 0 w 52"/>
                <a:gd name="T5" fmla="*/ 19 h 36"/>
                <a:gd name="T6" fmla="*/ 31 w 52"/>
                <a:gd name="T7" fmla="*/ 32 h 36"/>
                <a:gd name="T8" fmla="*/ 52 w 52"/>
                <a:gd name="T9" fmla="*/ 36 h 36"/>
                <a:gd name="T10" fmla="*/ 52 w 52"/>
                <a:gd name="T11" fmla="*/ 31 h 36"/>
                <a:gd name="T12" fmla="*/ 34 w 52"/>
                <a:gd name="T13" fmla="*/ 21 h 36"/>
                <a:gd name="T14" fmla="*/ 32 w 52"/>
                <a:gd name="T15" fmla="*/ 0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32" y="0"/>
                  </a:moveTo>
                  <a:cubicBezTo>
                    <a:pt x="21" y="0"/>
                    <a:pt x="21" y="0"/>
                    <a:pt x="21" y="0"/>
                  </a:cubicBezTo>
                  <a:cubicBezTo>
                    <a:pt x="26" y="13"/>
                    <a:pt x="19" y="19"/>
                    <a:pt x="0" y="19"/>
                  </a:cubicBezTo>
                  <a:cubicBezTo>
                    <a:pt x="31" y="32"/>
                    <a:pt x="31" y="32"/>
                    <a:pt x="31" y="32"/>
                  </a:cubicBezTo>
                  <a:cubicBezTo>
                    <a:pt x="52" y="36"/>
                    <a:pt x="52" y="36"/>
                    <a:pt x="52" y="36"/>
                  </a:cubicBezTo>
                  <a:cubicBezTo>
                    <a:pt x="52" y="31"/>
                    <a:pt x="52" y="31"/>
                    <a:pt x="52" y="31"/>
                  </a:cubicBezTo>
                  <a:cubicBezTo>
                    <a:pt x="45" y="28"/>
                    <a:pt x="40" y="25"/>
                    <a:pt x="34" y="21"/>
                  </a:cubicBezTo>
                  <a:cubicBezTo>
                    <a:pt x="33" y="14"/>
                    <a:pt x="32" y="7"/>
                    <a:pt x="32" y="0"/>
                  </a:cubicBezTo>
                  <a:close/>
                </a:path>
              </a:pathLst>
            </a:custGeom>
            <a:solidFill>
              <a:srgbClr val="3A24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57" name="Freeform 458"/>
            <p:cNvSpPr>
              <a:spLocks/>
            </p:cNvSpPr>
            <p:nvPr/>
          </p:nvSpPr>
          <p:spPr bwMode="auto">
            <a:xfrm>
              <a:off x="6849368" y="3145706"/>
              <a:ext cx="25003" cy="19050"/>
            </a:xfrm>
            <a:custGeom>
              <a:avLst/>
              <a:gdLst>
                <a:gd name="T0" fmla="*/ 21 w 26"/>
                <a:gd name="T1" fmla="*/ 0 h 19"/>
                <a:gd name="T2" fmla="*/ 11 w 26"/>
                <a:gd name="T3" fmla="*/ 0 h 19"/>
                <a:gd name="T4" fmla="*/ 0 w 26"/>
                <a:gd name="T5" fmla="*/ 19 h 19"/>
                <a:gd name="T6" fmla="*/ 21 w 26"/>
                <a:gd name="T7" fmla="*/ 0 h 19"/>
              </a:gdLst>
              <a:ahLst/>
              <a:cxnLst>
                <a:cxn ang="0">
                  <a:pos x="T0" y="T1"/>
                </a:cxn>
                <a:cxn ang="0">
                  <a:pos x="T2" y="T3"/>
                </a:cxn>
                <a:cxn ang="0">
                  <a:pos x="T4" y="T5"/>
                </a:cxn>
                <a:cxn ang="0">
                  <a:pos x="T6" y="T7"/>
                </a:cxn>
              </a:cxnLst>
              <a:rect l="0" t="0" r="r" b="b"/>
              <a:pathLst>
                <a:path w="26" h="19">
                  <a:moveTo>
                    <a:pt x="21" y="0"/>
                  </a:moveTo>
                  <a:cubicBezTo>
                    <a:pt x="11" y="0"/>
                    <a:pt x="11" y="0"/>
                    <a:pt x="11" y="0"/>
                  </a:cubicBezTo>
                  <a:cubicBezTo>
                    <a:pt x="4" y="0"/>
                    <a:pt x="0" y="7"/>
                    <a:pt x="0" y="19"/>
                  </a:cubicBezTo>
                  <a:cubicBezTo>
                    <a:pt x="19" y="19"/>
                    <a:pt x="26" y="13"/>
                    <a:pt x="21" y="0"/>
                  </a:cubicBezTo>
                  <a:close/>
                </a:path>
              </a:pathLst>
            </a:custGeom>
            <a:solidFill>
              <a:srgbClr val="6A4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58" name="Freeform 459"/>
            <p:cNvSpPr>
              <a:spLocks/>
            </p:cNvSpPr>
            <p:nvPr/>
          </p:nvSpPr>
          <p:spPr bwMode="auto">
            <a:xfrm>
              <a:off x="6938665" y="3165947"/>
              <a:ext cx="79772" cy="44053"/>
            </a:xfrm>
            <a:custGeom>
              <a:avLst/>
              <a:gdLst>
                <a:gd name="T0" fmla="*/ 0 w 83"/>
                <a:gd name="T1" fmla="*/ 14 h 46"/>
                <a:gd name="T2" fmla="*/ 44 w 83"/>
                <a:gd name="T3" fmla="*/ 14 h 46"/>
                <a:gd name="T4" fmla="*/ 70 w 83"/>
                <a:gd name="T5" fmla="*/ 46 h 46"/>
                <a:gd name="T6" fmla="*/ 83 w 83"/>
                <a:gd name="T7" fmla="*/ 40 h 46"/>
                <a:gd name="T8" fmla="*/ 67 w 83"/>
                <a:gd name="T9" fmla="*/ 20 h 46"/>
                <a:gd name="T10" fmla="*/ 51 w 83"/>
                <a:gd name="T11" fmla="*/ 0 h 46"/>
                <a:gd name="T12" fmla="*/ 0 w 83"/>
                <a:gd name="T13" fmla="*/ 14 h 46"/>
              </a:gdLst>
              <a:ahLst/>
              <a:cxnLst>
                <a:cxn ang="0">
                  <a:pos x="T0" y="T1"/>
                </a:cxn>
                <a:cxn ang="0">
                  <a:pos x="T2" y="T3"/>
                </a:cxn>
                <a:cxn ang="0">
                  <a:pos x="T4" y="T5"/>
                </a:cxn>
                <a:cxn ang="0">
                  <a:pos x="T6" y="T7"/>
                </a:cxn>
                <a:cxn ang="0">
                  <a:pos x="T8" y="T9"/>
                </a:cxn>
                <a:cxn ang="0">
                  <a:pos x="T10" y="T11"/>
                </a:cxn>
                <a:cxn ang="0">
                  <a:pos x="T12" y="T13"/>
                </a:cxn>
              </a:cxnLst>
              <a:rect l="0" t="0" r="r" b="b"/>
              <a:pathLst>
                <a:path w="83" h="46">
                  <a:moveTo>
                    <a:pt x="0" y="14"/>
                  </a:moveTo>
                  <a:cubicBezTo>
                    <a:pt x="44" y="14"/>
                    <a:pt x="44" y="14"/>
                    <a:pt x="44" y="14"/>
                  </a:cubicBezTo>
                  <a:cubicBezTo>
                    <a:pt x="70" y="46"/>
                    <a:pt x="70" y="46"/>
                    <a:pt x="70" y="46"/>
                  </a:cubicBezTo>
                  <a:cubicBezTo>
                    <a:pt x="83" y="40"/>
                    <a:pt x="83" y="40"/>
                    <a:pt x="83" y="40"/>
                  </a:cubicBezTo>
                  <a:cubicBezTo>
                    <a:pt x="67" y="20"/>
                    <a:pt x="67" y="20"/>
                    <a:pt x="67" y="20"/>
                  </a:cubicBezTo>
                  <a:cubicBezTo>
                    <a:pt x="51" y="0"/>
                    <a:pt x="51" y="0"/>
                    <a:pt x="51" y="0"/>
                  </a:cubicBezTo>
                  <a:cubicBezTo>
                    <a:pt x="32" y="8"/>
                    <a:pt x="16" y="12"/>
                    <a:pt x="0" y="14"/>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59" name="Freeform 460"/>
            <p:cNvSpPr>
              <a:spLocks/>
            </p:cNvSpPr>
            <p:nvPr/>
          </p:nvSpPr>
          <p:spPr bwMode="auto">
            <a:xfrm>
              <a:off x="6938665" y="3179044"/>
              <a:ext cx="67866" cy="44053"/>
            </a:xfrm>
            <a:custGeom>
              <a:avLst/>
              <a:gdLst>
                <a:gd name="T0" fmla="*/ 44 w 70"/>
                <a:gd name="T1" fmla="*/ 0 h 46"/>
                <a:gd name="T2" fmla="*/ 0 w 70"/>
                <a:gd name="T3" fmla="*/ 0 h 46"/>
                <a:gd name="T4" fmla="*/ 57 w 70"/>
                <a:gd name="T5" fmla="*/ 38 h 46"/>
                <a:gd name="T6" fmla="*/ 70 w 70"/>
                <a:gd name="T7" fmla="*/ 32 h 46"/>
                <a:gd name="T8" fmla="*/ 44 w 70"/>
                <a:gd name="T9" fmla="*/ 0 h 46"/>
              </a:gdLst>
              <a:ahLst/>
              <a:cxnLst>
                <a:cxn ang="0">
                  <a:pos x="T0" y="T1"/>
                </a:cxn>
                <a:cxn ang="0">
                  <a:pos x="T2" y="T3"/>
                </a:cxn>
                <a:cxn ang="0">
                  <a:pos x="T4" y="T5"/>
                </a:cxn>
                <a:cxn ang="0">
                  <a:pos x="T6" y="T7"/>
                </a:cxn>
                <a:cxn ang="0">
                  <a:pos x="T8" y="T9"/>
                </a:cxn>
              </a:cxnLst>
              <a:rect l="0" t="0" r="r" b="b"/>
              <a:pathLst>
                <a:path w="70" h="46">
                  <a:moveTo>
                    <a:pt x="44" y="0"/>
                  </a:moveTo>
                  <a:cubicBezTo>
                    <a:pt x="0" y="0"/>
                    <a:pt x="0" y="0"/>
                    <a:pt x="0" y="0"/>
                  </a:cubicBezTo>
                  <a:cubicBezTo>
                    <a:pt x="17" y="34"/>
                    <a:pt x="36" y="46"/>
                    <a:pt x="57" y="38"/>
                  </a:cubicBezTo>
                  <a:cubicBezTo>
                    <a:pt x="70" y="32"/>
                    <a:pt x="70" y="32"/>
                    <a:pt x="70" y="32"/>
                  </a:cubicBezTo>
                  <a:cubicBezTo>
                    <a:pt x="44" y="0"/>
                    <a:pt x="44" y="0"/>
                    <a:pt x="44" y="0"/>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60" name="Freeform 461"/>
            <p:cNvSpPr>
              <a:spLocks/>
            </p:cNvSpPr>
            <p:nvPr/>
          </p:nvSpPr>
          <p:spPr bwMode="auto">
            <a:xfrm>
              <a:off x="6899374" y="3176662"/>
              <a:ext cx="8334" cy="32147"/>
            </a:xfrm>
            <a:custGeom>
              <a:avLst/>
              <a:gdLst>
                <a:gd name="T0" fmla="*/ 5 w 9"/>
                <a:gd name="T1" fmla="*/ 1 h 34"/>
                <a:gd name="T2" fmla="*/ 0 w 9"/>
                <a:gd name="T3" fmla="*/ 0 h 34"/>
                <a:gd name="T4" fmla="*/ 0 w 9"/>
                <a:gd name="T5" fmla="*/ 5 h 34"/>
                <a:gd name="T6" fmla="*/ 0 w 9"/>
                <a:gd name="T7" fmla="*/ 34 h 34"/>
                <a:gd name="T8" fmla="*/ 9 w 9"/>
                <a:gd name="T9" fmla="*/ 34 h 34"/>
                <a:gd name="T10" fmla="*/ 5 w 9"/>
                <a:gd name="T11" fmla="*/ 1 h 34"/>
              </a:gdLst>
              <a:ahLst/>
              <a:cxnLst>
                <a:cxn ang="0">
                  <a:pos x="T0" y="T1"/>
                </a:cxn>
                <a:cxn ang="0">
                  <a:pos x="T2" y="T3"/>
                </a:cxn>
                <a:cxn ang="0">
                  <a:pos x="T4" y="T5"/>
                </a:cxn>
                <a:cxn ang="0">
                  <a:pos x="T6" y="T7"/>
                </a:cxn>
                <a:cxn ang="0">
                  <a:pos x="T8" y="T9"/>
                </a:cxn>
                <a:cxn ang="0">
                  <a:pos x="T10" y="T11"/>
                </a:cxn>
              </a:cxnLst>
              <a:rect l="0" t="0" r="r" b="b"/>
              <a:pathLst>
                <a:path w="9" h="34">
                  <a:moveTo>
                    <a:pt x="5" y="1"/>
                  </a:moveTo>
                  <a:cubicBezTo>
                    <a:pt x="3" y="1"/>
                    <a:pt x="1" y="0"/>
                    <a:pt x="0" y="0"/>
                  </a:cubicBezTo>
                  <a:cubicBezTo>
                    <a:pt x="0" y="5"/>
                    <a:pt x="0" y="5"/>
                    <a:pt x="0" y="5"/>
                  </a:cubicBezTo>
                  <a:cubicBezTo>
                    <a:pt x="0" y="34"/>
                    <a:pt x="0" y="34"/>
                    <a:pt x="0" y="34"/>
                  </a:cubicBezTo>
                  <a:cubicBezTo>
                    <a:pt x="9" y="34"/>
                    <a:pt x="9" y="34"/>
                    <a:pt x="9" y="34"/>
                  </a:cubicBezTo>
                  <a:cubicBezTo>
                    <a:pt x="5" y="1"/>
                    <a:pt x="5" y="1"/>
                    <a:pt x="5"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61" name="Freeform 462"/>
            <p:cNvSpPr>
              <a:spLocks/>
            </p:cNvSpPr>
            <p:nvPr/>
          </p:nvSpPr>
          <p:spPr bwMode="auto">
            <a:xfrm>
              <a:off x="6904136" y="3176662"/>
              <a:ext cx="179784" cy="66675"/>
            </a:xfrm>
            <a:custGeom>
              <a:avLst/>
              <a:gdLst>
                <a:gd name="T0" fmla="*/ 0 w 186"/>
                <a:gd name="T1" fmla="*/ 0 h 68"/>
                <a:gd name="T2" fmla="*/ 4 w 186"/>
                <a:gd name="T3" fmla="*/ 33 h 68"/>
                <a:gd name="T4" fmla="*/ 6 w 186"/>
                <a:gd name="T5" fmla="*/ 50 h 68"/>
                <a:gd name="T6" fmla="*/ 15 w 186"/>
                <a:gd name="T7" fmla="*/ 50 h 68"/>
                <a:gd name="T8" fmla="*/ 15 w 186"/>
                <a:gd name="T9" fmla="*/ 8 h 68"/>
                <a:gd name="T10" fmla="*/ 24 w 186"/>
                <a:gd name="T11" fmla="*/ 8 h 68"/>
                <a:gd name="T12" fmla="*/ 53 w 186"/>
                <a:gd name="T13" fmla="*/ 55 h 68"/>
                <a:gd name="T14" fmla="*/ 169 w 186"/>
                <a:gd name="T15" fmla="*/ 63 h 68"/>
                <a:gd name="T16" fmla="*/ 133 w 186"/>
                <a:gd name="T17" fmla="*/ 33 h 68"/>
                <a:gd name="T18" fmla="*/ 173 w 186"/>
                <a:gd name="T19" fmla="*/ 26 h 68"/>
                <a:gd name="T20" fmla="*/ 162 w 186"/>
                <a:gd name="T21" fmla="*/ 9 h 68"/>
                <a:gd name="T22" fmla="*/ 112 w 186"/>
                <a:gd name="T23" fmla="*/ 2 h 68"/>
                <a:gd name="T24" fmla="*/ 103 w 186"/>
                <a:gd name="T25" fmla="*/ 8 h 68"/>
                <a:gd name="T26" fmla="*/ 119 w 186"/>
                <a:gd name="T27" fmla="*/ 28 h 68"/>
                <a:gd name="T28" fmla="*/ 106 w 186"/>
                <a:gd name="T29" fmla="*/ 34 h 68"/>
                <a:gd name="T30" fmla="*/ 93 w 186"/>
                <a:gd name="T31" fmla="*/ 40 h 68"/>
                <a:gd name="T32" fmla="*/ 36 w 186"/>
                <a:gd name="T33" fmla="*/ 2 h 68"/>
                <a:gd name="T34" fmla="*/ 0 w 186"/>
                <a:gd name="T3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6" h="68">
                  <a:moveTo>
                    <a:pt x="0" y="0"/>
                  </a:moveTo>
                  <a:cubicBezTo>
                    <a:pt x="4" y="33"/>
                    <a:pt x="4" y="33"/>
                    <a:pt x="4" y="33"/>
                  </a:cubicBezTo>
                  <a:cubicBezTo>
                    <a:pt x="6" y="50"/>
                    <a:pt x="6" y="50"/>
                    <a:pt x="6" y="50"/>
                  </a:cubicBezTo>
                  <a:cubicBezTo>
                    <a:pt x="15" y="50"/>
                    <a:pt x="15" y="50"/>
                    <a:pt x="15" y="50"/>
                  </a:cubicBezTo>
                  <a:cubicBezTo>
                    <a:pt x="15" y="8"/>
                    <a:pt x="15" y="8"/>
                    <a:pt x="15" y="8"/>
                  </a:cubicBezTo>
                  <a:cubicBezTo>
                    <a:pt x="24" y="8"/>
                    <a:pt x="24" y="8"/>
                    <a:pt x="24" y="8"/>
                  </a:cubicBezTo>
                  <a:cubicBezTo>
                    <a:pt x="53" y="55"/>
                    <a:pt x="53" y="55"/>
                    <a:pt x="53" y="55"/>
                  </a:cubicBezTo>
                  <a:cubicBezTo>
                    <a:pt x="85" y="66"/>
                    <a:pt x="124" y="68"/>
                    <a:pt x="169" y="63"/>
                  </a:cubicBezTo>
                  <a:cubicBezTo>
                    <a:pt x="165" y="52"/>
                    <a:pt x="152" y="43"/>
                    <a:pt x="133" y="33"/>
                  </a:cubicBezTo>
                  <a:cubicBezTo>
                    <a:pt x="149" y="34"/>
                    <a:pt x="162" y="31"/>
                    <a:pt x="173" y="26"/>
                  </a:cubicBezTo>
                  <a:cubicBezTo>
                    <a:pt x="186" y="16"/>
                    <a:pt x="182" y="11"/>
                    <a:pt x="162" y="9"/>
                  </a:cubicBezTo>
                  <a:cubicBezTo>
                    <a:pt x="112" y="2"/>
                    <a:pt x="112" y="2"/>
                    <a:pt x="112" y="2"/>
                  </a:cubicBezTo>
                  <a:cubicBezTo>
                    <a:pt x="103" y="8"/>
                    <a:pt x="103" y="8"/>
                    <a:pt x="103" y="8"/>
                  </a:cubicBezTo>
                  <a:cubicBezTo>
                    <a:pt x="119" y="28"/>
                    <a:pt x="119" y="28"/>
                    <a:pt x="119" y="28"/>
                  </a:cubicBezTo>
                  <a:cubicBezTo>
                    <a:pt x="106" y="34"/>
                    <a:pt x="106" y="34"/>
                    <a:pt x="106" y="34"/>
                  </a:cubicBezTo>
                  <a:cubicBezTo>
                    <a:pt x="93" y="40"/>
                    <a:pt x="93" y="40"/>
                    <a:pt x="93" y="40"/>
                  </a:cubicBezTo>
                  <a:cubicBezTo>
                    <a:pt x="72" y="48"/>
                    <a:pt x="53" y="36"/>
                    <a:pt x="36" y="2"/>
                  </a:cubicBezTo>
                  <a:cubicBezTo>
                    <a:pt x="23" y="4"/>
                    <a:pt x="11" y="3"/>
                    <a:pt x="0" y="0"/>
                  </a:cubicBezTo>
                  <a:close/>
                </a:path>
              </a:pathLst>
            </a:custGeom>
            <a:solidFill>
              <a:srgbClr val="2222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62" name="Freeform 463"/>
            <p:cNvSpPr>
              <a:spLocks/>
            </p:cNvSpPr>
            <p:nvPr/>
          </p:nvSpPr>
          <p:spPr bwMode="auto">
            <a:xfrm>
              <a:off x="7198221" y="3163565"/>
              <a:ext cx="84534" cy="53578"/>
            </a:xfrm>
            <a:custGeom>
              <a:avLst/>
              <a:gdLst>
                <a:gd name="T0" fmla="*/ 9 w 87"/>
                <a:gd name="T1" fmla="*/ 16 h 56"/>
                <a:gd name="T2" fmla="*/ 1 w 87"/>
                <a:gd name="T3" fmla="*/ 45 h 56"/>
                <a:gd name="T4" fmla="*/ 81 w 87"/>
                <a:gd name="T5" fmla="*/ 37 h 56"/>
                <a:gd name="T6" fmla="*/ 87 w 87"/>
                <a:gd name="T7" fmla="*/ 15 h 56"/>
                <a:gd name="T8" fmla="*/ 87 w 87"/>
                <a:gd name="T9" fmla="*/ 0 h 56"/>
                <a:gd name="T10" fmla="*/ 15 w 87"/>
                <a:gd name="T11" fmla="*/ 0 h 56"/>
                <a:gd name="T12" fmla="*/ 9 w 87"/>
                <a:gd name="T13" fmla="*/ 16 h 56"/>
              </a:gdLst>
              <a:ahLst/>
              <a:cxnLst>
                <a:cxn ang="0">
                  <a:pos x="T0" y="T1"/>
                </a:cxn>
                <a:cxn ang="0">
                  <a:pos x="T2" y="T3"/>
                </a:cxn>
                <a:cxn ang="0">
                  <a:pos x="T4" y="T5"/>
                </a:cxn>
                <a:cxn ang="0">
                  <a:pos x="T6" y="T7"/>
                </a:cxn>
                <a:cxn ang="0">
                  <a:pos x="T8" y="T9"/>
                </a:cxn>
                <a:cxn ang="0">
                  <a:pos x="T10" y="T11"/>
                </a:cxn>
                <a:cxn ang="0">
                  <a:pos x="T12" y="T13"/>
                </a:cxn>
              </a:cxnLst>
              <a:rect l="0" t="0" r="r" b="b"/>
              <a:pathLst>
                <a:path w="87" h="56">
                  <a:moveTo>
                    <a:pt x="9" y="16"/>
                  </a:moveTo>
                  <a:cubicBezTo>
                    <a:pt x="3" y="28"/>
                    <a:pt x="0" y="38"/>
                    <a:pt x="1" y="45"/>
                  </a:cubicBezTo>
                  <a:cubicBezTo>
                    <a:pt x="33" y="56"/>
                    <a:pt x="59" y="53"/>
                    <a:pt x="81" y="37"/>
                  </a:cubicBezTo>
                  <a:cubicBezTo>
                    <a:pt x="87" y="15"/>
                    <a:pt x="87" y="15"/>
                    <a:pt x="87" y="15"/>
                  </a:cubicBezTo>
                  <a:cubicBezTo>
                    <a:pt x="87" y="0"/>
                    <a:pt x="87" y="0"/>
                    <a:pt x="87" y="0"/>
                  </a:cubicBezTo>
                  <a:cubicBezTo>
                    <a:pt x="15" y="0"/>
                    <a:pt x="15" y="0"/>
                    <a:pt x="15" y="0"/>
                  </a:cubicBezTo>
                  <a:cubicBezTo>
                    <a:pt x="9" y="16"/>
                    <a:pt x="9" y="16"/>
                    <a:pt x="9" y="16"/>
                  </a:cubicBezTo>
                  <a:close/>
                </a:path>
              </a:pathLst>
            </a:custGeom>
            <a:solidFill>
              <a:srgbClr val="6A4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63" name="Freeform 464"/>
            <p:cNvSpPr>
              <a:spLocks/>
            </p:cNvSpPr>
            <p:nvPr/>
          </p:nvSpPr>
          <p:spPr bwMode="auto">
            <a:xfrm>
              <a:off x="6987480" y="3161184"/>
              <a:ext cx="15478" cy="23813"/>
            </a:xfrm>
            <a:custGeom>
              <a:avLst/>
              <a:gdLst>
                <a:gd name="T0" fmla="*/ 9 w 16"/>
                <a:gd name="T1" fmla="*/ 0 h 24"/>
                <a:gd name="T2" fmla="*/ 0 w 16"/>
                <a:gd name="T3" fmla="*/ 4 h 24"/>
                <a:gd name="T4" fmla="*/ 16 w 16"/>
                <a:gd name="T5" fmla="*/ 24 h 24"/>
                <a:gd name="T6" fmla="*/ 9 w 16"/>
                <a:gd name="T7" fmla="*/ 0 h 24"/>
              </a:gdLst>
              <a:ahLst/>
              <a:cxnLst>
                <a:cxn ang="0">
                  <a:pos x="T0" y="T1"/>
                </a:cxn>
                <a:cxn ang="0">
                  <a:pos x="T2" y="T3"/>
                </a:cxn>
                <a:cxn ang="0">
                  <a:pos x="T4" y="T5"/>
                </a:cxn>
                <a:cxn ang="0">
                  <a:pos x="T6" y="T7"/>
                </a:cxn>
              </a:cxnLst>
              <a:rect l="0" t="0" r="r" b="b"/>
              <a:pathLst>
                <a:path w="16" h="24">
                  <a:moveTo>
                    <a:pt x="9" y="0"/>
                  </a:moveTo>
                  <a:cubicBezTo>
                    <a:pt x="6" y="1"/>
                    <a:pt x="3" y="3"/>
                    <a:pt x="0" y="4"/>
                  </a:cubicBezTo>
                  <a:cubicBezTo>
                    <a:pt x="16" y="24"/>
                    <a:pt x="16" y="24"/>
                    <a:pt x="16" y="24"/>
                  </a:cubicBezTo>
                  <a:cubicBezTo>
                    <a:pt x="9" y="0"/>
                    <a:pt x="9" y="0"/>
                    <a:pt x="9" y="0"/>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64" name="Freeform 465"/>
            <p:cNvSpPr>
              <a:spLocks/>
            </p:cNvSpPr>
            <p:nvPr/>
          </p:nvSpPr>
          <p:spPr bwMode="auto">
            <a:xfrm>
              <a:off x="6994624" y="3149278"/>
              <a:ext cx="17859" cy="35719"/>
            </a:xfrm>
            <a:custGeom>
              <a:avLst/>
              <a:gdLst>
                <a:gd name="T0" fmla="*/ 7 w 15"/>
                <a:gd name="T1" fmla="*/ 30 h 30"/>
                <a:gd name="T2" fmla="*/ 15 w 15"/>
                <a:gd name="T3" fmla="*/ 25 h 30"/>
                <a:gd name="T4" fmla="*/ 10 w 15"/>
                <a:gd name="T5" fmla="*/ 16 h 30"/>
                <a:gd name="T6" fmla="*/ 7 w 15"/>
                <a:gd name="T7" fmla="*/ 11 h 30"/>
                <a:gd name="T8" fmla="*/ 0 w 15"/>
                <a:gd name="T9" fmla="*/ 0 h 30"/>
                <a:gd name="T10" fmla="*/ 2 w 15"/>
                <a:gd name="T11" fmla="*/ 10 h 30"/>
                <a:gd name="T12" fmla="*/ 7 w 15"/>
                <a:gd name="T13" fmla="*/ 30 h 30"/>
                <a:gd name="T14" fmla="*/ 7 w 15"/>
                <a:gd name="T15" fmla="*/ 3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30">
                  <a:moveTo>
                    <a:pt x="7" y="30"/>
                  </a:moveTo>
                  <a:lnTo>
                    <a:pt x="15" y="25"/>
                  </a:lnTo>
                  <a:lnTo>
                    <a:pt x="10" y="16"/>
                  </a:lnTo>
                  <a:lnTo>
                    <a:pt x="7" y="11"/>
                  </a:lnTo>
                  <a:lnTo>
                    <a:pt x="0" y="0"/>
                  </a:lnTo>
                  <a:lnTo>
                    <a:pt x="2" y="10"/>
                  </a:lnTo>
                  <a:lnTo>
                    <a:pt x="7" y="30"/>
                  </a:lnTo>
                  <a:lnTo>
                    <a:pt x="7" y="30"/>
                  </a:ln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65" name="Freeform 466"/>
            <p:cNvSpPr>
              <a:spLocks/>
            </p:cNvSpPr>
            <p:nvPr/>
          </p:nvSpPr>
          <p:spPr bwMode="auto">
            <a:xfrm>
              <a:off x="7199411" y="3148087"/>
              <a:ext cx="98822" cy="78581"/>
            </a:xfrm>
            <a:custGeom>
              <a:avLst/>
              <a:gdLst>
                <a:gd name="T0" fmla="*/ 21 w 102"/>
                <a:gd name="T1" fmla="*/ 1 h 81"/>
                <a:gd name="T2" fmla="*/ 14 w 102"/>
                <a:gd name="T3" fmla="*/ 16 h 81"/>
                <a:gd name="T4" fmla="*/ 86 w 102"/>
                <a:gd name="T5" fmla="*/ 16 h 81"/>
                <a:gd name="T6" fmla="*/ 86 w 102"/>
                <a:gd name="T7" fmla="*/ 31 h 81"/>
                <a:gd name="T8" fmla="*/ 80 w 102"/>
                <a:gd name="T9" fmla="*/ 53 h 81"/>
                <a:gd name="T10" fmla="*/ 0 w 102"/>
                <a:gd name="T11" fmla="*/ 61 h 81"/>
                <a:gd name="T12" fmla="*/ 27 w 102"/>
                <a:gd name="T13" fmla="*/ 81 h 81"/>
                <a:gd name="T14" fmla="*/ 90 w 102"/>
                <a:gd name="T15" fmla="*/ 64 h 81"/>
                <a:gd name="T16" fmla="*/ 95 w 102"/>
                <a:gd name="T17" fmla="*/ 41 h 81"/>
                <a:gd name="T18" fmla="*/ 102 w 102"/>
                <a:gd name="T19" fmla="*/ 34 h 81"/>
                <a:gd name="T20" fmla="*/ 97 w 102"/>
                <a:gd name="T21" fmla="*/ 0 h 81"/>
                <a:gd name="T22" fmla="*/ 21 w 102"/>
                <a:gd name="T23" fmla="*/ 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 h="81">
                  <a:moveTo>
                    <a:pt x="21" y="1"/>
                  </a:moveTo>
                  <a:cubicBezTo>
                    <a:pt x="14" y="16"/>
                    <a:pt x="14" y="16"/>
                    <a:pt x="14" y="16"/>
                  </a:cubicBezTo>
                  <a:cubicBezTo>
                    <a:pt x="86" y="16"/>
                    <a:pt x="86" y="16"/>
                    <a:pt x="86" y="16"/>
                  </a:cubicBezTo>
                  <a:cubicBezTo>
                    <a:pt x="86" y="31"/>
                    <a:pt x="86" y="31"/>
                    <a:pt x="86" y="31"/>
                  </a:cubicBezTo>
                  <a:cubicBezTo>
                    <a:pt x="80" y="53"/>
                    <a:pt x="80" y="53"/>
                    <a:pt x="80" y="53"/>
                  </a:cubicBezTo>
                  <a:cubicBezTo>
                    <a:pt x="58" y="69"/>
                    <a:pt x="32" y="72"/>
                    <a:pt x="0" y="61"/>
                  </a:cubicBezTo>
                  <a:cubicBezTo>
                    <a:pt x="1" y="73"/>
                    <a:pt x="10" y="79"/>
                    <a:pt x="27" y="81"/>
                  </a:cubicBezTo>
                  <a:cubicBezTo>
                    <a:pt x="50" y="81"/>
                    <a:pt x="71" y="75"/>
                    <a:pt x="90" y="64"/>
                  </a:cubicBezTo>
                  <a:cubicBezTo>
                    <a:pt x="94" y="60"/>
                    <a:pt x="95" y="52"/>
                    <a:pt x="95" y="41"/>
                  </a:cubicBezTo>
                  <a:cubicBezTo>
                    <a:pt x="102" y="34"/>
                    <a:pt x="102" y="34"/>
                    <a:pt x="102" y="34"/>
                  </a:cubicBezTo>
                  <a:cubicBezTo>
                    <a:pt x="97" y="0"/>
                    <a:pt x="97" y="0"/>
                    <a:pt x="97" y="0"/>
                  </a:cubicBezTo>
                  <a:cubicBezTo>
                    <a:pt x="72" y="8"/>
                    <a:pt x="47" y="8"/>
                    <a:pt x="21" y="1"/>
                  </a:cubicBezTo>
                  <a:close/>
                </a:path>
              </a:pathLst>
            </a:custGeom>
            <a:solidFill>
              <a:srgbClr val="3A24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66" name="Freeform 467"/>
            <p:cNvSpPr>
              <a:spLocks/>
            </p:cNvSpPr>
            <p:nvPr/>
          </p:nvSpPr>
          <p:spPr bwMode="auto">
            <a:xfrm>
              <a:off x="7301805" y="2984972"/>
              <a:ext cx="105966" cy="258366"/>
            </a:xfrm>
            <a:custGeom>
              <a:avLst/>
              <a:gdLst>
                <a:gd name="T0" fmla="*/ 67 w 110"/>
                <a:gd name="T1" fmla="*/ 21 h 267"/>
                <a:gd name="T2" fmla="*/ 67 w 110"/>
                <a:gd name="T3" fmla="*/ 0 h 267"/>
                <a:gd name="T4" fmla="*/ 20 w 110"/>
                <a:gd name="T5" fmla="*/ 7 h 267"/>
                <a:gd name="T6" fmla="*/ 24 w 110"/>
                <a:gd name="T7" fmla="*/ 21 h 267"/>
                <a:gd name="T8" fmla="*/ 59 w 110"/>
                <a:gd name="T9" fmla="*/ 21 h 267"/>
                <a:gd name="T10" fmla="*/ 59 w 110"/>
                <a:gd name="T11" fmla="*/ 37 h 267"/>
                <a:gd name="T12" fmla="*/ 86 w 110"/>
                <a:gd name="T13" fmla="*/ 37 h 267"/>
                <a:gd name="T14" fmla="*/ 95 w 110"/>
                <a:gd name="T15" fmla="*/ 155 h 267"/>
                <a:gd name="T16" fmla="*/ 62 w 110"/>
                <a:gd name="T17" fmla="*/ 228 h 267"/>
                <a:gd name="T18" fmla="*/ 10 w 110"/>
                <a:gd name="T19" fmla="*/ 250 h 267"/>
                <a:gd name="T20" fmla="*/ 0 w 110"/>
                <a:gd name="T21" fmla="*/ 255 h 267"/>
                <a:gd name="T22" fmla="*/ 52 w 110"/>
                <a:gd name="T23" fmla="*/ 259 h 267"/>
                <a:gd name="T24" fmla="*/ 84 w 110"/>
                <a:gd name="T25" fmla="*/ 215 h 267"/>
                <a:gd name="T26" fmla="*/ 110 w 110"/>
                <a:gd name="T27" fmla="*/ 160 h 267"/>
                <a:gd name="T28" fmla="*/ 101 w 110"/>
                <a:gd name="T29" fmla="*/ 103 h 267"/>
                <a:gd name="T30" fmla="*/ 105 w 110"/>
                <a:gd name="T31" fmla="*/ 23 h 267"/>
                <a:gd name="T32" fmla="*/ 67 w 110"/>
                <a:gd name="T33" fmla="*/ 21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0" h="267">
                  <a:moveTo>
                    <a:pt x="67" y="21"/>
                  </a:moveTo>
                  <a:cubicBezTo>
                    <a:pt x="67" y="0"/>
                    <a:pt x="67" y="0"/>
                    <a:pt x="67" y="0"/>
                  </a:cubicBezTo>
                  <a:cubicBezTo>
                    <a:pt x="50" y="7"/>
                    <a:pt x="35" y="10"/>
                    <a:pt x="20" y="7"/>
                  </a:cubicBezTo>
                  <a:cubicBezTo>
                    <a:pt x="21" y="11"/>
                    <a:pt x="23" y="16"/>
                    <a:pt x="24" y="21"/>
                  </a:cubicBezTo>
                  <a:cubicBezTo>
                    <a:pt x="59" y="21"/>
                    <a:pt x="59" y="21"/>
                    <a:pt x="59" y="21"/>
                  </a:cubicBezTo>
                  <a:cubicBezTo>
                    <a:pt x="59" y="37"/>
                    <a:pt x="59" y="37"/>
                    <a:pt x="59" y="37"/>
                  </a:cubicBezTo>
                  <a:cubicBezTo>
                    <a:pt x="86" y="37"/>
                    <a:pt x="86" y="37"/>
                    <a:pt x="86" y="37"/>
                  </a:cubicBezTo>
                  <a:cubicBezTo>
                    <a:pt x="85" y="83"/>
                    <a:pt x="88" y="122"/>
                    <a:pt x="95" y="155"/>
                  </a:cubicBezTo>
                  <a:cubicBezTo>
                    <a:pt x="62" y="228"/>
                    <a:pt x="62" y="228"/>
                    <a:pt x="62" y="228"/>
                  </a:cubicBezTo>
                  <a:cubicBezTo>
                    <a:pt x="45" y="249"/>
                    <a:pt x="28" y="256"/>
                    <a:pt x="10" y="250"/>
                  </a:cubicBezTo>
                  <a:cubicBezTo>
                    <a:pt x="7" y="252"/>
                    <a:pt x="4" y="254"/>
                    <a:pt x="0" y="255"/>
                  </a:cubicBezTo>
                  <a:cubicBezTo>
                    <a:pt x="12" y="266"/>
                    <a:pt x="29" y="267"/>
                    <a:pt x="52" y="259"/>
                  </a:cubicBezTo>
                  <a:cubicBezTo>
                    <a:pt x="84" y="215"/>
                    <a:pt x="84" y="215"/>
                    <a:pt x="84" y="215"/>
                  </a:cubicBezTo>
                  <a:cubicBezTo>
                    <a:pt x="110" y="160"/>
                    <a:pt x="110" y="160"/>
                    <a:pt x="110" y="160"/>
                  </a:cubicBezTo>
                  <a:cubicBezTo>
                    <a:pt x="103" y="145"/>
                    <a:pt x="100" y="126"/>
                    <a:pt x="101" y="103"/>
                  </a:cubicBezTo>
                  <a:cubicBezTo>
                    <a:pt x="105" y="23"/>
                    <a:pt x="105" y="23"/>
                    <a:pt x="105" y="23"/>
                  </a:cubicBezTo>
                  <a:cubicBezTo>
                    <a:pt x="92" y="24"/>
                    <a:pt x="80" y="23"/>
                    <a:pt x="67" y="21"/>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67" name="Freeform 468"/>
            <p:cNvSpPr>
              <a:spLocks/>
            </p:cNvSpPr>
            <p:nvPr/>
          </p:nvSpPr>
          <p:spPr bwMode="auto">
            <a:xfrm>
              <a:off x="7277993" y="2657550"/>
              <a:ext cx="25003" cy="319088"/>
            </a:xfrm>
            <a:custGeom>
              <a:avLst/>
              <a:gdLst>
                <a:gd name="T0" fmla="*/ 11 w 25"/>
                <a:gd name="T1" fmla="*/ 302 h 331"/>
                <a:gd name="T2" fmla="*/ 2 w 25"/>
                <a:gd name="T3" fmla="*/ 305 h 331"/>
                <a:gd name="T4" fmla="*/ 0 w 25"/>
                <a:gd name="T5" fmla="*/ 326 h 331"/>
                <a:gd name="T6" fmla="*/ 25 w 25"/>
                <a:gd name="T7" fmla="*/ 331 h 331"/>
                <a:gd name="T8" fmla="*/ 25 w 25"/>
                <a:gd name="T9" fmla="*/ 0 h 331"/>
                <a:gd name="T10" fmla="*/ 11 w 25"/>
                <a:gd name="T11" fmla="*/ 302 h 331"/>
              </a:gdLst>
              <a:ahLst/>
              <a:cxnLst>
                <a:cxn ang="0">
                  <a:pos x="T0" y="T1"/>
                </a:cxn>
                <a:cxn ang="0">
                  <a:pos x="T2" y="T3"/>
                </a:cxn>
                <a:cxn ang="0">
                  <a:pos x="T4" y="T5"/>
                </a:cxn>
                <a:cxn ang="0">
                  <a:pos x="T6" y="T7"/>
                </a:cxn>
                <a:cxn ang="0">
                  <a:pos x="T8" y="T9"/>
                </a:cxn>
                <a:cxn ang="0">
                  <a:pos x="T10" y="T11"/>
                </a:cxn>
              </a:cxnLst>
              <a:rect l="0" t="0" r="r" b="b"/>
              <a:pathLst>
                <a:path w="25" h="331">
                  <a:moveTo>
                    <a:pt x="11" y="302"/>
                  </a:moveTo>
                  <a:cubicBezTo>
                    <a:pt x="2" y="305"/>
                    <a:pt x="2" y="305"/>
                    <a:pt x="2" y="305"/>
                  </a:cubicBezTo>
                  <a:cubicBezTo>
                    <a:pt x="1" y="312"/>
                    <a:pt x="1" y="319"/>
                    <a:pt x="0" y="326"/>
                  </a:cubicBezTo>
                  <a:cubicBezTo>
                    <a:pt x="25" y="331"/>
                    <a:pt x="25" y="331"/>
                    <a:pt x="25" y="331"/>
                  </a:cubicBezTo>
                  <a:cubicBezTo>
                    <a:pt x="25" y="0"/>
                    <a:pt x="25" y="0"/>
                    <a:pt x="25" y="0"/>
                  </a:cubicBezTo>
                  <a:cubicBezTo>
                    <a:pt x="11" y="302"/>
                    <a:pt x="11" y="302"/>
                    <a:pt x="11" y="302"/>
                  </a:cubicBezTo>
                  <a:close/>
                </a:path>
              </a:pathLst>
            </a:custGeom>
            <a:solidFill>
              <a:srgbClr val="F1A3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68" name="Freeform 469"/>
            <p:cNvSpPr>
              <a:spLocks/>
            </p:cNvSpPr>
            <p:nvPr/>
          </p:nvSpPr>
          <p:spPr bwMode="auto">
            <a:xfrm>
              <a:off x="7302996" y="2719462"/>
              <a:ext cx="63103" cy="275034"/>
            </a:xfrm>
            <a:custGeom>
              <a:avLst/>
              <a:gdLst>
                <a:gd name="T0" fmla="*/ 0 w 66"/>
                <a:gd name="T1" fmla="*/ 266 h 285"/>
                <a:gd name="T2" fmla="*/ 0 w 66"/>
                <a:gd name="T3" fmla="*/ 275 h 285"/>
                <a:gd name="T4" fmla="*/ 7 w 66"/>
                <a:gd name="T5" fmla="*/ 278 h 285"/>
                <a:gd name="T6" fmla="*/ 19 w 66"/>
                <a:gd name="T7" fmla="*/ 282 h 285"/>
                <a:gd name="T8" fmla="*/ 66 w 66"/>
                <a:gd name="T9" fmla="*/ 275 h 285"/>
                <a:gd name="T10" fmla="*/ 66 w 66"/>
                <a:gd name="T11" fmla="*/ 0 h 285"/>
                <a:gd name="T12" fmla="*/ 27 w 66"/>
                <a:gd name="T13" fmla="*/ 258 h 285"/>
                <a:gd name="T14" fmla="*/ 0 w 66"/>
                <a:gd name="T15" fmla="*/ 266 h 2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285">
                  <a:moveTo>
                    <a:pt x="0" y="266"/>
                  </a:moveTo>
                  <a:cubicBezTo>
                    <a:pt x="0" y="275"/>
                    <a:pt x="0" y="275"/>
                    <a:pt x="0" y="275"/>
                  </a:cubicBezTo>
                  <a:cubicBezTo>
                    <a:pt x="3" y="276"/>
                    <a:pt x="5" y="277"/>
                    <a:pt x="7" y="278"/>
                  </a:cubicBezTo>
                  <a:cubicBezTo>
                    <a:pt x="11" y="280"/>
                    <a:pt x="15" y="281"/>
                    <a:pt x="19" y="282"/>
                  </a:cubicBezTo>
                  <a:cubicBezTo>
                    <a:pt x="34" y="285"/>
                    <a:pt x="49" y="282"/>
                    <a:pt x="66" y="275"/>
                  </a:cubicBezTo>
                  <a:cubicBezTo>
                    <a:pt x="66" y="0"/>
                    <a:pt x="66" y="0"/>
                    <a:pt x="66" y="0"/>
                  </a:cubicBezTo>
                  <a:cubicBezTo>
                    <a:pt x="27" y="258"/>
                    <a:pt x="27" y="258"/>
                    <a:pt x="27" y="258"/>
                  </a:cubicBezTo>
                  <a:cubicBezTo>
                    <a:pt x="0" y="266"/>
                    <a:pt x="0" y="266"/>
                    <a:pt x="0" y="266"/>
                  </a:cubicBezTo>
                  <a:close/>
                </a:path>
              </a:pathLst>
            </a:custGeom>
            <a:solidFill>
              <a:srgbClr val="F1A3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69" name="Freeform 470"/>
            <p:cNvSpPr>
              <a:spLocks/>
            </p:cNvSpPr>
            <p:nvPr/>
          </p:nvSpPr>
          <p:spPr bwMode="auto">
            <a:xfrm>
              <a:off x="7220843" y="3070697"/>
              <a:ext cx="35719" cy="46434"/>
            </a:xfrm>
            <a:custGeom>
              <a:avLst/>
              <a:gdLst>
                <a:gd name="T0" fmla="*/ 37 w 37"/>
                <a:gd name="T1" fmla="*/ 48 h 48"/>
                <a:gd name="T2" fmla="*/ 12 w 37"/>
                <a:gd name="T3" fmla="*/ 0 h 48"/>
                <a:gd name="T4" fmla="*/ 0 w 37"/>
                <a:gd name="T5" fmla="*/ 22 h 48"/>
                <a:gd name="T6" fmla="*/ 37 w 37"/>
                <a:gd name="T7" fmla="*/ 48 h 48"/>
              </a:gdLst>
              <a:ahLst/>
              <a:cxnLst>
                <a:cxn ang="0">
                  <a:pos x="T0" y="T1"/>
                </a:cxn>
                <a:cxn ang="0">
                  <a:pos x="T2" y="T3"/>
                </a:cxn>
                <a:cxn ang="0">
                  <a:pos x="T4" y="T5"/>
                </a:cxn>
                <a:cxn ang="0">
                  <a:pos x="T6" y="T7"/>
                </a:cxn>
              </a:cxnLst>
              <a:rect l="0" t="0" r="r" b="b"/>
              <a:pathLst>
                <a:path w="37" h="48">
                  <a:moveTo>
                    <a:pt x="37" y="48"/>
                  </a:moveTo>
                  <a:cubicBezTo>
                    <a:pt x="27" y="34"/>
                    <a:pt x="19" y="18"/>
                    <a:pt x="12" y="0"/>
                  </a:cubicBezTo>
                  <a:cubicBezTo>
                    <a:pt x="7" y="7"/>
                    <a:pt x="3" y="15"/>
                    <a:pt x="0" y="22"/>
                  </a:cubicBezTo>
                  <a:cubicBezTo>
                    <a:pt x="37" y="48"/>
                    <a:pt x="37" y="48"/>
                    <a:pt x="37"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70" name="Freeform 471"/>
            <p:cNvSpPr>
              <a:spLocks noEditPoints="1"/>
            </p:cNvSpPr>
            <p:nvPr/>
          </p:nvSpPr>
          <p:spPr bwMode="auto">
            <a:xfrm>
              <a:off x="7311330" y="3005212"/>
              <a:ext cx="82153" cy="227409"/>
            </a:xfrm>
            <a:custGeom>
              <a:avLst/>
              <a:gdLst>
                <a:gd name="T0" fmla="*/ 76 w 85"/>
                <a:gd name="T1" fmla="*/ 16 h 235"/>
                <a:gd name="T2" fmla="*/ 49 w 85"/>
                <a:gd name="T3" fmla="*/ 16 h 235"/>
                <a:gd name="T4" fmla="*/ 49 w 85"/>
                <a:gd name="T5" fmla="*/ 0 h 235"/>
                <a:gd name="T6" fmla="*/ 14 w 85"/>
                <a:gd name="T7" fmla="*/ 0 h 235"/>
                <a:gd name="T8" fmla="*/ 36 w 85"/>
                <a:gd name="T9" fmla="*/ 132 h 235"/>
                <a:gd name="T10" fmla="*/ 0 w 85"/>
                <a:gd name="T11" fmla="*/ 229 h 235"/>
                <a:gd name="T12" fmla="*/ 52 w 85"/>
                <a:gd name="T13" fmla="*/ 207 h 235"/>
                <a:gd name="T14" fmla="*/ 85 w 85"/>
                <a:gd name="T15" fmla="*/ 134 h 235"/>
                <a:gd name="T16" fmla="*/ 76 w 85"/>
                <a:gd name="T17" fmla="*/ 16 h 235"/>
                <a:gd name="T18" fmla="*/ 39 w 85"/>
                <a:gd name="T19" fmla="*/ 133 h 235"/>
                <a:gd name="T20" fmla="*/ 39 w 85"/>
                <a:gd name="T21" fmla="*/ 132 h 235"/>
                <a:gd name="T22" fmla="*/ 18 w 85"/>
                <a:gd name="T23" fmla="*/ 3 h 235"/>
                <a:gd name="T24" fmla="*/ 32 w 85"/>
                <a:gd name="T25" fmla="*/ 3 h 235"/>
                <a:gd name="T26" fmla="*/ 51 w 85"/>
                <a:gd name="T27" fmla="*/ 109 h 235"/>
                <a:gd name="T28" fmla="*/ 28 w 85"/>
                <a:gd name="T29" fmla="*/ 224 h 235"/>
                <a:gd name="T30" fmla="*/ 7 w 85"/>
                <a:gd name="T31" fmla="*/ 228 h 235"/>
                <a:gd name="T32" fmla="*/ 39 w 85"/>
                <a:gd name="T33" fmla="*/ 13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5" h="235">
                  <a:moveTo>
                    <a:pt x="76" y="16"/>
                  </a:moveTo>
                  <a:cubicBezTo>
                    <a:pt x="49" y="16"/>
                    <a:pt x="49" y="16"/>
                    <a:pt x="49" y="16"/>
                  </a:cubicBezTo>
                  <a:cubicBezTo>
                    <a:pt x="49" y="0"/>
                    <a:pt x="49" y="0"/>
                    <a:pt x="49" y="0"/>
                  </a:cubicBezTo>
                  <a:cubicBezTo>
                    <a:pt x="14" y="0"/>
                    <a:pt x="14" y="0"/>
                    <a:pt x="14" y="0"/>
                  </a:cubicBezTo>
                  <a:cubicBezTo>
                    <a:pt x="26" y="39"/>
                    <a:pt x="34" y="83"/>
                    <a:pt x="36" y="132"/>
                  </a:cubicBezTo>
                  <a:cubicBezTo>
                    <a:pt x="33" y="184"/>
                    <a:pt x="21" y="216"/>
                    <a:pt x="0" y="229"/>
                  </a:cubicBezTo>
                  <a:cubicBezTo>
                    <a:pt x="18" y="235"/>
                    <a:pt x="35" y="228"/>
                    <a:pt x="52" y="207"/>
                  </a:cubicBezTo>
                  <a:cubicBezTo>
                    <a:pt x="85" y="134"/>
                    <a:pt x="85" y="134"/>
                    <a:pt x="85" y="134"/>
                  </a:cubicBezTo>
                  <a:cubicBezTo>
                    <a:pt x="78" y="101"/>
                    <a:pt x="75" y="62"/>
                    <a:pt x="76" y="16"/>
                  </a:cubicBezTo>
                  <a:close/>
                  <a:moveTo>
                    <a:pt x="39" y="133"/>
                  </a:moveTo>
                  <a:cubicBezTo>
                    <a:pt x="39" y="133"/>
                    <a:pt x="39" y="132"/>
                    <a:pt x="39" y="132"/>
                  </a:cubicBezTo>
                  <a:cubicBezTo>
                    <a:pt x="37" y="84"/>
                    <a:pt x="30" y="41"/>
                    <a:pt x="18" y="3"/>
                  </a:cubicBezTo>
                  <a:cubicBezTo>
                    <a:pt x="32" y="3"/>
                    <a:pt x="32" y="3"/>
                    <a:pt x="32" y="3"/>
                  </a:cubicBezTo>
                  <a:cubicBezTo>
                    <a:pt x="51" y="109"/>
                    <a:pt x="51" y="109"/>
                    <a:pt x="51" y="109"/>
                  </a:cubicBezTo>
                  <a:cubicBezTo>
                    <a:pt x="55" y="143"/>
                    <a:pt x="48" y="182"/>
                    <a:pt x="28" y="224"/>
                  </a:cubicBezTo>
                  <a:cubicBezTo>
                    <a:pt x="21" y="227"/>
                    <a:pt x="14" y="229"/>
                    <a:pt x="7" y="228"/>
                  </a:cubicBezTo>
                  <a:cubicBezTo>
                    <a:pt x="25" y="212"/>
                    <a:pt x="36" y="181"/>
                    <a:pt x="39" y="133"/>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71" name="Freeform 472"/>
            <p:cNvSpPr>
              <a:spLocks/>
            </p:cNvSpPr>
            <p:nvPr/>
          </p:nvSpPr>
          <p:spPr bwMode="auto">
            <a:xfrm>
              <a:off x="7318474" y="3008784"/>
              <a:ext cx="45244" cy="217884"/>
            </a:xfrm>
            <a:custGeom>
              <a:avLst/>
              <a:gdLst>
                <a:gd name="T0" fmla="*/ 32 w 48"/>
                <a:gd name="T1" fmla="*/ 129 h 226"/>
                <a:gd name="T2" fmla="*/ 32 w 48"/>
                <a:gd name="T3" fmla="*/ 130 h 226"/>
                <a:gd name="T4" fmla="*/ 0 w 48"/>
                <a:gd name="T5" fmla="*/ 225 h 226"/>
                <a:gd name="T6" fmla="*/ 21 w 48"/>
                <a:gd name="T7" fmla="*/ 221 h 226"/>
                <a:gd name="T8" fmla="*/ 44 w 48"/>
                <a:gd name="T9" fmla="*/ 106 h 226"/>
                <a:gd name="T10" fmla="*/ 25 w 48"/>
                <a:gd name="T11" fmla="*/ 0 h 226"/>
                <a:gd name="T12" fmla="*/ 11 w 48"/>
                <a:gd name="T13" fmla="*/ 0 h 226"/>
                <a:gd name="T14" fmla="*/ 32 w 48"/>
                <a:gd name="T15" fmla="*/ 129 h 2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226">
                  <a:moveTo>
                    <a:pt x="32" y="129"/>
                  </a:moveTo>
                  <a:cubicBezTo>
                    <a:pt x="32" y="129"/>
                    <a:pt x="32" y="130"/>
                    <a:pt x="32" y="130"/>
                  </a:cubicBezTo>
                  <a:cubicBezTo>
                    <a:pt x="29" y="178"/>
                    <a:pt x="18" y="209"/>
                    <a:pt x="0" y="225"/>
                  </a:cubicBezTo>
                  <a:cubicBezTo>
                    <a:pt x="7" y="226"/>
                    <a:pt x="14" y="224"/>
                    <a:pt x="21" y="221"/>
                  </a:cubicBezTo>
                  <a:cubicBezTo>
                    <a:pt x="41" y="179"/>
                    <a:pt x="48" y="140"/>
                    <a:pt x="44" y="106"/>
                  </a:cubicBezTo>
                  <a:cubicBezTo>
                    <a:pt x="25" y="0"/>
                    <a:pt x="25" y="0"/>
                    <a:pt x="25" y="0"/>
                  </a:cubicBezTo>
                  <a:cubicBezTo>
                    <a:pt x="11" y="0"/>
                    <a:pt x="11" y="0"/>
                    <a:pt x="11" y="0"/>
                  </a:cubicBezTo>
                  <a:cubicBezTo>
                    <a:pt x="23" y="38"/>
                    <a:pt x="30" y="81"/>
                    <a:pt x="32" y="129"/>
                  </a:cubicBezTo>
                  <a:close/>
                </a:path>
              </a:pathLst>
            </a:custGeom>
            <a:solidFill>
              <a:srgbClr val="F1D9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72" name="Freeform 473"/>
            <p:cNvSpPr>
              <a:spLocks/>
            </p:cNvSpPr>
            <p:nvPr/>
          </p:nvSpPr>
          <p:spPr bwMode="auto">
            <a:xfrm>
              <a:off x="7410152" y="2977828"/>
              <a:ext cx="82153" cy="335756"/>
            </a:xfrm>
            <a:custGeom>
              <a:avLst/>
              <a:gdLst>
                <a:gd name="T0" fmla="*/ 0 w 85"/>
                <a:gd name="T1" fmla="*/ 30 h 349"/>
                <a:gd name="T2" fmla="*/ 2 w 85"/>
                <a:gd name="T3" fmla="*/ 42 h 349"/>
                <a:gd name="T4" fmla="*/ 65 w 85"/>
                <a:gd name="T5" fmla="*/ 32 h 349"/>
                <a:gd name="T6" fmla="*/ 51 w 85"/>
                <a:gd name="T7" fmla="*/ 233 h 349"/>
                <a:gd name="T8" fmla="*/ 62 w 85"/>
                <a:gd name="T9" fmla="*/ 274 h 349"/>
                <a:gd name="T10" fmla="*/ 10 w 85"/>
                <a:gd name="T11" fmla="*/ 328 h 349"/>
                <a:gd name="T12" fmla="*/ 9 w 85"/>
                <a:gd name="T13" fmla="*/ 337 h 349"/>
                <a:gd name="T14" fmla="*/ 72 w 85"/>
                <a:gd name="T15" fmla="*/ 347 h 349"/>
                <a:gd name="T16" fmla="*/ 73 w 85"/>
                <a:gd name="T17" fmla="*/ 261 h 349"/>
                <a:gd name="T18" fmla="*/ 73 w 85"/>
                <a:gd name="T19" fmla="*/ 257 h 349"/>
                <a:gd name="T20" fmla="*/ 72 w 85"/>
                <a:gd name="T21" fmla="*/ 252 h 349"/>
                <a:gd name="T22" fmla="*/ 67 w 85"/>
                <a:gd name="T23" fmla="*/ 214 h 349"/>
                <a:gd name="T24" fmla="*/ 85 w 85"/>
                <a:gd name="T25" fmla="*/ 0 h 349"/>
                <a:gd name="T26" fmla="*/ 0 w 85"/>
                <a:gd name="T27" fmla="*/ 3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349">
                  <a:moveTo>
                    <a:pt x="0" y="30"/>
                  </a:moveTo>
                  <a:cubicBezTo>
                    <a:pt x="0" y="34"/>
                    <a:pt x="1" y="38"/>
                    <a:pt x="2" y="42"/>
                  </a:cubicBezTo>
                  <a:cubicBezTo>
                    <a:pt x="65" y="32"/>
                    <a:pt x="65" y="32"/>
                    <a:pt x="65" y="32"/>
                  </a:cubicBezTo>
                  <a:cubicBezTo>
                    <a:pt x="67" y="103"/>
                    <a:pt x="62" y="170"/>
                    <a:pt x="51" y="233"/>
                  </a:cubicBezTo>
                  <a:cubicBezTo>
                    <a:pt x="62" y="274"/>
                    <a:pt x="62" y="274"/>
                    <a:pt x="62" y="274"/>
                  </a:cubicBezTo>
                  <a:cubicBezTo>
                    <a:pt x="68" y="320"/>
                    <a:pt x="51" y="338"/>
                    <a:pt x="10" y="328"/>
                  </a:cubicBezTo>
                  <a:cubicBezTo>
                    <a:pt x="9" y="337"/>
                    <a:pt x="9" y="337"/>
                    <a:pt x="9" y="337"/>
                  </a:cubicBezTo>
                  <a:cubicBezTo>
                    <a:pt x="31" y="346"/>
                    <a:pt x="52" y="349"/>
                    <a:pt x="72" y="347"/>
                  </a:cubicBezTo>
                  <a:cubicBezTo>
                    <a:pt x="78" y="333"/>
                    <a:pt x="78" y="305"/>
                    <a:pt x="73" y="261"/>
                  </a:cubicBezTo>
                  <a:cubicBezTo>
                    <a:pt x="73" y="257"/>
                    <a:pt x="73" y="257"/>
                    <a:pt x="73" y="257"/>
                  </a:cubicBezTo>
                  <a:cubicBezTo>
                    <a:pt x="72" y="252"/>
                    <a:pt x="72" y="252"/>
                    <a:pt x="72" y="252"/>
                  </a:cubicBezTo>
                  <a:cubicBezTo>
                    <a:pt x="67" y="214"/>
                    <a:pt x="67" y="214"/>
                    <a:pt x="67" y="214"/>
                  </a:cubicBezTo>
                  <a:cubicBezTo>
                    <a:pt x="78" y="140"/>
                    <a:pt x="84" y="69"/>
                    <a:pt x="85" y="0"/>
                  </a:cubicBezTo>
                  <a:cubicBezTo>
                    <a:pt x="57" y="17"/>
                    <a:pt x="28" y="27"/>
                    <a:pt x="0" y="30"/>
                  </a:cubicBezTo>
                  <a:close/>
                </a:path>
              </a:pathLst>
            </a:custGeom>
            <a:solidFill>
              <a:srgbClr val="9E67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73" name="Freeform 474"/>
            <p:cNvSpPr>
              <a:spLocks/>
            </p:cNvSpPr>
            <p:nvPr/>
          </p:nvSpPr>
          <p:spPr bwMode="auto">
            <a:xfrm>
              <a:off x="7244655" y="3139753"/>
              <a:ext cx="180975" cy="133350"/>
            </a:xfrm>
            <a:custGeom>
              <a:avLst/>
              <a:gdLst>
                <a:gd name="T0" fmla="*/ 181 w 187"/>
                <a:gd name="T1" fmla="*/ 64 h 138"/>
                <a:gd name="T2" fmla="*/ 187 w 187"/>
                <a:gd name="T3" fmla="*/ 40 h 138"/>
                <a:gd name="T4" fmla="*/ 181 w 187"/>
                <a:gd name="T5" fmla="*/ 18 h 138"/>
                <a:gd name="T6" fmla="*/ 169 w 187"/>
                <a:gd name="T7" fmla="*/ 0 h 138"/>
                <a:gd name="T8" fmla="*/ 143 w 187"/>
                <a:gd name="T9" fmla="*/ 55 h 138"/>
                <a:gd name="T10" fmla="*/ 111 w 187"/>
                <a:gd name="T11" fmla="*/ 99 h 138"/>
                <a:gd name="T12" fmla="*/ 59 w 187"/>
                <a:gd name="T13" fmla="*/ 95 h 138"/>
                <a:gd name="T14" fmla="*/ 31 w 187"/>
                <a:gd name="T15" fmla="*/ 112 h 138"/>
                <a:gd name="T16" fmla="*/ 31 w 187"/>
                <a:gd name="T17" fmla="*/ 138 h 138"/>
                <a:gd name="T18" fmla="*/ 96 w 187"/>
                <a:gd name="T19" fmla="*/ 138 h 138"/>
                <a:gd name="T20" fmla="*/ 119 w 187"/>
                <a:gd name="T21" fmla="*/ 113 h 138"/>
                <a:gd name="T22" fmla="*/ 161 w 187"/>
                <a:gd name="T23" fmla="*/ 71 h 138"/>
                <a:gd name="T24" fmla="*/ 166 w 187"/>
                <a:gd name="T25" fmla="*/ 115 h 138"/>
                <a:gd name="T26" fmla="*/ 176 w 187"/>
                <a:gd name="T27" fmla="*/ 115 h 138"/>
                <a:gd name="T28" fmla="*/ 181 w 187"/>
                <a:gd name="T29" fmla="*/ 6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 h="138">
                  <a:moveTo>
                    <a:pt x="181" y="64"/>
                  </a:moveTo>
                  <a:cubicBezTo>
                    <a:pt x="185" y="56"/>
                    <a:pt x="187" y="48"/>
                    <a:pt x="187" y="40"/>
                  </a:cubicBezTo>
                  <a:cubicBezTo>
                    <a:pt x="187" y="33"/>
                    <a:pt x="185" y="25"/>
                    <a:pt x="181" y="18"/>
                  </a:cubicBezTo>
                  <a:cubicBezTo>
                    <a:pt x="176" y="13"/>
                    <a:pt x="172" y="7"/>
                    <a:pt x="169" y="0"/>
                  </a:cubicBezTo>
                  <a:cubicBezTo>
                    <a:pt x="143" y="55"/>
                    <a:pt x="143" y="55"/>
                    <a:pt x="143" y="55"/>
                  </a:cubicBezTo>
                  <a:cubicBezTo>
                    <a:pt x="111" y="99"/>
                    <a:pt x="111" y="99"/>
                    <a:pt x="111" y="99"/>
                  </a:cubicBezTo>
                  <a:cubicBezTo>
                    <a:pt x="88" y="107"/>
                    <a:pt x="71" y="106"/>
                    <a:pt x="59" y="95"/>
                  </a:cubicBezTo>
                  <a:cubicBezTo>
                    <a:pt x="31" y="112"/>
                    <a:pt x="31" y="112"/>
                    <a:pt x="31" y="112"/>
                  </a:cubicBezTo>
                  <a:cubicBezTo>
                    <a:pt x="0" y="124"/>
                    <a:pt x="0" y="132"/>
                    <a:pt x="31" y="138"/>
                  </a:cubicBezTo>
                  <a:cubicBezTo>
                    <a:pt x="96" y="138"/>
                    <a:pt x="96" y="138"/>
                    <a:pt x="96" y="138"/>
                  </a:cubicBezTo>
                  <a:cubicBezTo>
                    <a:pt x="108" y="134"/>
                    <a:pt x="116" y="126"/>
                    <a:pt x="119" y="113"/>
                  </a:cubicBezTo>
                  <a:cubicBezTo>
                    <a:pt x="130" y="89"/>
                    <a:pt x="144" y="75"/>
                    <a:pt x="161" y="71"/>
                  </a:cubicBezTo>
                  <a:cubicBezTo>
                    <a:pt x="166" y="115"/>
                    <a:pt x="166" y="115"/>
                    <a:pt x="166" y="115"/>
                  </a:cubicBezTo>
                  <a:cubicBezTo>
                    <a:pt x="176" y="115"/>
                    <a:pt x="176" y="115"/>
                    <a:pt x="176" y="115"/>
                  </a:cubicBezTo>
                  <a:cubicBezTo>
                    <a:pt x="173" y="96"/>
                    <a:pt x="175" y="80"/>
                    <a:pt x="181" y="64"/>
                  </a:cubicBezTo>
                  <a:close/>
                </a:path>
              </a:pathLst>
            </a:custGeom>
            <a:solidFill>
              <a:srgbClr val="2222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74" name="Freeform 475"/>
            <p:cNvSpPr>
              <a:spLocks noEditPoints="1"/>
            </p:cNvSpPr>
            <p:nvPr/>
          </p:nvSpPr>
          <p:spPr bwMode="auto">
            <a:xfrm>
              <a:off x="7412533" y="3008784"/>
              <a:ext cx="63103" cy="295275"/>
            </a:xfrm>
            <a:custGeom>
              <a:avLst/>
              <a:gdLst>
                <a:gd name="T0" fmla="*/ 12 w 66"/>
                <a:gd name="T1" fmla="*/ 272 h 306"/>
                <a:gd name="T2" fmla="*/ 8 w 66"/>
                <a:gd name="T3" fmla="*/ 296 h 306"/>
                <a:gd name="T4" fmla="*/ 60 w 66"/>
                <a:gd name="T5" fmla="*/ 242 h 306"/>
                <a:gd name="T6" fmla="*/ 49 w 66"/>
                <a:gd name="T7" fmla="*/ 201 h 306"/>
                <a:gd name="T8" fmla="*/ 63 w 66"/>
                <a:gd name="T9" fmla="*/ 0 h 306"/>
                <a:gd name="T10" fmla="*/ 0 w 66"/>
                <a:gd name="T11" fmla="*/ 10 h 306"/>
                <a:gd name="T12" fmla="*/ 18 w 66"/>
                <a:gd name="T13" fmla="*/ 164 h 306"/>
                <a:gd name="T14" fmla="*/ 12 w 66"/>
                <a:gd name="T15" fmla="*/ 272 h 306"/>
                <a:gd name="T16" fmla="*/ 3 w 66"/>
                <a:gd name="T17" fmla="*/ 12 h 306"/>
                <a:gd name="T18" fmla="*/ 13 w 66"/>
                <a:gd name="T19" fmla="*/ 11 h 306"/>
                <a:gd name="T20" fmla="*/ 28 w 66"/>
                <a:gd name="T21" fmla="*/ 177 h 306"/>
                <a:gd name="T22" fmla="*/ 21 w 66"/>
                <a:gd name="T23" fmla="*/ 295 h 306"/>
                <a:gd name="T24" fmla="*/ 12 w 66"/>
                <a:gd name="T25" fmla="*/ 294 h 306"/>
                <a:gd name="T26" fmla="*/ 15 w 66"/>
                <a:gd name="T27" fmla="*/ 273 h 306"/>
                <a:gd name="T28" fmla="*/ 15 w 66"/>
                <a:gd name="T29" fmla="*/ 272 h 306"/>
                <a:gd name="T30" fmla="*/ 21 w 66"/>
                <a:gd name="T31" fmla="*/ 164 h 306"/>
                <a:gd name="T32" fmla="*/ 21 w 66"/>
                <a:gd name="T33" fmla="*/ 164 h 306"/>
                <a:gd name="T34" fmla="*/ 3 w 66"/>
                <a:gd name="T35" fmla="*/ 12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306">
                  <a:moveTo>
                    <a:pt x="12" y="272"/>
                  </a:moveTo>
                  <a:cubicBezTo>
                    <a:pt x="8" y="296"/>
                    <a:pt x="8" y="296"/>
                    <a:pt x="8" y="296"/>
                  </a:cubicBezTo>
                  <a:cubicBezTo>
                    <a:pt x="49" y="306"/>
                    <a:pt x="66" y="288"/>
                    <a:pt x="60" y="242"/>
                  </a:cubicBezTo>
                  <a:cubicBezTo>
                    <a:pt x="49" y="201"/>
                    <a:pt x="49" y="201"/>
                    <a:pt x="49" y="201"/>
                  </a:cubicBezTo>
                  <a:cubicBezTo>
                    <a:pt x="60" y="138"/>
                    <a:pt x="65" y="71"/>
                    <a:pt x="63" y="0"/>
                  </a:cubicBezTo>
                  <a:cubicBezTo>
                    <a:pt x="0" y="10"/>
                    <a:pt x="0" y="10"/>
                    <a:pt x="0" y="10"/>
                  </a:cubicBezTo>
                  <a:cubicBezTo>
                    <a:pt x="9" y="64"/>
                    <a:pt x="15" y="115"/>
                    <a:pt x="18" y="164"/>
                  </a:cubicBezTo>
                  <a:cubicBezTo>
                    <a:pt x="12" y="272"/>
                    <a:pt x="12" y="272"/>
                    <a:pt x="12" y="272"/>
                  </a:cubicBezTo>
                  <a:close/>
                  <a:moveTo>
                    <a:pt x="3" y="12"/>
                  </a:moveTo>
                  <a:cubicBezTo>
                    <a:pt x="13" y="11"/>
                    <a:pt x="13" y="11"/>
                    <a:pt x="13" y="11"/>
                  </a:cubicBezTo>
                  <a:cubicBezTo>
                    <a:pt x="25" y="69"/>
                    <a:pt x="30" y="124"/>
                    <a:pt x="28" y="177"/>
                  </a:cubicBezTo>
                  <a:cubicBezTo>
                    <a:pt x="21" y="295"/>
                    <a:pt x="21" y="295"/>
                    <a:pt x="21" y="295"/>
                  </a:cubicBezTo>
                  <a:cubicBezTo>
                    <a:pt x="18" y="295"/>
                    <a:pt x="15" y="295"/>
                    <a:pt x="12" y="294"/>
                  </a:cubicBezTo>
                  <a:cubicBezTo>
                    <a:pt x="15" y="273"/>
                    <a:pt x="15" y="273"/>
                    <a:pt x="15" y="273"/>
                  </a:cubicBezTo>
                  <a:cubicBezTo>
                    <a:pt x="15" y="272"/>
                    <a:pt x="15" y="272"/>
                    <a:pt x="15" y="272"/>
                  </a:cubicBezTo>
                  <a:cubicBezTo>
                    <a:pt x="21" y="164"/>
                    <a:pt x="21" y="164"/>
                    <a:pt x="21" y="164"/>
                  </a:cubicBezTo>
                  <a:cubicBezTo>
                    <a:pt x="21" y="164"/>
                    <a:pt x="21" y="164"/>
                    <a:pt x="21" y="164"/>
                  </a:cubicBezTo>
                  <a:cubicBezTo>
                    <a:pt x="18" y="116"/>
                    <a:pt x="13" y="65"/>
                    <a:pt x="3" y="12"/>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75" name="Freeform 476"/>
            <p:cNvSpPr>
              <a:spLocks/>
            </p:cNvSpPr>
            <p:nvPr/>
          </p:nvSpPr>
          <p:spPr bwMode="auto">
            <a:xfrm>
              <a:off x="7414915" y="3019500"/>
              <a:ext cx="26194" cy="273844"/>
            </a:xfrm>
            <a:custGeom>
              <a:avLst/>
              <a:gdLst>
                <a:gd name="T0" fmla="*/ 10 w 27"/>
                <a:gd name="T1" fmla="*/ 0 h 284"/>
                <a:gd name="T2" fmla="*/ 0 w 27"/>
                <a:gd name="T3" fmla="*/ 1 h 284"/>
                <a:gd name="T4" fmla="*/ 18 w 27"/>
                <a:gd name="T5" fmla="*/ 153 h 284"/>
                <a:gd name="T6" fmla="*/ 18 w 27"/>
                <a:gd name="T7" fmla="*/ 153 h 284"/>
                <a:gd name="T8" fmla="*/ 12 w 27"/>
                <a:gd name="T9" fmla="*/ 261 h 284"/>
                <a:gd name="T10" fmla="*/ 12 w 27"/>
                <a:gd name="T11" fmla="*/ 262 h 284"/>
                <a:gd name="T12" fmla="*/ 9 w 27"/>
                <a:gd name="T13" fmla="*/ 283 h 284"/>
                <a:gd name="T14" fmla="*/ 18 w 27"/>
                <a:gd name="T15" fmla="*/ 284 h 284"/>
                <a:gd name="T16" fmla="*/ 25 w 27"/>
                <a:gd name="T17" fmla="*/ 166 h 284"/>
                <a:gd name="T18" fmla="*/ 10 w 27"/>
                <a:gd name="T19"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4">
                  <a:moveTo>
                    <a:pt x="10" y="0"/>
                  </a:moveTo>
                  <a:cubicBezTo>
                    <a:pt x="0" y="1"/>
                    <a:pt x="0" y="1"/>
                    <a:pt x="0" y="1"/>
                  </a:cubicBezTo>
                  <a:cubicBezTo>
                    <a:pt x="10" y="54"/>
                    <a:pt x="15" y="105"/>
                    <a:pt x="18" y="153"/>
                  </a:cubicBezTo>
                  <a:cubicBezTo>
                    <a:pt x="18" y="153"/>
                    <a:pt x="18" y="153"/>
                    <a:pt x="18" y="153"/>
                  </a:cubicBezTo>
                  <a:cubicBezTo>
                    <a:pt x="12" y="261"/>
                    <a:pt x="12" y="261"/>
                    <a:pt x="12" y="261"/>
                  </a:cubicBezTo>
                  <a:cubicBezTo>
                    <a:pt x="12" y="261"/>
                    <a:pt x="12" y="261"/>
                    <a:pt x="12" y="262"/>
                  </a:cubicBezTo>
                  <a:cubicBezTo>
                    <a:pt x="9" y="283"/>
                    <a:pt x="9" y="283"/>
                    <a:pt x="9" y="283"/>
                  </a:cubicBezTo>
                  <a:cubicBezTo>
                    <a:pt x="12" y="284"/>
                    <a:pt x="15" y="284"/>
                    <a:pt x="18" y="284"/>
                  </a:cubicBezTo>
                  <a:cubicBezTo>
                    <a:pt x="25" y="166"/>
                    <a:pt x="25" y="166"/>
                    <a:pt x="25" y="166"/>
                  </a:cubicBezTo>
                  <a:cubicBezTo>
                    <a:pt x="27" y="113"/>
                    <a:pt x="22" y="58"/>
                    <a:pt x="10" y="0"/>
                  </a:cubicBezTo>
                  <a:close/>
                </a:path>
              </a:pathLst>
            </a:custGeom>
            <a:solidFill>
              <a:srgbClr val="F1D9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76" name="Freeform 477"/>
            <p:cNvSpPr>
              <a:spLocks/>
            </p:cNvSpPr>
            <p:nvPr/>
          </p:nvSpPr>
          <p:spPr bwMode="auto">
            <a:xfrm>
              <a:off x="7414915" y="3224287"/>
              <a:ext cx="76200" cy="139303"/>
            </a:xfrm>
            <a:custGeom>
              <a:avLst/>
              <a:gdLst>
                <a:gd name="T0" fmla="*/ 4 w 78"/>
                <a:gd name="T1" fmla="*/ 81 h 144"/>
                <a:gd name="T2" fmla="*/ 14 w 78"/>
                <a:gd name="T3" fmla="*/ 144 h 144"/>
                <a:gd name="T4" fmla="*/ 60 w 78"/>
                <a:gd name="T5" fmla="*/ 126 h 144"/>
                <a:gd name="T6" fmla="*/ 78 w 78"/>
                <a:gd name="T7" fmla="*/ 91 h 144"/>
                <a:gd name="T8" fmla="*/ 76 w 78"/>
                <a:gd name="T9" fmla="*/ 12 h 144"/>
                <a:gd name="T10" fmla="*/ 69 w 78"/>
                <a:gd name="T11" fmla="*/ 0 h 144"/>
                <a:gd name="T12" fmla="*/ 68 w 78"/>
                <a:gd name="T13" fmla="*/ 1 h 144"/>
                <a:gd name="T14" fmla="*/ 68 w 78"/>
                <a:gd name="T15" fmla="*/ 5 h 144"/>
                <a:gd name="T16" fmla="*/ 67 w 78"/>
                <a:gd name="T17" fmla="*/ 91 h 144"/>
                <a:gd name="T18" fmla="*/ 4 w 78"/>
                <a:gd name="T19" fmla="*/ 8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44">
                  <a:moveTo>
                    <a:pt x="4" y="81"/>
                  </a:moveTo>
                  <a:cubicBezTo>
                    <a:pt x="0" y="114"/>
                    <a:pt x="3" y="135"/>
                    <a:pt x="14" y="144"/>
                  </a:cubicBezTo>
                  <a:cubicBezTo>
                    <a:pt x="60" y="126"/>
                    <a:pt x="60" y="126"/>
                    <a:pt x="60" y="126"/>
                  </a:cubicBezTo>
                  <a:cubicBezTo>
                    <a:pt x="71" y="122"/>
                    <a:pt x="77" y="110"/>
                    <a:pt x="78" y="91"/>
                  </a:cubicBezTo>
                  <a:cubicBezTo>
                    <a:pt x="76" y="12"/>
                    <a:pt x="76" y="12"/>
                    <a:pt x="76" y="12"/>
                  </a:cubicBezTo>
                  <a:cubicBezTo>
                    <a:pt x="69" y="0"/>
                    <a:pt x="69" y="0"/>
                    <a:pt x="69" y="0"/>
                  </a:cubicBezTo>
                  <a:cubicBezTo>
                    <a:pt x="68" y="1"/>
                    <a:pt x="68" y="1"/>
                    <a:pt x="68" y="1"/>
                  </a:cubicBezTo>
                  <a:cubicBezTo>
                    <a:pt x="68" y="5"/>
                    <a:pt x="68" y="5"/>
                    <a:pt x="68" y="5"/>
                  </a:cubicBezTo>
                  <a:cubicBezTo>
                    <a:pt x="73" y="49"/>
                    <a:pt x="73" y="77"/>
                    <a:pt x="67" y="91"/>
                  </a:cubicBezTo>
                  <a:cubicBezTo>
                    <a:pt x="47" y="93"/>
                    <a:pt x="26" y="90"/>
                    <a:pt x="4" y="81"/>
                  </a:cubicBezTo>
                  <a:close/>
                </a:path>
              </a:pathLst>
            </a:custGeom>
            <a:solidFill>
              <a:srgbClr val="2222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77" name="Freeform 478"/>
            <p:cNvSpPr>
              <a:spLocks/>
            </p:cNvSpPr>
            <p:nvPr/>
          </p:nvSpPr>
          <p:spPr bwMode="auto">
            <a:xfrm>
              <a:off x="7480399" y="3220715"/>
              <a:ext cx="1191" cy="4763"/>
            </a:xfrm>
            <a:custGeom>
              <a:avLst/>
              <a:gdLst>
                <a:gd name="T0" fmla="*/ 1 w 1"/>
                <a:gd name="T1" fmla="*/ 4 h 4"/>
                <a:gd name="T2" fmla="*/ 1 w 1"/>
                <a:gd name="T3" fmla="*/ 3 h 4"/>
                <a:gd name="T4" fmla="*/ 0 w 1"/>
                <a:gd name="T5" fmla="*/ 0 h 4"/>
                <a:gd name="T6" fmla="*/ 1 w 1"/>
                <a:gd name="T7" fmla="*/ 4 h 4"/>
                <a:gd name="T8" fmla="*/ 1 w 1"/>
                <a:gd name="T9" fmla="*/ 4 h 4"/>
              </a:gdLst>
              <a:ahLst/>
              <a:cxnLst>
                <a:cxn ang="0">
                  <a:pos x="T0" y="T1"/>
                </a:cxn>
                <a:cxn ang="0">
                  <a:pos x="T2" y="T3"/>
                </a:cxn>
                <a:cxn ang="0">
                  <a:pos x="T4" y="T5"/>
                </a:cxn>
                <a:cxn ang="0">
                  <a:pos x="T6" y="T7"/>
                </a:cxn>
                <a:cxn ang="0">
                  <a:pos x="T8" y="T9"/>
                </a:cxn>
              </a:cxnLst>
              <a:rect l="0" t="0" r="r" b="b"/>
              <a:pathLst>
                <a:path w="1" h="4">
                  <a:moveTo>
                    <a:pt x="1" y="4"/>
                  </a:moveTo>
                  <a:lnTo>
                    <a:pt x="1" y="3"/>
                  </a:lnTo>
                  <a:lnTo>
                    <a:pt x="0" y="0"/>
                  </a:lnTo>
                  <a:lnTo>
                    <a:pt x="1" y="4"/>
                  </a:lnTo>
                  <a:lnTo>
                    <a:pt x="1" y="4"/>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p>
          </p:txBody>
        </p:sp>
      </p:grpSp>
      <p:sp>
        <p:nvSpPr>
          <p:cNvPr id="178" name="文本框 177"/>
          <p:cNvSpPr txBox="1"/>
          <p:nvPr/>
        </p:nvSpPr>
        <p:spPr>
          <a:xfrm>
            <a:off x="4691473" y="2383011"/>
            <a:ext cx="1569660" cy="646331"/>
          </a:xfrm>
          <a:prstGeom prst="rect">
            <a:avLst/>
          </a:prstGeom>
          <a:noFill/>
        </p:spPr>
        <p:txBody>
          <a:bodyPr wrap="none" rtlCol="0">
            <a:spAutoFit/>
          </a:bodyPr>
          <a:lstStyle/>
          <a:p>
            <a:r>
              <a:rPr lang="zh-CN" altLang="en-US" dirty="0" smtClean="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en-US" altLang="zh-CN" dirty="0" smtClean="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rPr>
              <a:t>点击添加</a:t>
            </a:r>
            <a:r>
              <a:rPr lang="zh-CN" altLang="en-US" dirty="0" smtClean="0">
                <a:solidFill>
                  <a:schemeClr val="tx1">
                    <a:lumMod val="75000"/>
                    <a:lumOff val="25000"/>
                  </a:schemeClr>
                </a:solidFill>
                <a:latin typeface="时尚中黑简体" panose="01010104010101010101" pitchFamily="2" charset="-122"/>
                <a:ea typeface="时尚中黑简体" panose="01010104010101010101" pitchFamily="2" charset="-122"/>
              </a:rPr>
              <a:t>文字</a:t>
            </a:r>
            <a:endPar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79" name="文本框 178"/>
          <p:cNvSpPr txBox="1"/>
          <p:nvPr/>
        </p:nvSpPr>
        <p:spPr>
          <a:xfrm>
            <a:off x="5071385" y="1729144"/>
            <a:ext cx="809837" cy="830997"/>
          </a:xfrm>
          <a:prstGeom prst="rect">
            <a:avLst/>
          </a:prstGeom>
          <a:noFill/>
        </p:spPr>
        <p:txBody>
          <a:bodyPr wrap="none" rtlCol="0">
            <a:spAutoFit/>
          </a:bodyPr>
          <a:lstStyle/>
          <a:p>
            <a:r>
              <a:rPr lang="en-US" altLang="zh-CN" sz="4800" dirty="0" smtClean="0">
                <a:solidFill>
                  <a:schemeClr val="accent2"/>
                </a:solidFill>
              </a:rPr>
              <a:t>01</a:t>
            </a:r>
            <a:endParaRPr lang="zh-CN" altLang="en-US" sz="4800" dirty="0">
              <a:solidFill>
                <a:schemeClr val="accent2"/>
              </a:solidFill>
            </a:endParaRPr>
          </a:p>
        </p:txBody>
      </p:sp>
      <p:sp>
        <p:nvSpPr>
          <p:cNvPr id="180" name="文本框 179"/>
          <p:cNvSpPr txBox="1"/>
          <p:nvPr/>
        </p:nvSpPr>
        <p:spPr>
          <a:xfrm>
            <a:off x="3628251" y="4540012"/>
            <a:ext cx="1569660" cy="646331"/>
          </a:xfrm>
          <a:prstGeom prst="rect">
            <a:avLst/>
          </a:prstGeom>
          <a:noFill/>
        </p:spPr>
        <p:txBody>
          <a:bodyPr wrap="none" rtlCol="0">
            <a:spAutoFit/>
          </a:bodyPr>
          <a:lstStyle/>
          <a:p>
            <a:r>
              <a:rPr lang="zh-CN" altLang="en-US" dirty="0" smtClean="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en-US" altLang="zh-CN" dirty="0" smtClean="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rPr>
              <a:t>点击添加</a:t>
            </a:r>
            <a:r>
              <a:rPr lang="zh-CN" altLang="en-US" dirty="0" smtClean="0">
                <a:solidFill>
                  <a:schemeClr val="tx1">
                    <a:lumMod val="75000"/>
                    <a:lumOff val="25000"/>
                  </a:schemeClr>
                </a:solidFill>
                <a:latin typeface="时尚中黑简体" panose="01010104010101010101" pitchFamily="2" charset="-122"/>
                <a:ea typeface="时尚中黑简体" panose="01010104010101010101" pitchFamily="2" charset="-122"/>
              </a:rPr>
              <a:t>文字</a:t>
            </a:r>
            <a:endPar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81" name="文本框 180"/>
          <p:cNvSpPr txBox="1"/>
          <p:nvPr/>
        </p:nvSpPr>
        <p:spPr>
          <a:xfrm>
            <a:off x="3924994" y="3831558"/>
            <a:ext cx="809837" cy="830997"/>
          </a:xfrm>
          <a:prstGeom prst="rect">
            <a:avLst/>
          </a:prstGeom>
          <a:noFill/>
        </p:spPr>
        <p:txBody>
          <a:bodyPr wrap="none" rtlCol="0">
            <a:spAutoFit/>
          </a:bodyPr>
          <a:lstStyle/>
          <a:p>
            <a:r>
              <a:rPr lang="en-US" altLang="zh-CN" sz="4800" dirty="0" smtClean="0">
                <a:solidFill>
                  <a:schemeClr val="accent5"/>
                </a:solidFill>
              </a:rPr>
              <a:t>03</a:t>
            </a:r>
            <a:endParaRPr lang="zh-CN" altLang="en-US" sz="4800" dirty="0">
              <a:solidFill>
                <a:schemeClr val="accent5"/>
              </a:solidFill>
            </a:endParaRPr>
          </a:p>
        </p:txBody>
      </p:sp>
      <p:sp>
        <p:nvSpPr>
          <p:cNvPr id="182" name="文本框 181"/>
          <p:cNvSpPr txBox="1"/>
          <p:nvPr/>
        </p:nvSpPr>
        <p:spPr>
          <a:xfrm>
            <a:off x="5782249" y="4540012"/>
            <a:ext cx="1569660" cy="646331"/>
          </a:xfrm>
          <a:prstGeom prst="rect">
            <a:avLst/>
          </a:prstGeom>
          <a:noFill/>
        </p:spPr>
        <p:txBody>
          <a:bodyPr wrap="none" rtlCol="0">
            <a:spAutoFit/>
          </a:bodyPr>
          <a:lstStyle/>
          <a:p>
            <a:r>
              <a:rPr lang="zh-CN" altLang="en-US" dirty="0" smtClean="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en-US" altLang="zh-CN" dirty="0" smtClean="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rPr>
              <a:t>点击添加</a:t>
            </a:r>
            <a:r>
              <a:rPr lang="zh-CN" altLang="en-US" dirty="0" smtClean="0">
                <a:solidFill>
                  <a:schemeClr val="tx1">
                    <a:lumMod val="75000"/>
                    <a:lumOff val="25000"/>
                  </a:schemeClr>
                </a:solidFill>
                <a:latin typeface="时尚中黑简体" panose="01010104010101010101" pitchFamily="2" charset="-122"/>
                <a:ea typeface="时尚中黑简体" panose="01010104010101010101" pitchFamily="2" charset="-122"/>
              </a:rPr>
              <a:t>文字</a:t>
            </a:r>
            <a:endPar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83" name="文本框 182"/>
          <p:cNvSpPr txBox="1"/>
          <p:nvPr/>
        </p:nvSpPr>
        <p:spPr>
          <a:xfrm>
            <a:off x="6162161" y="3831558"/>
            <a:ext cx="809837" cy="830997"/>
          </a:xfrm>
          <a:prstGeom prst="rect">
            <a:avLst/>
          </a:prstGeom>
          <a:noFill/>
        </p:spPr>
        <p:txBody>
          <a:bodyPr wrap="none" rtlCol="0">
            <a:spAutoFit/>
          </a:bodyPr>
          <a:lstStyle/>
          <a:p>
            <a:r>
              <a:rPr lang="en-US" altLang="zh-CN" sz="4800" dirty="0" smtClean="0">
                <a:solidFill>
                  <a:schemeClr val="accent3"/>
                </a:solidFill>
              </a:rPr>
              <a:t>02</a:t>
            </a:r>
            <a:endParaRPr lang="zh-CN" altLang="en-US" sz="4800" dirty="0">
              <a:solidFill>
                <a:schemeClr val="accent3"/>
              </a:solidFill>
            </a:endParaRPr>
          </a:p>
        </p:txBody>
      </p:sp>
      <p:sp>
        <p:nvSpPr>
          <p:cNvPr id="184" name="Freeform 5"/>
          <p:cNvSpPr>
            <a:spLocks noEditPoints="1"/>
          </p:cNvSpPr>
          <p:nvPr/>
        </p:nvSpPr>
        <p:spPr bwMode="auto">
          <a:xfrm>
            <a:off x="4647423" y="3428561"/>
            <a:ext cx="446088" cy="400050"/>
          </a:xfrm>
          <a:custGeom>
            <a:avLst/>
            <a:gdLst>
              <a:gd name="T0" fmla="*/ 24 w 116"/>
              <a:gd name="T1" fmla="*/ 42 h 104"/>
              <a:gd name="T2" fmla="*/ 36 w 116"/>
              <a:gd name="T3" fmla="*/ 58 h 104"/>
              <a:gd name="T4" fmla="*/ 52 w 116"/>
              <a:gd name="T5" fmla="*/ 47 h 104"/>
              <a:gd name="T6" fmla="*/ 40 w 116"/>
              <a:gd name="T7" fmla="*/ 31 h 104"/>
              <a:gd name="T8" fmla="*/ 53 w 116"/>
              <a:gd name="T9" fmla="*/ 24 h 104"/>
              <a:gd name="T10" fmla="*/ 7 w 116"/>
              <a:gd name="T11" fmla="*/ 0 h 104"/>
              <a:gd name="T12" fmla="*/ 11 w 116"/>
              <a:gd name="T13" fmla="*/ 51 h 104"/>
              <a:gd name="T14" fmla="*/ 24 w 116"/>
              <a:gd name="T15" fmla="*/ 42 h 104"/>
              <a:gd name="T16" fmla="*/ 93 w 116"/>
              <a:gd name="T17" fmla="*/ 43 h 104"/>
              <a:gd name="T18" fmla="*/ 106 w 116"/>
              <a:gd name="T19" fmla="*/ 52 h 104"/>
              <a:gd name="T20" fmla="*/ 111 w 116"/>
              <a:gd name="T21" fmla="*/ 1 h 104"/>
              <a:gd name="T22" fmla="*/ 65 w 116"/>
              <a:gd name="T23" fmla="*/ 24 h 104"/>
              <a:gd name="T24" fmla="*/ 77 w 116"/>
              <a:gd name="T25" fmla="*/ 32 h 104"/>
              <a:gd name="T26" fmla="*/ 0 w 116"/>
              <a:gd name="T27" fmla="*/ 83 h 104"/>
              <a:gd name="T28" fmla="*/ 3 w 116"/>
              <a:gd name="T29" fmla="*/ 102 h 104"/>
              <a:gd name="T30" fmla="*/ 93 w 116"/>
              <a:gd name="T31" fmla="*/ 43 h 104"/>
              <a:gd name="T32" fmla="*/ 81 w 116"/>
              <a:gd name="T33" fmla="*/ 70 h 104"/>
              <a:gd name="T34" fmla="*/ 65 w 116"/>
              <a:gd name="T35" fmla="*/ 83 h 104"/>
              <a:gd name="T36" fmla="*/ 111 w 116"/>
              <a:gd name="T37" fmla="*/ 104 h 104"/>
              <a:gd name="T38" fmla="*/ 116 w 116"/>
              <a:gd name="T39" fmla="*/ 85 h 104"/>
              <a:gd name="T40" fmla="*/ 81 w 116"/>
              <a:gd name="T41" fmla="*/ 7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6" h="104">
                <a:moveTo>
                  <a:pt x="24" y="42"/>
                </a:moveTo>
                <a:cubicBezTo>
                  <a:pt x="28" y="48"/>
                  <a:pt x="32" y="53"/>
                  <a:pt x="36" y="58"/>
                </a:cubicBezTo>
                <a:cubicBezTo>
                  <a:pt x="41" y="55"/>
                  <a:pt x="47" y="51"/>
                  <a:pt x="52" y="47"/>
                </a:cubicBezTo>
                <a:cubicBezTo>
                  <a:pt x="48" y="42"/>
                  <a:pt x="44" y="37"/>
                  <a:pt x="40" y="31"/>
                </a:cubicBezTo>
                <a:cubicBezTo>
                  <a:pt x="53" y="24"/>
                  <a:pt x="53" y="24"/>
                  <a:pt x="53" y="24"/>
                </a:cubicBezTo>
                <a:cubicBezTo>
                  <a:pt x="7" y="0"/>
                  <a:pt x="7" y="0"/>
                  <a:pt x="7" y="0"/>
                </a:cubicBezTo>
                <a:cubicBezTo>
                  <a:pt x="11" y="51"/>
                  <a:pt x="11" y="51"/>
                  <a:pt x="11" y="51"/>
                </a:cubicBezTo>
                <a:lnTo>
                  <a:pt x="24" y="42"/>
                </a:lnTo>
                <a:close/>
                <a:moveTo>
                  <a:pt x="93" y="43"/>
                </a:moveTo>
                <a:cubicBezTo>
                  <a:pt x="106" y="52"/>
                  <a:pt x="106" y="52"/>
                  <a:pt x="106" y="52"/>
                </a:cubicBezTo>
                <a:cubicBezTo>
                  <a:pt x="111" y="1"/>
                  <a:pt x="111" y="1"/>
                  <a:pt x="111" y="1"/>
                </a:cubicBezTo>
                <a:cubicBezTo>
                  <a:pt x="65" y="24"/>
                  <a:pt x="65" y="24"/>
                  <a:pt x="65" y="24"/>
                </a:cubicBezTo>
                <a:cubicBezTo>
                  <a:pt x="77" y="32"/>
                  <a:pt x="77" y="32"/>
                  <a:pt x="77" y="32"/>
                </a:cubicBezTo>
                <a:cubicBezTo>
                  <a:pt x="49" y="72"/>
                  <a:pt x="0" y="82"/>
                  <a:pt x="0" y="83"/>
                </a:cubicBezTo>
                <a:cubicBezTo>
                  <a:pt x="3" y="102"/>
                  <a:pt x="3" y="102"/>
                  <a:pt x="3" y="102"/>
                </a:cubicBezTo>
                <a:cubicBezTo>
                  <a:pt x="6" y="102"/>
                  <a:pt x="60" y="90"/>
                  <a:pt x="93" y="43"/>
                </a:cubicBezTo>
                <a:close/>
                <a:moveTo>
                  <a:pt x="81" y="70"/>
                </a:moveTo>
                <a:cubicBezTo>
                  <a:pt x="76" y="75"/>
                  <a:pt x="71" y="79"/>
                  <a:pt x="65" y="83"/>
                </a:cubicBezTo>
                <a:cubicBezTo>
                  <a:pt x="88" y="98"/>
                  <a:pt x="110" y="104"/>
                  <a:pt x="111" y="104"/>
                </a:cubicBezTo>
                <a:cubicBezTo>
                  <a:pt x="116" y="85"/>
                  <a:pt x="116" y="85"/>
                  <a:pt x="116" y="85"/>
                </a:cubicBezTo>
                <a:cubicBezTo>
                  <a:pt x="115" y="85"/>
                  <a:pt x="100" y="81"/>
                  <a:pt x="81" y="7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5" name="Freeform 27"/>
          <p:cNvSpPr>
            <a:spLocks noChangeAspect="1" noEditPoints="1"/>
          </p:cNvSpPr>
          <p:nvPr/>
        </p:nvSpPr>
        <p:spPr bwMode="auto">
          <a:xfrm>
            <a:off x="5217178" y="4405021"/>
            <a:ext cx="497953" cy="504000"/>
          </a:xfrm>
          <a:custGeom>
            <a:avLst/>
            <a:gdLst>
              <a:gd name="T0" fmla="*/ 59 w 104"/>
              <a:gd name="T1" fmla="*/ 46 h 105"/>
              <a:gd name="T2" fmla="*/ 59 w 104"/>
              <a:gd name="T3" fmla="*/ 23 h 105"/>
              <a:gd name="T4" fmla="*/ 46 w 104"/>
              <a:gd name="T5" fmla="*/ 23 h 105"/>
              <a:gd name="T6" fmla="*/ 46 w 104"/>
              <a:gd name="T7" fmla="*/ 46 h 105"/>
              <a:gd name="T8" fmla="*/ 24 w 104"/>
              <a:gd name="T9" fmla="*/ 46 h 105"/>
              <a:gd name="T10" fmla="*/ 24 w 104"/>
              <a:gd name="T11" fmla="*/ 59 h 105"/>
              <a:gd name="T12" fmla="*/ 46 w 104"/>
              <a:gd name="T13" fmla="*/ 59 h 105"/>
              <a:gd name="T14" fmla="*/ 46 w 104"/>
              <a:gd name="T15" fmla="*/ 82 h 105"/>
              <a:gd name="T16" fmla="*/ 59 w 104"/>
              <a:gd name="T17" fmla="*/ 82 h 105"/>
              <a:gd name="T18" fmla="*/ 59 w 104"/>
              <a:gd name="T19" fmla="*/ 59 h 105"/>
              <a:gd name="T20" fmla="*/ 81 w 104"/>
              <a:gd name="T21" fmla="*/ 59 h 105"/>
              <a:gd name="T22" fmla="*/ 81 w 104"/>
              <a:gd name="T23" fmla="*/ 46 h 105"/>
              <a:gd name="T24" fmla="*/ 59 w 104"/>
              <a:gd name="T25" fmla="*/ 46 h 105"/>
              <a:gd name="T26" fmla="*/ 52 w 104"/>
              <a:gd name="T27" fmla="*/ 0 h 105"/>
              <a:gd name="T28" fmla="*/ 0 w 104"/>
              <a:gd name="T29" fmla="*/ 53 h 105"/>
              <a:gd name="T30" fmla="*/ 52 w 104"/>
              <a:gd name="T31" fmla="*/ 105 h 105"/>
              <a:gd name="T32" fmla="*/ 104 w 104"/>
              <a:gd name="T33" fmla="*/ 53 h 105"/>
              <a:gd name="T34" fmla="*/ 52 w 104"/>
              <a:gd name="T35" fmla="*/ 0 h 105"/>
              <a:gd name="T36" fmla="*/ 52 w 104"/>
              <a:gd name="T37" fmla="*/ 93 h 105"/>
              <a:gd name="T38" fmla="*/ 12 w 104"/>
              <a:gd name="T39" fmla="*/ 53 h 105"/>
              <a:gd name="T40" fmla="*/ 52 w 104"/>
              <a:gd name="T41" fmla="*/ 12 h 105"/>
              <a:gd name="T42" fmla="*/ 93 w 104"/>
              <a:gd name="T43" fmla="*/ 53 h 105"/>
              <a:gd name="T44" fmla="*/ 52 w 104"/>
              <a:gd name="T45" fmla="*/ 9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05">
                <a:moveTo>
                  <a:pt x="59" y="46"/>
                </a:moveTo>
                <a:cubicBezTo>
                  <a:pt x="59" y="23"/>
                  <a:pt x="59" y="23"/>
                  <a:pt x="59" y="23"/>
                </a:cubicBezTo>
                <a:cubicBezTo>
                  <a:pt x="46" y="23"/>
                  <a:pt x="46" y="23"/>
                  <a:pt x="46" y="23"/>
                </a:cubicBezTo>
                <a:cubicBezTo>
                  <a:pt x="46" y="46"/>
                  <a:pt x="46" y="46"/>
                  <a:pt x="46" y="46"/>
                </a:cubicBezTo>
                <a:cubicBezTo>
                  <a:pt x="24" y="46"/>
                  <a:pt x="24" y="46"/>
                  <a:pt x="24" y="46"/>
                </a:cubicBezTo>
                <a:cubicBezTo>
                  <a:pt x="24" y="59"/>
                  <a:pt x="24" y="59"/>
                  <a:pt x="24" y="59"/>
                </a:cubicBezTo>
                <a:cubicBezTo>
                  <a:pt x="46" y="59"/>
                  <a:pt x="46" y="59"/>
                  <a:pt x="46" y="59"/>
                </a:cubicBezTo>
                <a:cubicBezTo>
                  <a:pt x="46" y="82"/>
                  <a:pt x="46" y="82"/>
                  <a:pt x="46" y="82"/>
                </a:cubicBezTo>
                <a:cubicBezTo>
                  <a:pt x="59" y="82"/>
                  <a:pt x="59" y="82"/>
                  <a:pt x="59" y="82"/>
                </a:cubicBezTo>
                <a:cubicBezTo>
                  <a:pt x="59" y="59"/>
                  <a:pt x="59" y="59"/>
                  <a:pt x="59" y="59"/>
                </a:cubicBezTo>
                <a:cubicBezTo>
                  <a:pt x="81" y="59"/>
                  <a:pt x="81" y="59"/>
                  <a:pt x="81" y="59"/>
                </a:cubicBezTo>
                <a:cubicBezTo>
                  <a:pt x="81" y="46"/>
                  <a:pt x="81" y="46"/>
                  <a:pt x="81" y="46"/>
                </a:cubicBezTo>
                <a:lnTo>
                  <a:pt x="59" y="46"/>
                </a:lnTo>
                <a:close/>
                <a:moveTo>
                  <a:pt x="52" y="0"/>
                </a:moveTo>
                <a:cubicBezTo>
                  <a:pt x="23" y="0"/>
                  <a:pt x="0" y="24"/>
                  <a:pt x="0" y="53"/>
                </a:cubicBezTo>
                <a:cubicBezTo>
                  <a:pt x="0" y="81"/>
                  <a:pt x="23" y="105"/>
                  <a:pt x="52" y="105"/>
                </a:cubicBezTo>
                <a:cubicBezTo>
                  <a:pt x="81" y="105"/>
                  <a:pt x="104" y="81"/>
                  <a:pt x="104" y="53"/>
                </a:cubicBezTo>
                <a:cubicBezTo>
                  <a:pt x="104" y="24"/>
                  <a:pt x="81" y="0"/>
                  <a:pt x="52" y="0"/>
                </a:cubicBezTo>
                <a:close/>
                <a:moveTo>
                  <a:pt x="52" y="93"/>
                </a:moveTo>
                <a:cubicBezTo>
                  <a:pt x="30" y="93"/>
                  <a:pt x="12" y="75"/>
                  <a:pt x="12" y="53"/>
                </a:cubicBezTo>
                <a:cubicBezTo>
                  <a:pt x="12" y="30"/>
                  <a:pt x="30" y="12"/>
                  <a:pt x="52" y="12"/>
                </a:cubicBezTo>
                <a:cubicBezTo>
                  <a:pt x="74" y="12"/>
                  <a:pt x="93" y="30"/>
                  <a:pt x="93" y="53"/>
                </a:cubicBezTo>
                <a:cubicBezTo>
                  <a:pt x="93" y="75"/>
                  <a:pt x="74" y="93"/>
                  <a:pt x="52" y="93"/>
                </a:cubicBezTo>
                <a:close/>
              </a:path>
            </a:pathLst>
          </a:custGeom>
          <a:solidFill>
            <a:schemeClr val="bg1">
              <a:alpha val="88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6" name="Freeform 13"/>
          <p:cNvSpPr>
            <a:spLocks noChangeAspect="1" noEditPoints="1"/>
          </p:cNvSpPr>
          <p:nvPr/>
        </p:nvSpPr>
        <p:spPr bwMode="auto">
          <a:xfrm>
            <a:off x="5731907" y="3487371"/>
            <a:ext cx="558310" cy="504000"/>
          </a:xfrm>
          <a:custGeom>
            <a:avLst/>
            <a:gdLst>
              <a:gd name="T0" fmla="*/ 52 w 106"/>
              <a:gd name="T1" fmla="*/ 61 h 95"/>
              <a:gd name="T2" fmla="*/ 37 w 106"/>
              <a:gd name="T3" fmla="*/ 72 h 95"/>
              <a:gd name="T4" fmla="*/ 37 w 106"/>
              <a:gd name="T5" fmla="*/ 56 h 95"/>
              <a:gd name="T6" fmla="*/ 20 w 106"/>
              <a:gd name="T7" fmla="*/ 31 h 95"/>
              <a:gd name="T8" fmla="*/ 0 w 106"/>
              <a:gd name="T9" fmla="*/ 55 h 95"/>
              <a:gd name="T10" fmla="*/ 40 w 106"/>
              <a:gd name="T11" fmla="*/ 82 h 95"/>
              <a:gd name="T12" fmla="*/ 53 w 106"/>
              <a:gd name="T13" fmla="*/ 81 h 95"/>
              <a:gd name="T14" fmla="*/ 67 w 106"/>
              <a:gd name="T15" fmla="*/ 95 h 95"/>
              <a:gd name="T16" fmla="*/ 63 w 106"/>
              <a:gd name="T17" fmla="*/ 78 h 95"/>
              <a:gd name="T18" fmla="*/ 80 w 106"/>
              <a:gd name="T19" fmla="*/ 60 h 95"/>
              <a:gd name="T20" fmla="*/ 64 w 106"/>
              <a:gd name="T21" fmla="*/ 62 h 95"/>
              <a:gd name="T22" fmla="*/ 52 w 106"/>
              <a:gd name="T23" fmla="*/ 61 h 95"/>
              <a:gd name="T24" fmla="*/ 66 w 106"/>
              <a:gd name="T25" fmla="*/ 0 h 95"/>
              <a:gd name="T26" fmla="*/ 26 w 106"/>
              <a:gd name="T27" fmla="*/ 27 h 95"/>
              <a:gd name="T28" fmla="*/ 43 w 106"/>
              <a:gd name="T29" fmla="*/ 50 h 95"/>
              <a:gd name="T30" fmla="*/ 43 w 106"/>
              <a:gd name="T31" fmla="*/ 61 h 95"/>
              <a:gd name="T32" fmla="*/ 54 w 106"/>
              <a:gd name="T33" fmla="*/ 53 h 95"/>
              <a:gd name="T34" fmla="*/ 66 w 106"/>
              <a:gd name="T35" fmla="*/ 55 h 95"/>
              <a:gd name="T36" fmla="*/ 106 w 106"/>
              <a:gd name="T37" fmla="*/ 27 h 95"/>
              <a:gd name="T38" fmla="*/ 66 w 106"/>
              <a:gd name="T3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95">
                <a:moveTo>
                  <a:pt x="52" y="61"/>
                </a:moveTo>
                <a:cubicBezTo>
                  <a:pt x="50" y="62"/>
                  <a:pt x="37" y="72"/>
                  <a:pt x="37" y="72"/>
                </a:cubicBezTo>
                <a:cubicBezTo>
                  <a:pt x="37" y="72"/>
                  <a:pt x="37" y="59"/>
                  <a:pt x="37" y="56"/>
                </a:cubicBezTo>
                <a:cubicBezTo>
                  <a:pt x="26" y="50"/>
                  <a:pt x="20" y="41"/>
                  <a:pt x="20" y="31"/>
                </a:cubicBezTo>
                <a:cubicBezTo>
                  <a:pt x="8" y="36"/>
                  <a:pt x="0" y="45"/>
                  <a:pt x="0" y="55"/>
                </a:cubicBezTo>
                <a:cubicBezTo>
                  <a:pt x="0" y="70"/>
                  <a:pt x="18" y="82"/>
                  <a:pt x="40" y="82"/>
                </a:cubicBezTo>
                <a:cubicBezTo>
                  <a:pt x="45" y="82"/>
                  <a:pt x="49" y="82"/>
                  <a:pt x="53" y="81"/>
                </a:cubicBezTo>
                <a:cubicBezTo>
                  <a:pt x="67" y="95"/>
                  <a:pt x="67" y="95"/>
                  <a:pt x="67" y="95"/>
                </a:cubicBezTo>
                <a:cubicBezTo>
                  <a:pt x="63" y="78"/>
                  <a:pt x="63" y="78"/>
                  <a:pt x="63" y="78"/>
                </a:cubicBezTo>
                <a:cubicBezTo>
                  <a:pt x="72" y="74"/>
                  <a:pt x="78" y="67"/>
                  <a:pt x="80" y="60"/>
                </a:cubicBezTo>
                <a:cubicBezTo>
                  <a:pt x="75" y="61"/>
                  <a:pt x="69" y="62"/>
                  <a:pt x="64" y="62"/>
                </a:cubicBezTo>
                <a:cubicBezTo>
                  <a:pt x="60" y="62"/>
                  <a:pt x="56" y="62"/>
                  <a:pt x="52" y="61"/>
                </a:cubicBezTo>
                <a:close/>
                <a:moveTo>
                  <a:pt x="66" y="0"/>
                </a:moveTo>
                <a:cubicBezTo>
                  <a:pt x="44" y="0"/>
                  <a:pt x="26" y="12"/>
                  <a:pt x="26" y="27"/>
                </a:cubicBezTo>
                <a:cubicBezTo>
                  <a:pt x="26" y="36"/>
                  <a:pt x="33" y="45"/>
                  <a:pt x="43" y="50"/>
                </a:cubicBezTo>
                <a:cubicBezTo>
                  <a:pt x="43" y="61"/>
                  <a:pt x="43" y="61"/>
                  <a:pt x="43" y="61"/>
                </a:cubicBezTo>
                <a:cubicBezTo>
                  <a:pt x="54" y="53"/>
                  <a:pt x="54" y="53"/>
                  <a:pt x="54" y="53"/>
                </a:cubicBezTo>
                <a:cubicBezTo>
                  <a:pt x="57" y="54"/>
                  <a:pt x="62" y="55"/>
                  <a:pt x="66" y="55"/>
                </a:cubicBezTo>
                <a:cubicBezTo>
                  <a:pt x="88" y="55"/>
                  <a:pt x="106" y="42"/>
                  <a:pt x="106" y="27"/>
                </a:cubicBezTo>
                <a:cubicBezTo>
                  <a:pt x="106" y="12"/>
                  <a:pt x="88" y="0"/>
                  <a:pt x="6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038100066"/>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Effect transition="in" filter="fade">
                                      <p:cBhvr>
                                        <p:cTn id="14" dur="500"/>
                                        <p:tgtEl>
                                          <p:spTgt spid="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anim calcmode="lin" valueType="num">
                                      <p:cBhvr>
                                        <p:cTn id="17" dur="500" fill="hold"/>
                                        <p:tgtEl>
                                          <p:spTgt spid="24"/>
                                        </p:tgtEl>
                                        <p:attrNameLst>
                                          <p:attrName>ppt_w</p:attrName>
                                        </p:attrNameLst>
                                      </p:cBhvr>
                                      <p:tavLst>
                                        <p:tav tm="0">
                                          <p:val>
                                            <p:fltVal val="0"/>
                                          </p:val>
                                        </p:tav>
                                        <p:tav tm="100000">
                                          <p:val>
                                            <p:strVal val="#ppt_w"/>
                                          </p:val>
                                        </p:tav>
                                      </p:tavLst>
                                    </p:anim>
                                    <p:anim calcmode="lin" valueType="num">
                                      <p:cBhvr>
                                        <p:cTn id="18" dur="500" fill="hold"/>
                                        <p:tgtEl>
                                          <p:spTgt spid="24"/>
                                        </p:tgtEl>
                                        <p:attrNameLst>
                                          <p:attrName>ppt_h</p:attrName>
                                        </p:attrNameLst>
                                      </p:cBhvr>
                                      <p:tavLst>
                                        <p:tav tm="0">
                                          <p:val>
                                            <p:fltVal val="0"/>
                                          </p:val>
                                        </p:tav>
                                        <p:tav tm="100000">
                                          <p:val>
                                            <p:strVal val="#ppt_h"/>
                                          </p:val>
                                        </p:tav>
                                      </p:tavLst>
                                    </p:anim>
                                    <p:animEffect transition="in" filter="fade">
                                      <p:cBhvr>
                                        <p:cTn id="19" dur="500"/>
                                        <p:tgtEl>
                                          <p:spTgt spid="24"/>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grpId="0" nodeType="clickEffect">
                                  <p:stCondLst>
                                    <p:cond delay="0"/>
                                  </p:stCondLst>
                                  <p:childTnLst>
                                    <p:set>
                                      <p:cBhvr>
                                        <p:cTn id="23" dur="1" fill="hold">
                                          <p:stCondLst>
                                            <p:cond delay="0"/>
                                          </p:stCondLst>
                                        </p:cTn>
                                        <p:tgtEl>
                                          <p:spTgt spid="23"/>
                                        </p:tgtEl>
                                        <p:attrNameLst>
                                          <p:attrName>style.visibility</p:attrName>
                                        </p:attrNameLst>
                                      </p:cBhvr>
                                      <p:to>
                                        <p:strVal val="visible"/>
                                      </p:to>
                                    </p:set>
                                    <p:anim calcmode="lin" valueType="num">
                                      <p:cBhvr>
                                        <p:cTn id="24" dur="500" fill="hold"/>
                                        <p:tgtEl>
                                          <p:spTgt spid="23"/>
                                        </p:tgtEl>
                                        <p:attrNameLst>
                                          <p:attrName>ppt_w</p:attrName>
                                        </p:attrNameLst>
                                      </p:cBhvr>
                                      <p:tavLst>
                                        <p:tav tm="0">
                                          <p:val>
                                            <p:fltVal val="0"/>
                                          </p:val>
                                        </p:tav>
                                        <p:tav tm="100000">
                                          <p:val>
                                            <p:strVal val="#ppt_w"/>
                                          </p:val>
                                        </p:tav>
                                      </p:tavLst>
                                    </p:anim>
                                    <p:anim calcmode="lin" valueType="num">
                                      <p:cBhvr>
                                        <p:cTn id="25" dur="500" fill="hold"/>
                                        <p:tgtEl>
                                          <p:spTgt spid="23"/>
                                        </p:tgtEl>
                                        <p:attrNameLst>
                                          <p:attrName>ppt_h</p:attrName>
                                        </p:attrNameLst>
                                      </p:cBhvr>
                                      <p:tavLst>
                                        <p:tav tm="0">
                                          <p:val>
                                            <p:fltVal val="0"/>
                                          </p:val>
                                        </p:tav>
                                        <p:tav tm="100000">
                                          <p:val>
                                            <p:strVal val="#ppt_h"/>
                                          </p:val>
                                        </p:tav>
                                      </p:tavLst>
                                    </p:anim>
                                    <p:animEffect transition="in" filter="fade">
                                      <p:cBhvr>
                                        <p:cTn id="26" dur="500"/>
                                        <p:tgtEl>
                                          <p:spTgt spid="23"/>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31"/>
                                        </p:tgtEl>
                                        <p:attrNameLst>
                                          <p:attrName>style.visibility</p:attrName>
                                        </p:attrNameLst>
                                      </p:cBhvr>
                                      <p:to>
                                        <p:strVal val="visible"/>
                                      </p:to>
                                    </p:set>
                                    <p:anim calcmode="lin" valueType="num">
                                      <p:cBhvr>
                                        <p:cTn id="29" dur="500" fill="hold"/>
                                        <p:tgtEl>
                                          <p:spTgt spid="31"/>
                                        </p:tgtEl>
                                        <p:attrNameLst>
                                          <p:attrName>ppt_w</p:attrName>
                                        </p:attrNameLst>
                                      </p:cBhvr>
                                      <p:tavLst>
                                        <p:tav tm="0">
                                          <p:val>
                                            <p:fltVal val="0"/>
                                          </p:val>
                                        </p:tav>
                                        <p:tav tm="100000">
                                          <p:val>
                                            <p:strVal val="#ppt_w"/>
                                          </p:val>
                                        </p:tav>
                                      </p:tavLst>
                                    </p:anim>
                                    <p:anim calcmode="lin" valueType="num">
                                      <p:cBhvr>
                                        <p:cTn id="30" dur="500" fill="hold"/>
                                        <p:tgtEl>
                                          <p:spTgt spid="31"/>
                                        </p:tgtEl>
                                        <p:attrNameLst>
                                          <p:attrName>ppt_h</p:attrName>
                                        </p:attrNameLst>
                                      </p:cBhvr>
                                      <p:tavLst>
                                        <p:tav tm="0">
                                          <p:val>
                                            <p:fltVal val="0"/>
                                          </p:val>
                                        </p:tav>
                                        <p:tav tm="100000">
                                          <p:val>
                                            <p:strVal val="#ppt_h"/>
                                          </p:val>
                                        </p:tav>
                                      </p:tavLst>
                                    </p:anim>
                                    <p:animEffect transition="in" filter="fade">
                                      <p:cBhvr>
                                        <p:cTn id="31" dur="500"/>
                                        <p:tgtEl>
                                          <p:spTgt spid="31"/>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85"/>
                                        </p:tgtEl>
                                        <p:attrNameLst>
                                          <p:attrName>style.visibility</p:attrName>
                                        </p:attrNameLst>
                                      </p:cBhvr>
                                      <p:to>
                                        <p:strVal val="visible"/>
                                      </p:to>
                                    </p:set>
                                    <p:anim calcmode="lin" valueType="num">
                                      <p:cBhvr>
                                        <p:cTn id="34" dur="500" fill="hold"/>
                                        <p:tgtEl>
                                          <p:spTgt spid="185"/>
                                        </p:tgtEl>
                                        <p:attrNameLst>
                                          <p:attrName>ppt_w</p:attrName>
                                        </p:attrNameLst>
                                      </p:cBhvr>
                                      <p:tavLst>
                                        <p:tav tm="0">
                                          <p:val>
                                            <p:fltVal val="0"/>
                                          </p:val>
                                        </p:tav>
                                        <p:tav tm="100000">
                                          <p:val>
                                            <p:strVal val="#ppt_w"/>
                                          </p:val>
                                        </p:tav>
                                      </p:tavLst>
                                    </p:anim>
                                    <p:anim calcmode="lin" valueType="num">
                                      <p:cBhvr>
                                        <p:cTn id="35" dur="500" fill="hold"/>
                                        <p:tgtEl>
                                          <p:spTgt spid="185"/>
                                        </p:tgtEl>
                                        <p:attrNameLst>
                                          <p:attrName>ppt_h</p:attrName>
                                        </p:attrNameLst>
                                      </p:cBhvr>
                                      <p:tavLst>
                                        <p:tav tm="0">
                                          <p:val>
                                            <p:fltVal val="0"/>
                                          </p:val>
                                        </p:tav>
                                        <p:tav tm="100000">
                                          <p:val>
                                            <p:strVal val="#ppt_h"/>
                                          </p:val>
                                        </p:tav>
                                      </p:tavLst>
                                    </p:anim>
                                    <p:animEffect transition="in" filter="fade">
                                      <p:cBhvr>
                                        <p:cTn id="36" dur="500"/>
                                        <p:tgtEl>
                                          <p:spTgt spid="185"/>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ppt_w</p:attrName>
                                        </p:attrNameLst>
                                      </p:cBhvr>
                                      <p:tavLst>
                                        <p:tav tm="0">
                                          <p:val>
                                            <p:fltVal val="0"/>
                                          </p:val>
                                        </p:tav>
                                        <p:tav tm="100000">
                                          <p:val>
                                            <p:strVal val="#ppt_w"/>
                                          </p:val>
                                        </p:tav>
                                      </p:tavLst>
                                    </p:anim>
                                    <p:anim calcmode="lin" valueType="num">
                                      <p:cBhvr>
                                        <p:cTn id="40" dur="500" fill="hold"/>
                                        <p:tgtEl>
                                          <p:spTgt spid="16"/>
                                        </p:tgtEl>
                                        <p:attrNameLst>
                                          <p:attrName>ppt_h</p:attrName>
                                        </p:attrNameLst>
                                      </p:cBhvr>
                                      <p:tavLst>
                                        <p:tav tm="0">
                                          <p:val>
                                            <p:fltVal val="0"/>
                                          </p:val>
                                        </p:tav>
                                        <p:tav tm="100000">
                                          <p:val>
                                            <p:strVal val="#ppt_h"/>
                                          </p:val>
                                        </p:tav>
                                      </p:tavLst>
                                    </p:anim>
                                    <p:animEffect transition="in" filter="fade">
                                      <p:cBhvr>
                                        <p:cTn id="41" dur="500"/>
                                        <p:tgtEl>
                                          <p:spTgt spid="16"/>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184"/>
                                        </p:tgtEl>
                                        <p:attrNameLst>
                                          <p:attrName>style.visibility</p:attrName>
                                        </p:attrNameLst>
                                      </p:cBhvr>
                                      <p:to>
                                        <p:strVal val="visible"/>
                                      </p:to>
                                    </p:set>
                                    <p:anim calcmode="lin" valueType="num">
                                      <p:cBhvr>
                                        <p:cTn id="44" dur="500" fill="hold"/>
                                        <p:tgtEl>
                                          <p:spTgt spid="184"/>
                                        </p:tgtEl>
                                        <p:attrNameLst>
                                          <p:attrName>ppt_w</p:attrName>
                                        </p:attrNameLst>
                                      </p:cBhvr>
                                      <p:tavLst>
                                        <p:tav tm="0">
                                          <p:val>
                                            <p:fltVal val="0"/>
                                          </p:val>
                                        </p:tav>
                                        <p:tav tm="100000">
                                          <p:val>
                                            <p:strVal val="#ppt_w"/>
                                          </p:val>
                                        </p:tav>
                                      </p:tavLst>
                                    </p:anim>
                                    <p:anim calcmode="lin" valueType="num">
                                      <p:cBhvr>
                                        <p:cTn id="45" dur="500" fill="hold"/>
                                        <p:tgtEl>
                                          <p:spTgt spid="184"/>
                                        </p:tgtEl>
                                        <p:attrNameLst>
                                          <p:attrName>ppt_h</p:attrName>
                                        </p:attrNameLst>
                                      </p:cBhvr>
                                      <p:tavLst>
                                        <p:tav tm="0">
                                          <p:val>
                                            <p:fltVal val="0"/>
                                          </p:val>
                                        </p:tav>
                                        <p:tav tm="100000">
                                          <p:val>
                                            <p:strVal val="#ppt_h"/>
                                          </p:val>
                                        </p:tav>
                                      </p:tavLst>
                                    </p:anim>
                                    <p:animEffect transition="in" filter="fade">
                                      <p:cBhvr>
                                        <p:cTn id="46" dur="500"/>
                                        <p:tgtEl>
                                          <p:spTgt spid="184"/>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186"/>
                                        </p:tgtEl>
                                        <p:attrNameLst>
                                          <p:attrName>style.visibility</p:attrName>
                                        </p:attrNameLst>
                                      </p:cBhvr>
                                      <p:to>
                                        <p:strVal val="visible"/>
                                      </p:to>
                                    </p:set>
                                    <p:anim calcmode="lin" valueType="num">
                                      <p:cBhvr>
                                        <p:cTn id="49" dur="500" fill="hold"/>
                                        <p:tgtEl>
                                          <p:spTgt spid="186"/>
                                        </p:tgtEl>
                                        <p:attrNameLst>
                                          <p:attrName>ppt_w</p:attrName>
                                        </p:attrNameLst>
                                      </p:cBhvr>
                                      <p:tavLst>
                                        <p:tav tm="0">
                                          <p:val>
                                            <p:fltVal val="0"/>
                                          </p:val>
                                        </p:tav>
                                        <p:tav tm="100000">
                                          <p:val>
                                            <p:strVal val="#ppt_w"/>
                                          </p:val>
                                        </p:tav>
                                      </p:tavLst>
                                    </p:anim>
                                    <p:anim calcmode="lin" valueType="num">
                                      <p:cBhvr>
                                        <p:cTn id="50" dur="500" fill="hold"/>
                                        <p:tgtEl>
                                          <p:spTgt spid="186"/>
                                        </p:tgtEl>
                                        <p:attrNameLst>
                                          <p:attrName>ppt_h</p:attrName>
                                        </p:attrNameLst>
                                      </p:cBhvr>
                                      <p:tavLst>
                                        <p:tav tm="0">
                                          <p:val>
                                            <p:fltVal val="0"/>
                                          </p:val>
                                        </p:tav>
                                        <p:tav tm="100000">
                                          <p:val>
                                            <p:strVal val="#ppt_h"/>
                                          </p:val>
                                        </p:tav>
                                      </p:tavLst>
                                    </p:anim>
                                    <p:animEffect transition="in" filter="fade">
                                      <p:cBhvr>
                                        <p:cTn id="51" dur="500"/>
                                        <p:tgtEl>
                                          <p:spTgt spid="186"/>
                                        </p:tgtEl>
                                      </p:cBhvr>
                                    </p:animEffec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11"/>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6" presetClass="entr" presetSubtype="21" fill="hold" grpId="0" nodeType="clickEffect">
                                  <p:stCondLst>
                                    <p:cond delay="0"/>
                                  </p:stCondLst>
                                  <p:childTnLst>
                                    <p:set>
                                      <p:cBhvr>
                                        <p:cTn id="59" dur="1" fill="hold">
                                          <p:stCondLst>
                                            <p:cond delay="0"/>
                                          </p:stCondLst>
                                        </p:cTn>
                                        <p:tgtEl>
                                          <p:spTgt spid="181"/>
                                        </p:tgtEl>
                                        <p:attrNameLst>
                                          <p:attrName>style.visibility</p:attrName>
                                        </p:attrNameLst>
                                      </p:cBhvr>
                                      <p:to>
                                        <p:strVal val="visible"/>
                                      </p:to>
                                    </p:set>
                                    <p:animEffect transition="in" filter="barn(inVertical)">
                                      <p:cBhvr>
                                        <p:cTn id="60" dur="500"/>
                                        <p:tgtEl>
                                          <p:spTgt spid="181"/>
                                        </p:tgtEl>
                                      </p:cBhvr>
                                    </p:animEffect>
                                  </p:childTnLst>
                                </p:cTn>
                              </p:par>
                              <p:par>
                                <p:cTn id="61" presetID="16" presetClass="entr" presetSubtype="21" fill="hold" grpId="0" nodeType="withEffect">
                                  <p:stCondLst>
                                    <p:cond delay="0"/>
                                  </p:stCondLst>
                                  <p:childTnLst>
                                    <p:set>
                                      <p:cBhvr>
                                        <p:cTn id="62" dur="1" fill="hold">
                                          <p:stCondLst>
                                            <p:cond delay="0"/>
                                          </p:stCondLst>
                                        </p:cTn>
                                        <p:tgtEl>
                                          <p:spTgt spid="179"/>
                                        </p:tgtEl>
                                        <p:attrNameLst>
                                          <p:attrName>style.visibility</p:attrName>
                                        </p:attrNameLst>
                                      </p:cBhvr>
                                      <p:to>
                                        <p:strVal val="visible"/>
                                      </p:to>
                                    </p:set>
                                    <p:animEffect transition="in" filter="barn(inVertical)">
                                      <p:cBhvr>
                                        <p:cTn id="63" dur="500"/>
                                        <p:tgtEl>
                                          <p:spTgt spid="179"/>
                                        </p:tgtEl>
                                      </p:cBhvr>
                                    </p:animEffect>
                                  </p:childTnLst>
                                </p:cTn>
                              </p:par>
                              <p:par>
                                <p:cTn id="64" presetID="16" presetClass="entr" presetSubtype="21" fill="hold" grpId="0" nodeType="withEffect">
                                  <p:stCondLst>
                                    <p:cond delay="0"/>
                                  </p:stCondLst>
                                  <p:childTnLst>
                                    <p:set>
                                      <p:cBhvr>
                                        <p:cTn id="65" dur="1" fill="hold">
                                          <p:stCondLst>
                                            <p:cond delay="0"/>
                                          </p:stCondLst>
                                        </p:cTn>
                                        <p:tgtEl>
                                          <p:spTgt spid="180"/>
                                        </p:tgtEl>
                                        <p:attrNameLst>
                                          <p:attrName>style.visibility</p:attrName>
                                        </p:attrNameLst>
                                      </p:cBhvr>
                                      <p:to>
                                        <p:strVal val="visible"/>
                                      </p:to>
                                    </p:set>
                                    <p:animEffect transition="in" filter="barn(inVertical)">
                                      <p:cBhvr>
                                        <p:cTn id="66" dur="500"/>
                                        <p:tgtEl>
                                          <p:spTgt spid="180"/>
                                        </p:tgtEl>
                                      </p:cBhvr>
                                    </p:animEffect>
                                  </p:childTnLst>
                                </p:cTn>
                              </p:par>
                              <p:par>
                                <p:cTn id="67" presetID="16" presetClass="entr" presetSubtype="21" fill="hold" grpId="0" nodeType="withEffect">
                                  <p:stCondLst>
                                    <p:cond delay="0"/>
                                  </p:stCondLst>
                                  <p:childTnLst>
                                    <p:set>
                                      <p:cBhvr>
                                        <p:cTn id="68" dur="1" fill="hold">
                                          <p:stCondLst>
                                            <p:cond delay="0"/>
                                          </p:stCondLst>
                                        </p:cTn>
                                        <p:tgtEl>
                                          <p:spTgt spid="182"/>
                                        </p:tgtEl>
                                        <p:attrNameLst>
                                          <p:attrName>style.visibility</p:attrName>
                                        </p:attrNameLst>
                                      </p:cBhvr>
                                      <p:to>
                                        <p:strVal val="visible"/>
                                      </p:to>
                                    </p:set>
                                    <p:animEffect transition="in" filter="barn(inVertical)">
                                      <p:cBhvr>
                                        <p:cTn id="69" dur="500"/>
                                        <p:tgtEl>
                                          <p:spTgt spid="182"/>
                                        </p:tgtEl>
                                      </p:cBhvr>
                                    </p:animEffect>
                                  </p:childTnLst>
                                </p:cTn>
                              </p:par>
                              <p:par>
                                <p:cTn id="70" presetID="16" presetClass="entr" presetSubtype="21" fill="hold" grpId="0" nodeType="withEffect">
                                  <p:stCondLst>
                                    <p:cond delay="0"/>
                                  </p:stCondLst>
                                  <p:childTnLst>
                                    <p:set>
                                      <p:cBhvr>
                                        <p:cTn id="71" dur="1" fill="hold">
                                          <p:stCondLst>
                                            <p:cond delay="0"/>
                                          </p:stCondLst>
                                        </p:cTn>
                                        <p:tgtEl>
                                          <p:spTgt spid="183"/>
                                        </p:tgtEl>
                                        <p:attrNameLst>
                                          <p:attrName>style.visibility</p:attrName>
                                        </p:attrNameLst>
                                      </p:cBhvr>
                                      <p:to>
                                        <p:strVal val="visible"/>
                                      </p:to>
                                    </p:set>
                                    <p:animEffect transition="in" filter="barn(inVertical)">
                                      <p:cBhvr>
                                        <p:cTn id="72" dur="500"/>
                                        <p:tgtEl>
                                          <p:spTgt spid="183"/>
                                        </p:tgtEl>
                                      </p:cBhvr>
                                    </p:animEffect>
                                  </p:childTnLst>
                                </p:cTn>
                              </p:par>
                              <p:par>
                                <p:cTn id="73" presetID="16" presetClass="entr" presetSubtype="21" fill="hold" grpId="0" nodeType="withEffect">
                                  <p:stCondLst>
                                    <p:cond delay="0"/>
                                  </p:stCondLst>
                                  <p:childTnLst>
                                    <p:set>
                                      <p:cBhvr>
                                        <p:cTn id="74" dur="1" fill="hold">
                                          <p:stCondLst>
                                            <p:cond delay="0"/>
                                          </p:stCondLst>
                                        </p:cTn>
                                        <p:tgtEl>
                                          <p:spTgt spid="178"/>
                                        </p:tgtEl>
                                        <p:attrNameLst>
                                          <p:attrName>style.visibility</p:attrName>
                                        </p:attrNameLst>
                                      </p:cBhvr>
                                      <p:to>
                                        <p:strVal val="visible"/>
                                      </p:to>
                                    </p:set>
                                    <p:animEffect transition="in" filter="barn(inVertical)">
                                      <p:cBhvr>
                                        <p:cTn id="75" dur="500"/>
                                        <p:tgtEl>
                                          <p:spTgt spid="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4" grpId="0" animBg="1"/>
      <p:bldP spid="26" grpId="0" animBg="1"/>
      <p:bldP spid="16" grpId="0" animBg="1"/>
      <p:bldP spid="23" grpId="0" animBg="1"/>
      <p:bldP spid="31" grpId="0" animBg="1"/>
      <p:bldP spid="11" grpId="0" animBg="1"/>
      <p:bldP spid="178" grpId="0"/>
      <p:bldP spid="179" grpId="0"/>
      <p:bldP spid="180" grpId="0"/>
      <p:bldP spid="181" grpId="0"/>
      <p:bldP spid="182" grpId="0"/>
      <p:bldP spid="183" grpId="0"/>
      <p:bldP spid="184" grpId="0" animBg="1"/>
      <p:bldP spid="185" grpId="0" animBg="1"/>
      <p:bldP spid="186"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 name="文本框 31"/>
          <p:cNvSpPr txBox="1"/>
          <p:nvPr/>
        </p:nvSpPr>
        <p:spPr>
          <a:xfrm>
            <a:off x="8455385" y="2418898"/>
            <a:ext cx="1846659" cy="553998"/>
          </a:xfrm>
          <a:prstGeom prst="rect">
            <a:avLst/>
          </a:prstGeom>
          <a:noFill/>
        </p:spPr>
        <p:txBody>
          <a:bodyPr wrap="none" lIns="0" tIns="0" rIns="0" bIns="0" rtlCol="0">
            <a:spAutoFit/>
          </a:bodyPr>
          <a:lstStyle>
            <a:defPPr>
              <a:defRPr lang="zh-CN"/>
            </a:defPPr>
            <a:lvl1pPr>
              <a:defRPr>
                <a:solidFill>
                  <a:schemeClr val="tx1">
                    <a:lumMod val="75000"/>
                    <a:lumOff val="25000"/>
                  </a:schemeClr>
                </a:solidFill>
                <a:latin typeface="造字工房悦黑体验版常规体" pitchFamily="50" charset="-122"/>
                <a:ea typeface="造字工房悦黑体验版常规体" pitchFamily="50" charset="-122"/>
              </a:defRPr>
            </a:lvl1pPr>
          </a:lstStyle>
          <a:p>
            <a:r>
              <a:rPr lang="zh-CN" altLang="en-US" dirty="0">
                <a:latin typeface="+mn-lt"/>
                <a:ea typeface="方正正中黑简体" panose="02000000000000000000" pitchFamily="2" charset="-122"/>
                <a:sym typeface="+mn-lt"/>
              </a:rPr>
              <a:t>点击添加标题文字</a:t>
            </a:r>
            <a:endParaRPr lang="en-US" altLang="zh-CN" dirty="0">
              <a:latin typeface="+mn-lt"/>
              <a:ea typeface="方正正中黑简体" panose="02000000000000000000" pitchFamily="2" charset="-122"/>
              <a:sym typeface="+mn-lt"/>
            </a:endParaRPr>
          </a:p>
          <a:p>
            <a:r>
              <a:rPr lang="zh-CN" altLang="en-US" dirty="0">
                <a:latin typeface="+mn-lt"/>
                <a:ea typeface="方正正中黑简体" panose="02000000000000000000" pitchFamily="2" charset="-122"/>
                <a:sym typeface="+mn-lt"/>
              </a:rPr>
              <a:t>点击添加标题文字</a:t>
            </a:r>
          </a:p>
        </p:txBody>
      </p:sp>
      <p:sp>
        <p:nvSpPr>
          <p:cNvPr id="42" name="文本框 41"/>
          <p:cNvSpPr txBox="1"/>
          <p:nvPr/>
        </p:nvSpPr>
        <p:spPr>
          <a:xfrm>
            <a:off x="8455385" y="4571275"/>
            <a:ext cx="1846659" cy="553998"/>
          </a:xfrm>
          <a:prstGeom prst="rect">
            <a:avLst/>
          </a:prstGeom>
          <a:noFill/>
        </p:spPr>
        <p:txBody>
          <a:bodyPr wrap="none" lIns="0" tIns="0" rIns="0" bIns="0" rtlCol="0">
            <a:spAutoFit/>
          </a:bodyPr>
          <a:lstStyle>
            <a:defPPr>
              <a:defRPr lang="zh-CN"/>
            </a:defPPr>
            <a:lvl1pPr>
              <a:defRPr>
                <a:solidFill>
                  <a:schemeClr val="tx1">
                    <a:lumMod val="75000"/>
                    <a:lumOff val="25000"/>
                  </a:schemeClr>
                </a:solidFill>
                <a:latin typeface="造字工房悦黑体验版常规体" pitchFamily="50" charset="-122"/>
                <a:ea typeface="造字工房悦黑体验版常规体" pitchFamily="50" charset="-122"/>
              </a:defRPr>
            </a:lvl1pPr>
          </a:lstStyle>
          <a:p>
            <a:r>
              <a:rPr lang="zh-CN" altLang="en-US" dirty="0">
                <a:latin typeface="+mn-lt"/>
                <a:ea typeface="方正正中黑简体" panose="02000000000000000000" pitchFamily="2" charset="-122"/>
                <a:sym typeface="+mn-lt"/>
              </a:rPr>
              <a:t>点击添加标题文字</a:t>
            </a:r>
            <a:endParaRPr lang="en-US" altLang="zh-CN" dirty="0">
              <a:latin typeface="+mn-lt"/>
              <a:ea typeface="方正正中黑简体" panose="02000000000000000000" pitchFamily="2" charset="-122"/>
              <a:sym typeface="+mn-lt"/>
            </a:endParaRPr>
          </a:p>
          <a:p>
            <a:r>
              <a:rPr lang="zh-CN" altLang="en-US" dirty="0">
                <a:latin typeface="+mn-lt"/>
                <a:ea typeface="方正正中黑简体" panose="02000000000000000000" pitchFamily="2" charset="-122"/>
                <a:sym typeface="+mn-lt"/>
              </a:rPr>
              <a:t>点击添加标题文字</a:t>
            </a:r>
          </a:p>
        </p:txBody>
      </p:sp>
      <p:sp>
        <p:nvSpPr>
          <p:cNvPr id="43" name="文本框 42"/>
          <p:cNvSpPr txBox="1"/>
          <p:nvPr/>
        </p:nvSpPr>
        <p:spPr>
          <a:xfrm>
            <a:off x="1907786" y="2418898"/>
            <a:ext cx="1846659" cy="553998"/>
          </a:xfrm>
          <a:prstGeom prst="rect">
            <a:avLst/>
          </a:prstGeom>
          <a:noFill/>
        </p:spPr>
        <p:txBody>
          <a:bodyPr wrap="none" lIns="0" tIns="0" rIns="0" bIns="0" rtlCol="0">
            <a:spAutoFit/>
          </a:bodyPr>
          <a:lstStyle>
            <a:defPPr>
              <a:defRPr lang="zh-CN"/>
            </a:defPPr>
            <a:lvl1pPr>
              <a:defRPr>
                <a:solidFill>
                  <a:schemeClr val="tx1">
                    <a:lumMod val="75000"/>
                    <a:lumOff val="25000"/>
                  </a:schemeClr>
                </a:solidFill>
                <a:latin typeface="造字工房悦黑体验版常规体" pitchFamily="50" charset="-122"/>
                <a:ea typeface="造字工房悦黑体验版常规体" pitchFamily="50" charset="-122"/>
              </a:defRPr>
            </a:lvl1pPr>
          </a:lstStyle>
          <a:p>
            <a:r>
              <a:rPr lang="zh-CN" altLang="en-US" dirty="0">
                <a:latin typeface="+mn-lt"/>
                <a:ea typeface="方正正中黑简体" panose="02000000000000000000" pitchFamily="2" charset="-122"/>
                <a:sym typeface="+mn-lt"/>
              </a:rPr>
              <a:t>点击添加标题文字</a:t>
            </a:r>
            <a:endParaRPr lang="en-US" altLang="zh-CN" dirty="0">
              <a:latin typeface="+mn-lt"/>
              <a:ea typeface="方正正中黑简体" panose="02000000000000000000" pitchFamily="2" charset="-122"/>
              <a:sym typeface="+mn-lt"/>
            </a:endParaRPr>
          </a:p>
          <a:p>
            <a:r>
              <a:rPr lang="zh-CN" altLang="en-US" dirty="0">
                <a:latin typeface="+mn-lt"/>
                <a:ea typeface="方正正中黑简体" panose="02000000000000000000" pitchFamily="2" charset="-122"/>
                <a:sym typeface="+mn-lt"/>
              </a:rPr>
              <a:t>点击添加标题文字</a:t>
            </a:r>
          </a:p>
        </p:txBody>
      </p:sp>
      <p:sp>
        <p:nvSpPr>
          <p:cNvPr id="44" name="文本框 43"/>
          <p:cNvSpPr txBox="1"/>
          <p:nvPr/>
        </p:nvSpPr>
        <p:spPr>
          <a:xfrm>
            <a:off x="1907786" y="4571275"/>
            <a:ext cx="1846659" cy="553998"/>
          </a:xfrm>
          <a:prstGeom prst="rect">
            <a:avLst/>
          </a:prstGeom>
          <a:noFill/>
        </p:spPr>
        <p:txBody>
          <a:bodyPr wrap="none" lIns="0" tIns="0" rIns="0" bIns="0" rtlCol="0">
            <a:spAutoFit/>
          </a:bodyPr>
          <a:lstStyle>
            <a:defPPr>
              <a:defRPr lang="zh-CN"/>
            </a:defPPr>
            <a:lvl1pPr>
              <a:defRPr>
                <a:solidFill>
                  <a:schemeClr val="tx1">
                    <a:lumMod val="75000"/>
                    <a:lumOff val="25000"/>
                  </a:schemeClr>
                </a:solidFill>
                <a:latin typeface="造字工房悦黑体验版常规体" pitchFamily="50" charset="-122"/>
                <a:ea typeface="造字工房悦黑体验版常规体" pitchFamily="50" charset="-122"/>
              </a:defRPr>
            </a:lvl1pPr>
          </a:lstStyle>
          <a:p>
            <a:r>
              <a:rPr lang="zh-CN" altLang="en-US" dirty="0">
                <a:latin typeface="+mn-lt"/>
                <a:ea typeface="方正正中黑简体" panose="02000000000000000000" pitchFamily="2" charset="-122"/>
                <a:sym typeface="+mn-lt"/>
              </a:rPr>
              <a:t>点击添加标题文字</a:t>
            </a:r>
            <a:endParaRPr lang="en-US" altLang="zh-CN" dirty="0">
              <a:latin typeface="+mn-lt"/>
              <a:ea typeface="方正正中黑简体" panose="02000000000000000000" pitchFamily="2" charset="-122"/>
              <a:sym typeface="+mn-lt"/>
            </a:endParaRPr>
          </a:p>
          <a:p>
            <a:r>
              <a:rPr lang="zh-CN" altLang="en-US" dirty="0">
                <a:latin typeface="+mn-lt"/>
                <a:ea typeface="方正正中黑简体" panose="02000000000000000000" pitchFamily="2" charset="-122"/>
                <a:sym typeface="+mn-lt"/>
              </a:rPr>
              <a:t>点击添加标题文字</a:t>
            </a:r>
          </a:p>
        </p:txBody>
      </p:sp>
      <p:sp>
        <p:nvSpPr>
          <p:cNvPr id="58" name="文本框 57"/>
          <p:cNvSpPr txBox="1"/>
          <p:nvPr/>
        </p:nvSpPr>
        <p:spPr>
          <a:xfrm>
            <a:off x="8455385" y="2074241"/>
            <a:ext cx="2051844" cy="307777"/>
          </a:xfrm>
          <a:prstGeom prst="rect">
            <a:avLst/>
          </a:prstGeom>
          <a:noFill/>
        </p:spPr>
        <p:txBody>
          <a:bodyPr wrap="none" lIns="0" tIns="0" rIns="0" bIns="0" rtlCol="0">
            <a:spAutoFit/>
          </a:bodyPr>
          <a:lstStyle/>
          <a:p>
            <a:r>
              <a:rPr lang="zh-CN" altLang="en-US" sz="2000" dirty="0" smtClean="0">
                <a:solidFill>
                  <a:schemeClr val="accent1"/>
                </a:solidFill>
                <a:ea typeface="MEllan HK Xbold" panose="00000800000000000000" pitchFamily="2" charset="-120"/>
                <a:sym typeface="+mn-lt"/>
              </a:rPr>
              <a:t>点击此处添加标题</a:t>
            </a:r>
            <a:endParaRPr lang="zh-CN" altLang="en-US" sz="2000" dirty="0">
              <a:solidFill>
                <a:schemeClr val="accent1"/>
              </a:solidFill>
              <a:ea typeface="MEllan HK Xbold" panose="00000800000000000000" pitchFamily="2" charset="-120"/>
              <a:sym typeface="+mn-lt"/>
            </a:endParaRPr>
          </a:p>
        </p:txBody>
      </p:sp>
      <p:sp>
        <p:nvSpPr>
          <p:cNvPr id="61" name="文本框 60"/>
          <p:cNvSpPr txBox="1"/>
          <p:nvPr/>
        </p:nvSpPr>
        <p:spPr>
          <a:xfrm>
            <a:off x="8455385" y="4315695"/>
            <a:ext cx="1846659" cy="276999"/>
          </a:xfrm>
          <a:prstGeom prst="rect">
            <a:avLst/>
          </a:prstGeom>
          <a:noFill/>
        </p:spPr>
        <p:txBody>
          <a:bodyPr wrap="none" lIns="0" tIns="0" rIns="0" bIns="0" rtlCol="0">
            <a:spAutoFit/>
          </a:bodyPr>
          <a:lstStyle/>
          <a:p>
            <a:r>
              <a:rPr lang="zh-CN" altLang="en-US" dirty="0" smtClean="0">
                <a:solidFill>
                  <a:schemeClr val="accent2"/>
                </a:solidFill>
                <a:ea typeface="MEllan HK Xbold" panose="00000800000000000000" pitchFamily="2" charset="-120"/>
                <a:sym typeface="+mn-lt"/>
              </a:rPr>
              <a:t>点击此处添加标题</a:t>
            </a:r>
            <a:endParaRPr lang="zh-CN" altLang="en-US" dirty="0">
              <a:solidFill>
                <a:schemeClr val="accent2"/>
              </a:solidFill>
              <a:ea typeface="MEllan HK Xbold" panose="00000800000000000000" pitchFamily="2" charset="-120"/>
              <a:sym typeface="+mn-lt"/>
            </a:endParaRPr>
          </a:p>
        </p:txBody>
      </p:sp>
      <p:sp>
        <p:nvSpPr>
          <p:cNvPr id="62" name="文本框 61"/>
          <p:cNvSpPr txBox="1"/>
          <p:nvPr/>
        </p:nvSpPr>
        <p:spPr>
          <a:xfrm>
            <a:off x="1805193" y="2060375"/>
            <a:ext cx="2051844" cy="307777"/>
          </a:xfrm>
          <a:prstGeom prst="rect">
            <a:avLst/>
          </a:prstGeom>
          <a:noFill/>
        </p:spPr>
        <p:txBody>
          <a:bodyPr wrap="none" lIns="0" tIns="0" rIns="0" bIns="0" rtlCol="0">
            <a:spAutoFit/>
          </a:bodyPr>
          <a:lstStyle/>
          <a:p>
            <a:r>
              <a:rPr lang="zh-CN" altLang="en-US" sz="2000" dirty="0" smtClean="0">
                <a:solidFill>
                  <a:schemeClr val="accent4"/>
                </a:solidFill>
                <a:ea typeface="MEllan HK Xbold" panose="00000800000000000000" pitchFamily="2" charset="-120"/>
                <a:sym typeface="+mn-lt"/>
              </a:rPr>
              <a:t>点击此处添加标题</a:t>
            </a:r>
            <a:endParaRPr lang="zh-CN" altLang="en-US" sz="2000" dirty="0">
              <a:solidFill>
                <a:schemeClr val="accent4"/>
              </a:solidFill>
              <a:ea typeface="MEllan HK Xbold" panose="00000800000000000000" pitchFamily="2" charset="-120"/>
              <a:sym typeface="+mn-lt"/>
            </a:endParaRPr>
          </a:p>
        </p:txBody>
      </p:sp>
      <p:sp>
        <p:nvSpPr>
          <p:cNvPr id="63" name="文本框 62"/>
          <p:cNvSpPr txBox="1"/>
          <p:nvPr/>
        </p:nvSpPr>
        <p:spPr>
          <a:xfrm>
            <a:off x="1828364" y="4227381"/>
            <a:ext cx="2051844" cy="307777"/>
          </a:xfrm>
          <a:prstGeom prst="rect">
            <a:avLst/>
          </a:prstGeom>
          <a:noFill/>
        </p:spPr>
        <p:txBody>
          <a:bodyPr wrap="none" lIns="0" tIns="0" rIns="0" bIns="0" rtlCol="0">
            <a:spAutoFit/>
          </a:bodyPr>
          <a:lstStyle/>
          <a:p>
            <a:r>
              <a:rPr lang="zh-CN" altLang="en-US" sz="2000" dirty="0" smtClean="0">
                <a:solidFill>
                  <a:schemeClr val="accent3"/>
                </a:solidFill>
                <a:ea typeface="MEllan HK Xbold" panose="00000800000000000000" pitchFamily="2" charset="-120"/>
                <a:sym typeface="+mn-lt"/>
              </a:rPr>
              <a:t>点击此处添加标题</a:t>
            </a:r>
            <a:endParaRPr lang="zh-CN" altLang="en-US" sz="2000" dirty="0">
              <a:solidFill>
                <a:schemeClr val="accent3"/>
              </a:solidFill>
              <a:ea typeface="MEllan HK Xbold" panose="00000800000000000000" pitchFamily="2" charset="-120"/>
              <a:sym typeface="+mn-lt"/>
            </a:endParaRPr>
          </a:p>
        </p:txBody>
      </p:sp>
      <p:sp>
        <p:nvSpPr>
          <p:cNvPr id="22" name="Freeform 22"/>
          <p:cNvSpPr>
            <a:spLocks/>
          </p:cNvSpPr>
          <p:nvPr/>
        </p:nvSpPr>
        <p:spPr bwMode="auto">
          <a:xfrm>
            <a:off x="7033800" y="1584091"/>
            <a:ext cx="1134359" cy="1133165"/>
          </a:xfrm>
          <a:custGeom>
            <a:avLst/>
            <a:gdLst>
              <a:gd name="T0" fmla="*/ 800 w 800"/>
              <a:gd name="T1" fmla="*/ 800 h 800"/>
              <a:gd name="T2" fmla="*/ 0 w 800"/>
              <a:gd name="T3" fmla="*/ 800 h 800"/>
              <a:gd name="T4" fmla="*/ 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0" y="800"/>
                  <a:pt x="0" y="800"/>
                  <a:pt x="0" y="800"/>
                </a:cubicBezTo>
                <a:cubicBezTo>
                  <a:pt x="0" y="0"/>
                  <a:pt x="0" y="0"/>
                  <a:pt x="0" y="0"/>
                </a:cubicBezTo>
                <a:cubicBezTo>
                  <a:pt x="441" y="0"/>
                  <a:pt x="800" y="358"/>
                  <a:pt x="800" y="800"/>
                </a:cubicBezTo>
                <a:close/>
              </a:path>
            </a:pathLst>
          </a:custGeom>
          <a:gradFill flip="none" rotWithShape="1">
            <a:gsLst>
              <a:gs pos="50000">
                <a:schemeClr val="accent1"/>
              </a:gs>
              <a:gs pos="0">
                <a:schemeClr val="accent1">
                  <a:lumMod val="75000"/>
                  <a:lumOff val="25000"/>
                </a:schemeClr>
              </a:gs>
            </a:gsLst>
            <a:lin ang="18900000" scaled="1"/>
            <a:tileRect/>
          </a:gradFill>
          <a:ln>
            <a:noFill/>
          </a:ln>
          <a:effectLst>
            <a:innerShdw blurRad="63500" dist="25400" dir="18900000">
              <a:schemeClr val="accent1">
                <a:lumMod val="50000"/>
                <a:alpha val="50000"/>
              </a:schemeClr>
            </a:innerShdw>
          </a:effectLst>
        </p:spPr>
        <p:txBody>
          <a:bodyPr vert="horz" wrap="square" lIns="91440" tIns="45720" rIns="91440" bIns="45720" numCol="1" anchor="t" anchorCtr="0" compatLnSpc="1">
            <a:prstTxWarp prst="textNoShape">
              <a:avLst/>
            </a:prstTxWarp>
          </a:bodyPr>
          <a:lstStyle/>
          <a:p>
            <a:endParaRPr lang="zh-CN" altLang="en-US" sz="1600">
              <a:sym typeface="+mn-lt"/>
            </a:endParaRPr>
          </a:p>
        </p:txBody>
      </p:sp>
      <p:sp>
        <p:nvSpPr>
          <p:cNvPr id="29" name="Freeform 18"/>
          <p:cNvSpPr>
            <a:spLocks/>
          </p:cNvSpPr>
          <p:nvPr/>
        </p:nvSpPr>
        <p:spPr bwMode="auto">
          <a:xfrm>
            <a:off x="5845836" y="4517731"/>
            <a:ext cx="1134359" cy="1134360"/>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50000">
                <a:schemeClr val="accent2"/>
              </a:gs>
              <a:gs pos="100000">
                <a:schemeClr val="accent2">
                  <a:lumMod val="75000"/>
                  <a:lumOff val="25000"/>
                </a:schemeClr>
              </a:gs>
            </a:gsLst>
            <a:lin ang="18900000" scaled="1"/>
            <a:tileRect/>
          </a:gradFill>
          <a:ln>
            <a:noFill/>
          </a:ln>
          <a:effectLst>
            <a:innerShdw blurRad="63500" dist="25400" dir="8100000">
              <a:schemeClr val="accent2">
                <a:lumMod val="50000"/>
                <a:alpha val="50000"/>
              </a:schemeClr>
            </a:innerShdw>
          </a:effectLst>
        </p:spPr>
        <p:txBody>
          <a:bodyPr vert="horz" wrap="square" lIns="91440" tIns="45720" rIns="91440" bIns="45720" numCol="1" anchor="t" anchorCtr="0" compatLnSpc="1">
            <a:prstTxWarp prst="textNoShape">
              <a:avLst/>
            </a:prstTxWarp>
          </a:bodyPr>
          <a:lstStyle/>
          <a:p>
            <a:endParaRPr lang="zh-CN" altLang="en-US" sz="1600">
              <a:sym typeface="+mn-lt"/>
            </a:endParaRPr>
          </a:p>
        </p:txBody>
      </p:sp>
      <p:sp>
        <p:nvSpPr>
          <p:cNvPr id="37" name="Freeform 18"/>
          <p:cNvSpPr>
            <a:spLocks/>
          </p:cNvSpPr>
          <p:nvPr/>
        </p:nvSpPr>
        <p:spPr bwMode="auto">
          <a:xfrm rot="16200000">
            <a:off x="6931168" y="4517732"/>
            <a:ext cx="1134360" cy="1134359"/>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0">
                <a:schemeClr val="accent1">
                  <a:lumMod val="5000"/>
                  <a:lumOff val="95000"/>
                </a:schemeClr>
              </a:gs>
              <a:gs pos="100000">
                <a:schemeClr val="bg1">
                  <a:lumMod val="85000"/>
                </a:schemeClr>
              </a:gs>
            </a:gsLst>
            <a:lin ang="8100000" scaled="0"/>
            <a:tileRect/>
          </a:gradFill>
          <a:ln w="12700">
            <a:noFill/>
          </a:ln>
          <a:effectLst>
            <a:innerShdw blurRad="63500" dist="25400" dir="7800000">
              <a:prstClr val="black">
                <a:alpha val="3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lt1"/>
              </a:solidFill>
              <a:sym typeface="+mn-lt"/>
            </a:endParaRPr>
          </a:p>
        </p:txBody>
      </p:sp>
      <p:sp>
        <p:nvSpPr>
          <p:cNvPr id="38" name="Freeform 18"/>
          <p:cNvSpPr>
            <a:spLocks/>
          </p:cNvSpPr>
          <p:nvPr/>
        </p:nvSpPr>
        <p:spPr bwMode="auto">
          <a:xfrm rot="5400000">
            <a:off x="4208591" y="1624923"/>
            <a:ext cx="1134360" cy="1134359"/>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0">
                <a:schemeClr val="bg1"/>
              </a:gs>
              <a:gs pos="100000">
                <a:schemeClr val="bg1">
                  <a:lumMod val="85000"/>
                </a:schemeClr>
              </a:gs>
            </a:gsLst>
            <a:lin ang="8100000" scaled="0"/>
            <a:tileRect/>
          </a:gradFill>
          <a:ln w="12700">
            <a:noFill/>
          </a:ln>
          <a:effectLst>
            <a:innerShdw blurRad="63500" dist="25400" dir="8400000">
              <a:prstClr val="black">
                <a:alpha val="3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sp>
        <p:nvSpPr>
          <p:cNvPr id="35" name="Freeform 22"/>
          <p:cNvSpPr>
            <a:spLocks/>
          </p:cNvSpPr>
          <p:nvPr/>
        </p:nvSpPr>
        <p:spPr bwMode="auto">
          <a:xfrm>
            <a:off x="5334350" y="1622864"/>
            <a:ext cx="1134359" cy="1133165"/>
          </a:xfrm>
          <a:custGeom>
            <a:avLst/>
            <a:gdLst>
              <a:gd name="T0" fmla="*/ 800 w 800"/>
              <a:gd name="T1" fmla="*/ 800 h 800"/>
              <a:gd name="T2" fmla="*/ 0 w 800"/>
              <a:gd name="T3" fmla="*/ 800 h 800"/>
              <a:gd name="T4" fmla="*/ 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0" y="800"/>
                  <a:pt x="0" y="800"/>
                  <a:pt x="0" y="800"/>
                </a:cubicBezTo>
                <a:cubicBezTo>
                  <a:pt x="0" y="0"/>
                  <a:pt x="0" y="0"/>
                  <a:pt x="0" y="0"/>
                </a:cubicBezTo>
                <a:cubicBezTo>
                  <a:pt x="441" y="0"/>
                  <a:pt x="800" y="358"/>
                  <a:pt x="800" y="800"/>
                </a:cubicBezTo>
                <a:close/>
              </a:path>
            </a:pathLst>
          </a:custGeom>
          <a:gradFill flip="none" rotWithShape="1">
            <a:gsLst>
              <a:gs pos="50000">
                <a:schemeClr val="accent4"/>
              </a:gs>
              <a:gs pos="0">
                <a:schemeClr val="accent4">
                  <a:lumMod val="75000"/>
                  <a:lumOff val="25000"/>
                </a:schemeClr>
              </a:gs>
            </a:gsLst>
            <a:lin ang="18900000" scaled="1"/>
            <a:tileRect/>
          </a:gradFill>
          <a:ln>
            <a:noFill/>
          </a:ln>
          <a:effectLst>
            <a:innerShdw blurRad="63500" dist="25400" dir="18900000">
              <a:schemeClr val="accent4">
                <a:lumMod val="50000"/>
                <a:alpha val="50000"/>
              </a:schemeClr>
            </a:innerShdw>
          </a:effectLst>
        </p:spPr>
        <p:txBody>
          <a:bodyPr vert="horz" wrap="square" lIns="91440" tIns="45720" rIns="91440" bIns="45720" numCol="1" anchor="t" anchorCtr="0" compatLnSpc="1">
            <a:prstTxWarp prst="textNoShape">
              <a:avLst/>
            </a:prstTxWarp>
          </a:bodyPr>
          <a:lstStyle/>
          <a:p>
            <a:endParaRPr lang="zh-CN" altLang="en-US" sz="1600">
              <a:sym typeface="+mn-lt"/>
            </a:endParaRPr>
          </a:p>
        </p:txBody>
      </p:sp>
      <p:sp>
        <p:nvSpPr>
          <p:cNvPr id="36" name="Freeform 18"/>
          <p:cNvSpPr>
            <a:spLocks/>
          </p:cNvSpPr>
          <p:nvPr/>
        </p:nvSpPr>
        <p:spPr bwMode="auto">
          <a:xfrm>
            <a:off x="4205635" y="2737992"/>
            <a:ext cx="1134359" cy="1134360"/>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50000">
                <a:schemeClr val="accent4"/>
              </a:gs>
              <a:gs pos="100000">
                <a:schemeClr val="accent4">
                  <a:lumMod val="75000"/>
                  <a:lumOff val="25000"/>
                </a:schemeClr>
              </a:gs>
            </a:gsLst>
            <a:lin ang="18900000" scaled="1"/>
            <a:tileRect/>
          </a:gradFill>
          <a:ln>
            <a:noFill/>
          </a:ln>
          <a:effectLst>
            <a:innerShdw blurRad="63500" dist="25400" dir="8100000">
              <a:schemeClr val="accent4">
                <a:lumMod val="50000"/>
                <a:alpha val="50000"/>
              </a:schemeClr>
            </a:innerShdw>
          </a:effectLst>
        </p:spPr>
        <p:txBody>
          <a:bodyPr vert="horz" wrap="square" lIns="91440" tIns="45720" rIns="91440" bIns="45720" numCol="1" anchor="t" anchorCtr="0" compatLnSpc="1">
            <a:prstTxWarp prst="textNoShape">
              <a:avLst/>
            </a:prstTxWarp>
          </a:bodyPr>
          <a:lstStyle/>
          <a:p>
            <a:endParaRPr lang="zh-CN" altLang="en-US" sz="1600">
              <a:sym typeface="+mn-lt"/>
            </a:endParaRPr>
          </a:p>
        </p:txBody>
      </p:sp>
      <p:sp>
        <p:nvSpPr>
          <p:cNvPr id="18" name="Freeform 18"/>
          <p:cNvSpPr>
            <a:spLocks/>
          </p:cNvSpPr>
          <p:nvPr/>
        </p:nvSpPr>
        <p:spPr bwMode="auto">
          <a:xfrm>
            <a:off x="5803989" y="2691166"/>
            <a:ext cx="1134359" cy="1134360"/>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50000">
                <a:schemeClr val="accent1"/>
              </a:gs>
              <a:gs pos="100000">
                <a:schemeClr val="accent1">
                  <a:lumMod val="75000"/>
                  <a:lumOff val="25000"/>
                </a:schemeClr>
              </a:gs>
            </a:gsLst>
            <a:lin ang="18900000" scaled="1"/>
            <a:tileRect/>
          </a:gradFill>
          <a:ln>
            <a:noFill/>
          </a:ln>
        </p:spPr>
        <p:txBody>
          <a:bodyPr vert="horz" wrap="square" lIns="91440" tIns="45720" rIns="91440" bIns="45720" numCol="1" anchor="t" anchorCtr="0" compatLnSpc="1">
            <a:prstTxWarp prst="textNoShape">
              <a:avLst/>
            </a:prstTxWarp>
          </a:bodyPr>
          <a:lstStyle/>
          <a:p>
            <a:endParaRPr lang="zh-CN" altLang="en-US" sz="1600">
              <a:sym typeface="+mn-lt"/>
            </a:endParaRPr>
          </a:p>
        </p:txBody>
      </p:sp>
      <p:sp>
        <p:nvSpPr>
          <p:cNvPr id="28" name="Freeform 18"/>
          <p:cNvSpPr>
            <a:spLocks/>
          </p:cNvSpPr>
          <p:nvPr/>
        </p:nvSpPr>
        <p:spPr bwMode="auto">
          <a:xfrm rot="16200000">
            <a:off x="7035335" y="2688154"/>
            <a:ext cx="1134360" cy="1134359"/>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0">
                <a:schemeClr val="accent1">
                  <a:lumMod val="5000"/>
                  <a:lumOff val="95000"/>
                </a:schemeClr>
              </a:gs>
              <a:gs pos="100000">
                <a:schemeClr val="bg1">
                  <a:lumMod val="85000"/>
                </a:schemeClr>
              </a:gs>
            </a:gsLst>
            <a:lin ang="8100000" scaled="0"/>
            <a:tileRect/>
          </a:gradFill>
          <a:ln w="12700">
            <a:noFill/>
          </a:ln>
          <a:effectLst>
            <a:innerShdw blurRad="63500" dist="50800" dir="7200000">
              <a:prstClr val="black">
                <a:alpha val="3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sp>
        <p:nvSpPr>
          <p:cNvPr id="10" name="Freeform 10"/>
          <p:cNvSpPr>
            <a:spLocks/>
          </p:cNvSpPr>
          <p:nvPr/>
        </p:nvSpPr>
        <p:spPr bwMode="auto">
          <a:xfrm>
            <a:off x="4091519" y="1589494"/>
            <a:ext cx="2942281" cy="2933916"/>
          </a:xfrm>
          <a:custGeom>
            <a:avLst/>
            <a:gdLst>
              <a:gd name="T0" fmla="*/ 0 w 2081"/>
              <a:gd name="T1" fmla="*/ 2075 h 2075"/>
              <a:gd name="T2" fmla="*/ 233 w 2081"/>
              <a:gd name="T3" fmla="*/ 1513 h 2075"/>
              <a:gd name="T4" fmla="*/ 797 w 2081"/>
              <a:gd name="T5" fmla="*/ 1280 h 2075"/>
              <a:gd name="T6" fmla="*/ 803 w 2081"/>
              <a:gd name="T7" fmla="*/ 1280 h 2075"/>
              <a:gd name="T8" fmla="*/ 900 w 2081"/>
              <a:gd name="T9" fmla="*/ 1270 h 2075"/>
              <a:gd name="T10" fmla="*/ 1285 w 2081"/>
              <a:gd name="T11" fmla="*/ 801 h 2075"/>
              <a:gd name="T12" fmla="*/ 1285 w 2081"/>
              <a:gd name="T13" fmla="*/ 800 h 2075"/>
              <a:gd name="T14" fmla="*/ 1285 w 2081"/>
              <a:gd name="T15" fmla="*/ 800 h 2075"/>
              <a:gd name="T16" fmla="*/ 1285 w 2081"/>
              <a:gd name="T17" fmla="*/ 798 h 2075"/>
              <a:gd name="T18" fmla="*/ 1285 w 2081"/>
              <a:gd name="T19" fmla="*/ 796 h 2075"/>
              <a:gd name="T20" fmla="*/ 1285 w 2081"/>
              <a:gd name="T21" fmla="*/ 796 h 2075"/>
              <a:gd name="T22" fmla="*/ 2081 w 2081"/>
              <a:gd name="T23" fmla="*/ 0 h 2075"/>
              <a:gd name="T24" fmla="*/ 2081 w 2081"/>
              <a:gd name="T25" fmla="*/ 310 h 2075"/>
              <a:gd name="T26" fmla="*/ 1601 w 2081"/>
              <a:gd name="T27" fmla="*/ 792 h 2075"/>
              <a:gd name="T28" fmla="*/ 1601 w 2081"/>
              <a:gd name="T29" fmla="*/ 796 h 2075"/>
              <a:gd name="T30" fmla="*/ 1601 w 2081"/>
              <a:gd name="T31" fmla="*/ 799 h 2075"/>
              <a:gd name="T32" fmla="*/ 1601 w 2081"/>
              <a:gd name="T33" fmla="*/ 799 h 2075"/>
              <a:gd name="T34" fmla="*/ 1374 w 2081"/>
              <a:gd name="T35" fmla="*/ 1355 h 2075"/>
              <a:gd name="T36" fmla="*/ 822 w 2081"/>
              <a:gd name="T37" fmla="*/ 1595 h 2075"/>
              <a:gd name="T38" fmla="*/ 800 w 2081"/>
              <a:gd name="T39" fmla="*/ 1596 h 2075"/>
              <a:gd name="T40" fmla="*/ 800 w 2081"/>
              <a:gd name="T41" fmla="*/ 1596 h 2075"/>
              <a:gd name="T42" fmla="*/ 798 w 2081"/>
              <a:gd name="T43" fmla="*/ 1595 h 2075"/>
              <a:gd name="T44" fmla="*/ 461 w 2081"/>
              <a:gd name="T45" fmla="*/ 1738 h 2075"/>
              <a:gd name="T46" fmla="*/ 321 w 2081"/>
              <a:gd name="T47" fmla="*/ 2075 h 2075"/>
              <a:gd name="T48" fmla="*/ 0 w 2081"/>
              <a:gd name="T49" fmla="*/ 2075 h 2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81" h="2075">
                <a:moveTo>
                  <a:pt x="0" y="2075"/>
                </a:moveTo>
                <a:cubicBezTo>
                  <a:pt x="0" y="1863"/>
                  <a:pt x="83" y="1663"/>
                  <a:pt x="233" y="1513"/>
                </a:cubicBezTo>
                <a:cubicBezTo>
                  <a:pt x="384" y="1363"/>
                  <a:pt x="584" y="1280"/>
                  <a:pt x="797" y="1280"/>
                </a:cubicBezTo>
                <a:cubicBezTo>
                  <a:pt x="803" y="1280"/>
                  <a:pt x="803" y="1280"/>
                  <a:pt x="803" y="1280"/>
                </a:cubicBezTo>
                <a:cubicBezTo>
                  <a:pt x="836" y="1280"/>
                  <a:pt x="868" y="1276"/>
                  <a:pt x="900" y="1270"/>
                </a:cubicBezTo>
                <a:cubicBezTo>
                  <a:pt x="1119" y="1224"/>
                  <a:pt x="1281" y="1027"/>
                  <a:pt x="1285" y="801"/>
                </a:cubicBezTo>
                <a:cubicBezTo>
                  <a:pt x="1285" y="800"/>
                  <a:pt x="1285" y="800"/>
                  <a:pt x="1285" y="800"/>
                </a:cubicBezTo>
                <a:cubicBezTo>
                  <a:pt x="1285" y="800"/>
                  <a:pt x="1285" y="800"/>
                  <a:pt x="1285" y="800"/>
                </a:cubicBezTo>
                <a:cubicBezTo>
                  <a:pt x="1285" y="798"/>
                  <a:pt x="1285" y="798"/>
                  <a:pt x="1285" y="798"/>
                </a:cubicBezTo>
                <a:cubicBezTo>
                  <a:pt x="1285" y="796"/>
                  <a:pt x="1285" y="796"/>
                  <a:pt x="1285" y="796"/>
                </a:cubicBezTo>
                <a:cubicBezTo>
                  <a:pt x="1285" y="796"/>
                  <a:pt x="1285" y="796"/>
                  <a:pt x="1285" y="796"/>
                </a:cubicBezTo>
                <a:cubicBezTo>
                  <a:pt x="1286" y="357"/>
                  <a:pt x="1643" y="1"/>
                  <a:pt x="2081" y="0"/>
                </a:cubicBezTo>
                <a:cubicBezTo>
                  <a:pt x="2081" y="310"/>
                  <a:pt x="2081" y="310"/>
                  <a:pt x="2081" y="310"/>
                </a:cubicBezTo>
                <a:cubicBezTo>
                  <a:pt x="1816" y="311"/>
                  <a:pt x="1601" y="527"/>
                  <a:pt x="1601" y="792"/>
                </a:cubicBezTo>
                <a:cubicBezTo>
                  <a:pt x="1601" y="793"/>
                  <a:pt x="1601" y="794"/>
                  <a:pt x="1601" y="796"/>
                </a:cubicBezTo>
                <a:cubicBezTo>
                  <a:pt x="1601" y="799"/>
                  <a:pt x="1601" y="799"/>
                  <a:pt x="1601" y="799"/>
                </a:cubicBezTo>
                <a:cubicBezTo>
                  <a:pt x="1601" y="799"/>
                  <a:pt x="1601" y="799"/>
                  <a:pt x="1601" y="799"/>
                </a:cubicBezTo>
                <a:cubicBezTo>
                  <a:pt x="1601" y="1009"/>
                  <a:pt x="1520" y="1206"/>
                  <a:pt x="1374" y="1355"/>
                </a:cubicBezTo>
                <a:cubicBezTo>
                  <a:pt x="1227" y="1505"/>
                  <a:pt x="1032" y="1590"/>
                  <a:pt x="822" y="1595"/>
                </a:cubicBezTo>
                <a:cubicBezTo>
                  <a:pt x="814" y="1595"/>
                  <a:pt x="807" y="1596"/>
                  <a:pt x="800" y="1596"/>
                </a:cubicBezTo>
                <a:cubicBezTo>
                  <a:pt x="800" y="1596"/>
                  <a:pt x="800" y="1596"/>
                  <a:pt x="800" y="1596"/>
                </a:cubicBezTo>
                <a:cubicBezTo>
                  <a:pt x="798" y="1595"/>
                  <a:pt x="798" y="1595"/>
                  <a:pt x="798" y="1595"/>
                </a:cubicBezTo>
                <a:cubicBezTo>
                  <a:pt x="670" y="1597"/>
                  <a:pt x="551" y="1647"/>
                  <a:pt x="461" y="1738"/>
                </a:cubicBezTo>
                <a:cubicBezTo>
                  <a:pt x="371" y="1829"/>
                  <a:pt x="322" y="1948"/>
                  <a:pt x="321" y="2075"/>
                </a:cubicBezTo>
                <a:lnTo>
                  <a:pt x="0" y="2075"/>
                </a:lnTo>
                <a:close/>
              </a:path>
            </a:pathLst>
          </a:custGeom>
          <a:gradFill flip="none" rotWithShape="1">
            <a:gsLst>
              <a:gs pos="0">
                <a:schemeClr val="bg1"/>
              </a:gs>
              <a:gs pos="100000">
                <a:schemeClr val="bg1">
                  <a:lumMod val="85000"/>
                </a:schemeClr>
              </a:gs>
            </a:gsLst>
            <a:lin ang="2700000" scaled="1"/>
            <a:tileRect/>
          </a:gradFill>
          <a:ln w="12700">
            <a:noFill/>
          </a:ln>
          <a:effectLst>
            <a:innerShdw blurRad="63500" dist="25400" dir="13500000">
              <a:prstClr val="black">
                <a:alpha val="3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lt1"/>
              </a:solidFill>
              <a:sym typeface="+mn-lt"/>
            </a:endParaRPr>
          </a:p>
        </p:txBody>
      </p:sp>
      <p:sp>
        <p:nvSpPr>
          <p:cNvPr id="30" name="Freeform 22"/>
          <p:cNvSpPr>
            <a:spLocks/>
          </p:cNvSpPr>
          <p:nvPr/>
        </p:nvSpPr>
        <p:spPr bwMode="auto">
          <a:xfrm>
            <a:off x="6920511" y="3388297"/>
            <a:ext cx="1134359" cy="1133165"/>
          </a:xfrm>
          <a:custGeom>
            <a:avLst/>
            <a:gdLst>
              <a:gd name="T0" fmla="*/ 800 w 800"/>
              <a:gd name="T1" fmla="*/ 800 h 800"/>
              <a:gd name="T2" fmla="*/ 0 w 800"/>
              <a:gd name="T3" fmla="*/ 800 h 800"/>
              <a:gd name="T4" fmla="*/ 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0" y="800"/>
                  <a:pt x="0" y="800"/>
                  <a:pt x="0" y="800"/>
                </a:cubicBezTo>
                <a:cubicBezTo>
                  <a:pt x="0" y="0"/>
                  <a:pt x="0" y="0"/>
                  <a:pt x="0" y="0"/>
                </a:cubicBezTo>
                <a:cubicBezTo>
                  <a:pt x="441" y="0"/>
                  <a:pt x="800" y="358"/>
                  <a:pt x="800" y="800"/>
                </a:cubicBezTo>
                <a:close/>
              </a:path>
            </a:pathLst>
          </a:custGeom>
          <a:gradFill flip="none" rotWithShape="1">
            <a:gsLst>
              <a:gs pos="50000">
                <a:schemeClr val="accent2"/>
              </a:gs>
              <a:gs pos="0">
                <a:schemeClr val="accent2">
                  <a:lumMod val="75000"/>
                  <a:lumOff val="25000"/>
                </a:schemeClr>
              </a:gs>
            </a:gsLst>
            <a:lin ang="18900000" scaled="1"/>
            <a:tileRect/>
          </a:gradFill>
          <a:ln>
            <a:noFill/>
          </a:ln>
          <a:effectLst>
            <a:innerShdw blurRad="63500" dist="25400" dir="18900000">
              <a:schemeClr val="accent2">
                <a:lumMod val="50000"/>
                <a:alpha val="50000"/>
              </a:schemeClr>
            </a:innerShdw>
          </a:effectLst>
        </p:spPr>
        <p:txBody>
          <a:bodyPr vert="horz" wrap="square" lIns="91440" tIns="45720" rIns="91440" bIns="45720" numCol="1" anchor="t" anchorCtr="0" compatLnSpc="1">
            <a:prstTxWarp prst="textNoShape">
              <a:avLst/>
            </a:prstTxWarp>
          </a:bodyPr>
          <a:lstStyle/>
          <a:p>
            <a:endParaRPr lang="zh-CN" altLang="en-US" sz="1600">
              <a:sym typeface="+mn-lt"/>
            </a:endParaRPr>
          </a:p>
        </p:txBody>
      </p:sp>
      <p:grpSp>
        <p:nvGrpSpPr>
          <p:cNvPr id="48" name="组合 47"/>
          <p:cNvGrpSpPr/>
          <p:nvPr/>
        </p:nvGrpSpPr>
        <p:grpSpPr>
          <a:xfrm>
            <a:off x="4524841" y="2014258"/>
            <a:ext cx="1402976" cy="1402978"/>
            <a:chOff x="7221558" y="1631354"/>
            <a:chExt cx="3672000" cy="3672000"/>
          </a:xfrm>
          <a:effectLst>
            <a:outerShdw blurRad="114300" dist="63500" dir="2700000" algn="tl" rotWithShape="0">
              <a:prstClr val="black">
                <a:alpha val="40000"/>
              </a:prstClr>
            </a:outerShdw>
          </a:effectLst>
        </p:grpSpPr>
        <p:sp>
          <p:nvSpPr>
            <p:cNvPr id="49" name="椭圆 48"/>
            <p:cNvSpPr/>
            <p:nvPr/>
          </p:nvSpPr>
          <p:spPr>
            <a:xfrm>
              <a:off x="7279558" y="1689354"/>
              <a:ext cx="3556000" cy="3556000"/>
            </a:xfrm>
            <a:prstGeom prst="ellipse">
              <a:avLst/>
            </a:prstGeom>
            <a:gradFill flip="none" rotWithShape="1">
              <a:gsLst>
                <a:gs pos="86000">
                  <a:schemeClr val="bg1">
                    <a:lumMod val="75000"/>
                  </a:schemeClr>
                </a:gs>
                <a:gs pos="29000">
                  <a:schemeClr val="bg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sp>
          <p:nvSpPr>
            <p:cNvPr id="50" name="椭圆 49"/>
            <p:cNvSpPr>
              <a:spLocks noChangeAspect="1"/>
            </p:cNvSpPr>
            <p:nvPr/>
          </p:nvSpPr>
          <p:spPr>
            <a:xfrm>
              <a:off x="7221558" y="1631354"/>
              <a:ext cx="3672000" cy="3672000"/>
            </a:xfrm>
            <a:prstGeom prst="ellipse">
              <a:avLst/>
            </a:prstGeom>
            <a:gradFill flip="none" rotWithShape="1">
              <a:gsLst>
                <a:gs pos="0">
                  <a:schemeClr val="bg1">
                    <a:lumMod val="75000"/>
                  </a:schemeClr>
                </a:gs>
                <a:gs pos="100000">
                  <a:schemeClr val="bg1"/>
                </a:gs>
              </a:gsLst>
              <a:path path="circle">
                <a:fillToRect r="100000" b="100000"/>
              </a:path>
              <a:tileRect l="-100000" t="-10000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grpSp>
      <p:sp>
        <p:nvSpPr>
          <p:cNvPr id="21" name="文本框 20"/>
          <p:cNvSpPr txBox="1"/>
          <p:nvPr/>
        </p:nvSpPr>
        <p:spPr>
          <a:xfrm>
            <a:off x="5025892" y="2425455"/>
            <a:ext cx="484835" cy="430887"/>
          </a:xfrm>
          <a:prstGeom prst="rect">
            <a:avLst/>
          </a:prstGeom>
          <a:noFill/>
        </p:spPr>
        <p:txBody>
          <a:bodyPr wrap="square" lIns="0" tIns="0" rIns="0" bIns="0" rtlCol="0">
            <a:spAutoFit/>
          </a:bodyPr>
          <a:lstStyle>
            <a:defPPr>
              <a:defRPr lang="zh-CN"/>
            </a:defPPr>
            <a:lvl1pPr>
              <a:defRPr sz="4000">
                <a:solidFill>
                  <a:schemeClr val="bg1"/>
                </a:solidFill>
                <a:effectLst>
                  <a:outerShdw blurRad="50800" dist="38100" dir="2700000" algn="tl" rotWithShape="0">
                    <a:prstClr val="black">
                      <a:alpha val="40000"/>
                    </a:prstClr>
                  </a:outerShdw>
                </a:effectLst>
                <a:latin typeface="MEllan HK Xbold" panose="00000800000000000000" pitchFamily="2" charset="-120"/>
                <a:ea typeface="MEllan HK Xbold" panose="00000800000000000000" pitchFamily="2" charset="-120"/>
              </a:defRPr>
            </a:lvl1pPr>
          </a:lstStyle>
          <a:p>
            <a:r>
              <a:rPr lang="en-US" altLang="zh-CN" sz="2800" dirty="0" smtClean="0">
                <a:solidFill>
                  <a:schemeClr val="accent4"/>
                </a:solidFill>
                <a:effectLst>
                  <a:innerShdw blurRad="25400" dist="12700" dir="13500000">
                    <a:prstClr val="black">
                      <a:alpha val="50000"/>
                    </a:prstClr>
                  </a:innerShdw>
                </a:effectLst>
                <a:latin typeface="+mn-lt"/>
                <a:sym typeface="+mn-lt"/>
              </a:rPr>
              <a:t>04</a:t>
            </a:r>
            <a:endParaRPr lang="zh-CN" altLang="en-US" sz="2800" dirty="0">
              <a:solidFill>
                <a:schemeClr val="accent4"/>
              </a:solidFill>
              <a:effectLst>
                <a:innerShdw blurRad="25400" dist="12700" dir="13500000">
                  <a:prstClr val="black">
                    <a:alpha val="50000"/>
                  </a:prstClr>
                </a:innerShdw>
              </a:effectLst>
              <a:latin typeface="+mn-lt"/>
              <a:sym typeface="+mn-lt"/>
            </a:endParaRPr>
          </a:p>
        </p:txBody>
      </p:sp>
      <p:sp>
        <p:nvSpPr>
          <p:cNvPr id="23" name="矩形 22"/>
          <p:cNvSpPr/>
          <p:nvPr/>
        </p:nvSpPr>
        <p:spPr>
          <a:xfrm>
            <a:off x="4891261" y="2790161"/>
            <a:ext cx="627095" cy="276999"/>
          </a:xfrm>
          <a:prstGeom prst="rect">
            <a:avLst/>
          </a:prstGeom>
        </p:spPr>
        <p:txBody>
          <a:bodyPr wrap="none">
            <a:spAutoFit/>
          </a:bodyPr>
          <a:lstStyle/>
          <a:p>
            <a:pPr algn="ctr"/>
            <a:r>
              <a:rPr lang="en-US" altLang="zh-CN" sz="1200" dirty="0" smtClean="0">
                <a:solidFill>
                  <a:schemeClr val="accent4"/>
                </a:solidFill>
                <a:ea typeface="MEllan HK Xbold" panose="00000800000000000000" pitchFamily="2" charset="-120"/>
                <a:sym typeface="+mn-lt"/>
              </a:rPr>
              <a:t>OPTION</a:t>
            </a:r>
            <a:endParaRPr lang="zh-CN" altLang="en-US" sz="1200" dirty="0">
              <a:solidFill>
                <a:schemeClr val="accent4"/>
              </a:solidFill>
              <a:ea typeface="MEllan HK Xbold" panose="00000800000000000000" pitchFamily="2" charset="-120"/>
              <a:sym typeface="+mn-lt"/>
            </a:endParaRPr>
          </a:p>
        </p:txBody>
      </p:sp>
      <p:sp>
        <p:nvSpPr>
          <p:cNvPr id="59" name="任意多边形 58"/>
          <p:cNvSpPr>
            <a:spLocks/>
          </p:cNvSpPr>
          <p:nvPr/>
        </p:nvSpPr>
        <p:spPr bwMode="auto">
          <a:xfrm>
            <a:off x="5219602" y="3624555"/>
            <a:ext cx="906832" cy="908175"/>
          </a:xfrm>
          <a:custGeom>
            <a:avLst/>
            <a:gdLst>
              <a:gd name="connsiteX0" fmla="*/ 742809 w 996535"/>
              <a:gd name="connsiteY0" fmla="*/ 0 h 998010"/>
              <a:gd name="connsiteX1" fmla="*/ 792398 w 996535"/>
              <a:gd name="connsiteY1" fmla="*/ 37023 h 998010"/>
              <a:gd name="connsiteX2" fmla="*/ 961497 w 996535"/>
              <a:gd name="connsiteY2" fmla="*/ 205800 h 998010"/>
              <a:gd name="connsiteX3" fmla="*/ 996535 w 996535"/>
              <a:gd name="connsiteY3" fmla="*/ 252553 h 998010"/>
              <a:gd name="connsiteX4" fmla="*/ 968121 w 996535"/>
              <a:gd name="connsiteY4" fmla="*/ 290519 h 998010"/>
              <a:gd name="connsiteX5" fmla="*/ 755866 w 996535"/>
              <a:gd name="connsiteY5" fmla="*/ 981612 h 998010"/>
              <a:gd name="connsiteX6" fmla="*/ 755866 w 996535"/>
              <a:gd name="connsiteY6" fmla="*/ 984721 h 998010"/>
              <a:gd name="connsiteX7" fmla="*/ 754451 w 996535"/>
              <a:gd name="connsiteY7" fmla="*/ 998010 h 998010"/>
              <a:gd name="connsiteX8" fmla="*/ 668631 w 996535"/>
              <a:gd name="connsiteY8" fmla="*/ 998010 h 998010"/>
              <a:gd name="connsiteX9" fmla="*/ 0 w 996535"/>
              <a:gd name="connsiteY9" fmla="*/ 998010 h 998010"/>
              <a:gd name="connsiteX10" fmla="*/ 0 w 996535"/>
              <a:gd name="connsiteY10" fmla="*/ 278096 h 998010"/>
              <a:gd name="connsiteX11" fmla="*/ 0 w 996535"/>
              <a:gd name="connsiteY11" fmla="*/ 241968 h 998010"/>
              <a:gd name="connsiteX12" fmla="*/ 211 w 996535"/>
              <a:gd name="connsiteY12" fmla="*/ 241945 h 998010"/>
              <a:gd name="connsiteX13" fmla="*/ 3318 w 996535"/>
              <a:gd name="connsiteY13" fmla="*/ 243499 h 998010"/>
              <a:gd name="connsiteX14" fmla="*/ 37500 w 996535"/>
              <a:gd name="connsiteY14" fmla="*/ 241945 h 998010"/>
              <a:gd name="connsiteX15" fmla="*/ 710682 w 996535"/>
              <a:gd name="connsiteY15" fmla="*/ 24534 h 998010"/>
              <a:gd name="connsiteX16" fmla="*/ 742809 w 996535"/>
              <a:gd name="connsiteY16" fmla="*/ 0 h 99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6535" h="998010">
                <a:moveTo>
                  <a:pt x="742809" y="0"/>
                </a:moveTo>
                <a:lnTo>
                  <a:pt x="792398" y="37023"/>
                </a:lnTo>
                <a:cubicBezTo>
                  <a:pt x="853992" y="87769"/>
                  <a:pt x="910640" y="144305"/>
                  <a:pt x="961497" y="205800"/>
                </a:cubicBezTo>
                <a:lnTo>
                  <a:pt x="996535" y="252553"/>
                </a:lnTo>
                <a:lnTo>
                  <a:pt x="968121" y="290519"/>
                </a:lnTo>
                <a:cubicBezTo>
                  <a:pt x="834633" y="487870"/>
                  <a:pt x="756449" y="725668"/>
                  <a:pt x="755866" y="981612"/>
                </a:cubicBezTo>
                <a:cubicBezTo>
                  <a:pt x="755866" y="981612"/>
                  <a:pt x="755866" y="981612"/>
                  <a:pt x="755866" y="984721"/>
                </a:cubicBezTo>
                <a:lnTo>
                  <a:pt x="754451" y="998010"/>
                </a:lnTo>
                <a:lnTo>
                  <a:pt x="668631" y="998010"/>
                </a:lnTo>
                <a:cubicBezTo>
                  <a:pt x="0" y="998010"/>
                  <a:pt x="0" y="998010"/>
                  <a:pt x="0" y="998010"/>
                </a:cubicBezTo>
                <a:cubicBezTo>
                  <a:pt x="0" y="686696"/>
                  <a:pt x="0" y="453211"/>
                  <a:pt x="0" y="278096"/>
                </a:cubicBezTo>
                <a:lnTo>
                  <a:pt x="0" y="241968"/>
                </a:lnTo>
                <a:lnTo>
                  <a:pt x="211" y="241945"/>
                </a:lnTo>
                <a:cubicBezTo>
                  <a:pt x="211" y="241945"/>
                  <a:pt x="211" y="241945"/>
                  <a:pt x="3318" y="243499"/>
                </a:cubicBezTo>
                <a:cubicBezTo>
                  <a:pt x="14194" y="243499"/>
                  <a:pt x="25070" y="241945"/>
                  <a:pt x="37500" y="241945"/>
                </a:cubicBezTo>
                <a:cubicBezTo>
                  <a:pt x="282214" y="236118"/>
                  <a:pt x="513818" y="160371"/>
                  <a:pt x="710682" y="24534"/>
                </a:cubicBezTo>
                <a:lnTo>
                  <a:pt x="742809" y="0"/>
                </a:lnTo>
                <a:close/>
              </a:path>
            </a:pathLst>
          </a:custGeom>
          <a:gradFill flip="none" rotWithShape="1">
            <a:gsLst>
              <a:gs pos="50000">
                <a:schemeClr val="accent3"/>
              </a:gs>
              <a:gs pos="0">
                <a:schemeClr val="accent3">
                  <a:lumMod val="75000"/>
                  <a:lumOff val="25000"/>
                </a:schemeClr>
              </a:gs>
            </a:gsLst>
            <a:lin ang="18900000" scaled="1"/>
            <a:tileRect/>
          </a:gradFill>
          <a:ln>
            <a:noFill/>
          </a:ln>
          <a:effectLst>
            <a:innerShdw blurRad="63500" dist="25400" dir="18900000">
              <a:schemeClr val="accent3">
                <a:lumMod val="50000"/>
                <a:alpha val="50000"/>
              </a:schemeClr>
            </a:innerShdw>
          </a:effectLst>
        </p:spPr>
        <p:txBody>
          <a:bodyPr vert="horz" wrap="square" lIns="91440" tIns="45720" rIns="91440" bIns="45720" numCol="1" anchor="t" anchorCtr="0" compatLnSpc="1">
            <a:prstTxWarp prst="textNoShape">
              <a:avLst/>
            </a:prstTxWarp>
          </a:bodyPr>
          <a:lstStyle/>
          <a:p>
            <a:endParaRPr lang="zh-CN" altLang="en-US" sz="1600">
              <a:solidFill>
                <a:schemeClr val="tx1"/>
              </a:solidFill>
              <a:sym typeface="+mn-lt"/>
            </a:endParaRPr>
          </a:p>
        </p:txBody>
      </p:sp>
      <p:grpSp>
        <p:nvGrpSpPr>
          <p:cNvPr id="51" name="组合 50"/>
          <p:cNvGrpSpPr/>
          <p:nvPr/>
        </p:nvGrpSpPr>
        <p:grpSpPr>
          <a:xfrm>
            <a:off x="6281891" y="3784747"/>
            <a:ext cx="1402976" cy="1402978"/>
            <a:chOff x="7221558" y="1631354"/>
            <a:chExt cx="3672000" cy="3672000"/>
          </a:xfrm>
          <a:effectLst>
            <a:outerShdw blurRad="114300" dist="63500" dir="2700000" algn="tl" rotWithShape="0">
              <a:prstClr val="black">
                <a:alpha val="40000"/>
              </a:prstClr>
            </a:outerShdw>
          </a:effectLst>
        </p:grpSpPr>
        <p:sp>
          <p:nvSpPr>
            <p:cNvPr id="52" name="椭圆 51"/>
            <p:cNvSpPr/>
            <p:nvPr/>
          </p:nvSpPr>
          <p:spPr>
            <a:xfrm>
              <a:off x="7279558" y="1689354"/>
              <a:ext cx="3556000" cy="3556000"/>
            </a:xfrm>
            <a:prstGeom prst="ellipse">
              <a:avLst/>
            </a:prstGeom>
            <a:gradFill flip="none" rotWithShape="1">
              <a:gsLst>
                <a:gs pos="86000">
                  <a:schemeClr val="bg1">
                    <a:lumMod val="75000"/>
                  </a:schemeClr>
                </a:gs>
                <a:gs pos="29000">
                  <a:schemeClr val="bg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sp>
          <p:nvSpPr>
            <p:cNvPr id="53" name="椭圆 52"/>
            <p:cNvSpPr>
              <a:spLocks noChangeAspect="1"/>
            </p:cNvSpPr>
            <p:nvPr/>
          </p:nvSpPr>
          <p:spPr>
            <a:xfrm>
              <a:off x="7221558" y="1631354"/>
              <a:ext cx="3672000" cy="3672000"/>
            </a:xfrm>
            <a:prstGeom prst="ellipse">
              <a:avLst/>
            </a:prstGeom>
            <a:gradFill flip="none" rotWithShape="1">
              <a:gsLst>
                <a:gs pos="0">
                  <a:schemeClr val="bg1">
                    <a:lumMod val="75000"/>
                  </a:schemeClr>
                </a:gs>
                <a:gs pos="100000">
                  <a:schemeClr val="bg1"/>
                </a:gs>
              </a:gsLst>
              <a:path path="circle">
                <a:fillToRect r="100000" b="100000"/>
              </a:path>
              <a:tileRect l="-100000" t="-10000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grpSp>
      <p:sp>
        <p:nvSpPr>
          <p:cNvPr id="25" name="矩形 24"/>
          <p:cNvSpPr/>
          <p:nvPr/>
        </p:nvSpPr>
        <p:spPr>
          <a:xfrm>
            <a:off x="6673124" y="4603429"/>
            <a:ext cx="627095" cy="276999"/>
          </a:xfrm>
          <a:prstGeom prst="rect">
            <a:avLst/>
          </a:prstGeom>
        </p:spPr>
        <p:txBody>
          <a:bodyPr wrap="none">
            <a:spAutoFit/>
          </a:bodyPr>
          <a:lstStyle/>
          <a:p>
            <a:pPr algn="ctr"/>
            <a:r>
              <a:rPr lang="en-US" altLang="zh-CN" sz="1200" dirty="0" smtClean="0">
                <a:solidFill>
                  <a:schemeClr val="accent2"/>
                </a:solidFill>
                <a:ea typeface="MEllan HK Xbold" panose="00000800000000000000" pitchFamily="2" charset="-120"/>
                <a:sym typeface="+mn-lt"/>
              </a:rPr>
              <a:t>OPTION</a:t>
            </a:r>
            <a:endParaRPr lang="zh-CN" altLang="en-US" sz="1200" dirty="0">
              <a:solidFill>
                <a:schemeClr val="accent2"/>
              </a:solidFill>
              <a:ea typeface="MEllan HK Xbold" panose="00000800000000000000" pitchFamily="2" charset="-120"/>
              <a:sym typeface="+mn-lt"/>
            </a:endParaRPr>
          </a:p>
        </p:txBody>
      </p:sp>
      <p:sp>
        <p:nvSpPr>
          <p:cNvPr id="24" name="文本框 23"/>
          <p:cNvSpPr txBox="1"/>
          <p:nvPr/>
        </p:nvSpPr>
        <p:spPr>
          <a:xfrm>
            <a:off x="6777570" y="4238723"/>
            <a:ext cx="545204" cy="430887"/>
          </a:xfrm>
          <a:prstGeom prst="rect">
            <a:avLst/>
          </a:prstGeom>
          <a:noFill/>
        </p:spPr>
        <p:txBody>
          <a:bodyPr wrap="square" lIns="0" tIns="0" rIns="0" bIns="0" rtlCol="0">
            <a:spAutoFit/>
          </a:bodyPr>
          <a:lstStyle>
            <a:defPPr>
              <a:defRPr lang="zh-CN"/>
            </a:defPPr>
            <a:lvl1pPr>
              <a:defRPr sz="4000">
                <a:solidFill>
                  <a:schemeClr val="bg1"/>
                </a:solidFill>
                <a:effectLst>
                  <a:outerShdw blurRad="50800" dist="38100" dir="2700000" algn="tl" rotWithShape="0">
                    <a:prstClr val="black">
                      <a:alpha val="40000"/>
                    </a:prstClr>
                  </a:outerShdw>
                </a:effectLst>
                <a:latin typeface="MEllan HK Xbold" panose="00000800000000000000" pitchFamily="2" charset="-120"/>
                <a:ea typeface="MEllan HK Xbold" panose="00000800000000000000" pitchFamily="2" charset="-120"/>
              </a:defRPr>
            </a:lvl1pPr>
          </a:lstStyle>
          <a:p>
            <a:r>
              <a:rPr lang="en-US" altLang="zh-CN" sz="2800" dirty="0" smtClean="0">
                <a:solidFill>
                  <a:schemeClr val="accent2"/>
                </a:solidFill>
                <a:effectLst>
                  <a:innerShdw blurRad="25400" dist="12700" dir="13500000">
                    <a:prstClr val="black">
                      <a:alpha val="50000"/>
                    </a:prstClr>
                  </a:innerShdw>
                </a:effectLst>
                <a:latin typeface="+mn-lt"/>
                <a:sym typeface="+mn-lt"/>
              </a:rPr>
              <a:t>02</a:t>
            </a:r>
            <a:endParaRPr lang="zh-CN" altLang="en-US" sz="2800" dirty="0">
              <a:solidFill>
                <a:schemeClr val="accent2"/>
              </a:solidFill>
              <a:effectLst>
                <a:innerShdw blurRad="25400" dist="12700" dir="13500000">
                  <a:prstClr val="black">
                    <a:alpha val="50000"/>
                  </a:prstClr>
                </a:innerShdw>
              </a:effectLst>
              <a:latin typeface="+mn-lt"/>
              <a:sym typeface="+mn-lt"/>
            </a:endParaRPr>
          </a:p>
        </p:txBody>
      </p:sp>
      <p:grpSp>
        <p:nvGrpSpPr>
          <p:cNvPr id="6" name="组合 5"/>
          <p:cNvGrpSpPr/>
          <p:nvPr/>
        </p:nvGrpSpPr>
        <p:grpSpPr>
          <a:xfrm>
            <a:off x="5218892" y="3391657"/>
            <a:ext cx="1805096" cy="2257962"/>
            <a:chOff x="5095290" y="3645833"/>
            <a:chExt cx="1983655" cy="2481316"/>
          </a:xfrm>
        </p:grpSpPr>
        <p:sp>
          <p:nvSpPr>
            <p:cNvPr id="60" name="任意多边形 59"/>
            <p:cNvSpPr>
              <a:spLocks/>
            </p:cNvSpPr>
            <p:nvPr/>
          </p:nvSpPr>
          <p:spPr bwMode="auto">
            <a:xfrm>
              <a:off x="5095290" y="4899780"/>
              <a:ext cx="1236805" cy="1227369"/>
            </a:xfrm>
            <a:custGeom>
              <a:avLst/>
              <a:gdLst>
                <a:gd name="connsiteX0" fmla="*/ 744721 w 1236805"/>
                <a:gd name="connsiteY0" fmla="*/ 0 h 1227369"/>
                <a:gd name="connsiteX1" fmla="*/ 825374 w 1236805"/>
                <a:gd name="connsiteY1" fmla="*/ 0 h 1227369"/>
                <a:gd name="connsiteX2" fmla="*/ 1017411 w 1236805"/>
                <a:gd name="connsiteY2" fmla="*/ 0 h 1227369"/>
                <a:gd name="connsiteX3" fmla="*/ 1236805 w 1236805"/>
                <a:gd name="connsiteY3" fmla="*/ 0 h 1227369"/>
                <a:gd name="connsiteX4" fmla="*/ 1230687 w 1236805"/>
                <a:gd name="connsiteY4" fmla="*/ 115921 h 1227369"/>
                <a:gd name="connsiteX5" fmla="*/ 0 w 1236805"/>
                <a:gd name="connsiteY5" fmla="*/ 1227369 h 1227369"/>
                <a:gd name="connsiteX6" fmla="*/ 0 w 1236805"/>
                <a:gd name="connsiteY6" fmla="*/ 726753 h 1227369"/>
                <a:gd name="connsiteX7" fmla="*/ 523850 w 1236805"/>
                <a:gd name="connsiteY7" fmla="*/ 510648 h 1227369"/>
                <a:gd name="connsiteX8" fmla="*/ 730640 w 1236805"/>
                <a:gd name="connsiteY8" fmla="*/ 132198 h 1227369"/>
                <a:gd name="connsiteX9" fmla="*/ 744721 w 1236805"/>
                <a:gd name="connsiteY9" fmla="*/ 0 h 122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6805" h="1227369">
                  <a:moveTo>
                    <a:pt x="744721" y="0"/>
                  </a:moveTo>
                  <a:lnTo>
                    <a:pt x="825374" y="0"/>
                  </a:lnTo>
                  <a:cubicBezTo>
                    <a:pt x="885024" y="0"/>
                    <a:pt x="948935" y="0"/>
                    <a:pt x="1017411" y="0"/>
                  </a:cubicBezTo>
                  <a:lnTo>
                    <a:pt x="1236805" y="0"/>
                  </a:lnTo>
                  <a:lnTo>
                    <a:pt x="1230687" y="115921"/>
                  </a:lnTo>
                  <a:cubicBezTo>
                    <a:pt x="1166110" y="738000"/>
                    <a:pt x="639753" y="1225911"/>
                    <a:pt x="0" y="1227369"/>
                  </a:cubicBezTo>
                  <a:lnTo>
                    <a:pt x="0" y="726753"/>
                  </a:lnTo>
                  <a:cubicBezTo>
                    <a:pt x="197415" y="726753"/>
                    <a:pt x="383949" y="649017"/>
                    <a:pt x="523850" y="510648"/>
                  </a:cubicBezTo>
                  <a:cubicBezTo>
                    <a:pt x="629941" y="405705"/>
                    <a:pt x="701057" y="274527"/>
                    <a:pt x="730640" y="132198"/>
                  </a:cubicBezTo>
                  <a:lnTo>
                    <a:pt x="744721" y="0"/>
                  </a:lnTo>
                  <a:close/>
                </a:path>
              </a:pathLst>
            </a:custGeom>
            <a:gradFill flip="none" rotWithShape="1">
              <a:gsLst>
                <a:gs pos="0">
                  <a:schemeClr val="accent1">
                    <a:lumMod val="5000"/>
                    <a:lumOff val="95000"/>
                  </a:schemeClr>
                </a:gs>
                <a:gs pos="100000">
                  <a:schemeClr val="bg1">
                    <a:lumMod val="85000"/>
                  </a:schemeClr>
                </a:gs>
              </a:gsLst>
              <a:lin ang="2700000" scaled="1"/>
              <a:tileRect/>
            </a:gradFill>
            <a:ln w="12700">
              <a:noFill/>
            </a:ln>
            <a:effectLst>
              <a:innerShdw blurRad="63500" dist="25400" dir="2700000">
                <a:prstClr val="black">
                  <a:alpha val="36000"/>
                </a:prst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lt1"/>
                </a:solidFill>
                <a:sym typeface="+mn-lt"/>
              </a:endParaRPr>
            </a:p>
          </p:txBody>
        </p:sp>
        <p:sp>
          <p:nvSpPr>
            <p:cNvPr id="66" name="任意多边形 65"/>
            <p:cNvSpPr>
              <a:spLocks/>
            </p:cNvSpPr>
            <p:nvPr/>
          </p:nvSpPr>
          <p:spPr bwMode="auto">
            <a:xfrm>
              <a:off x="5840189" y="3645833"/>
              <a:ext cx="1238756" cy="1253947"/>
            </a:xfrm>
            <a:custGeom>
              <a:avLst/>
              <a:gdLst>
                <a:gd name="connsiteX0" fmla="*/ 1238756 w 1238756"/>
                <a:gd name="connsiteY0" fmla="*/ 0 h 1253947"/>
                <a:gd name="connsiteX1" fmla="*/ 1238756 w 1238756"/>
                <a:gd name="connsiteY1" fmla="*/ 481960 h 1253947"/>
                <a:gd name="connsiteX2" fmla="*/ 492621 w 1238756"/>
                <a:gd name="connsiteY2" fmla="*/ 1231330 h 1253947"/>
                <a:gd name="connsiteX3" fmla="*/ 492621 w 1238756"/>
                <a:gd name="connsiteY3" fmla="*/ 1237549 h 1253947"/>
                <a:gd name="connsiteX4" fmla="*/ 492621 w 1238756"/>
                <a:gd name="connsiteY4" fmla="*/ 1243768 h 1253947"/>
                <a:gd name="connsiteX5" fmla="*/ 492102 w 1238756"/>
                <a:gd name="connsiteY5" fmla="*/ 1253617 h 1253947"/>
                <a:gd name="connsiteX6" fmla="*/ 492084 w 1238756"/>
                <a:gd name="connsiteY6" fmla="*/ 1253947 h 1253947"/>
                <a:gd name="connsiteX7" fmla="*/ 272690 w 1238756"/>
                <a:gd name="connsiteY7" fmla="*/ 1253947 h 1253947"/>
                <a:gd name="connsiteX8" fmla="*/ 80653 w 1238756"/>
                <a:gd name="connsiteY8" fmla="*/ 1253947 h 1253947"/>
                <a:gd name="connsiteX9" fmla="*/ 0 w 1238756"/>
                <a:gd name="connsiteY9" fmla="*/ 1253947 h 1253947"/>
                <a:gd name="connsiteX10" fmla="*/ 1415 w 1238756"/>
                <a:gd name="connsiteY10" fmla="*/ 1240658 h 1253947"/>
                <a:gd name="connsiteX11" fmla="*/ 1415 w 1238756"/>
                <a:gd name="connsiteY11" fmla="*/ 1237549 h 1253947"/>
                <a:gd name="connsiteX12" fmla="*/ 213670 w 1238756"/>
                <a:gd name="connsiteY12" fmla="*/ 546456 h 1253947"/>
                <a:gd name="connsiteX13" fmla="*/ 242084 w 1238756"/>
                <a:gd name="connsiteY13" fmla="*/ 508490 h 1253947"/>
                <a:gd name="connsiteX14" fmla="*/ 284919 w 1238756"/>
                <a:gd name="connsiteY14" fmla="*/ 451254 h 1253947"/>
                <a:gd name="connsiteX15" fmla="*/ 1238756 w 1238756"/>
                <a:gd name="connsiteY15" fmla="*/ 0 h 1253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38756" h="1253947">
                  <a:moveTo>
                    <a:pt x="1238756" y="0"/>
                  </a:moveTo>
                  <a:cubicBezTo>
                    <a:pt x="1238756" y="481960"/>
                    <a:pt x="1238756" y="481960"/>
                    <a:pt x="1238756" y="481960"/>
                  </a:cubicBezTo>
                  <a:cubicBezTo>
                    <a:pt x="826827" y="483515"/>
                    <a:pt x="492621" y="819332"/>
                    <a:pt x="492621" y="1231330"/>
                  </a:cubicBezTo>
                  <a:cubicBezTo>
                    <a:pt x="492621" y="1234439"/>
                    <a:pt x="492621" y="1235994"/>
                    <a:pt x="492621" y="1237549"/>
                  </a:cubicBezTo>
                  <a:cubicBezTo>
                    <a:pt x="492621" y="1243768"/>
                    <a:pt x="492621" y="1243768"/>
                    <a:pt x="492621" y="1243768"/>
                  </a:cubicBezTo>
                  <a:lnTo>
                    <a:pt x="492102" y="1253617"/>
                  </a:lnTo>
                  <a:lnTo>
                    <a:pt x="492084" y="1253947"/>
                  </a:lnTo>
                  <a:lnTo>
                    <a:pt x="272690" y="1253947"/>
                  </a:lnTo>
                  <a:cubicBezTo>
                    <a:pt x="204214" y="1253947"/>
                    <a:pt x="140303" y="1253947"/>
                    <a:pt x="80653" y="1253947"/>
                  </a:cubicBezTo>
                  <a:lnTo>
                    <a:pt x="0" y="1253947"/>
                  </a:lnTo>
                  <a:lnTo>
                    <a:pt x="1415" y="1240658"/>
                  </a:lnTo>
                  <a:cubicBezTo>
                    <a:pt x="1415" y="1237549"/>
                    <a:pt x="1415" y="1237549"/>
                    <a:pt x="1415" y="1237549"/>
                  </a:cubicBezTo>
                  <a:cubicBezTo>
                    <a:pt x="1998" y="981605"/>
                    <a:pt x="80182" y="743807"/>
                    <a:pt x="213670" y="546456"/>
                  </a:cubicBezTo>
                  <a:lnTo>
                    <a:pt x="242084" y="508490"/>
                  </a:lnTo>
                  <a:lnTo>
                    <a:pt x="284919" y="451254"/>
                  </a:lnTo>
                  <a:cubicBezTo>
                    <a:pt x="511875" y="176381"/>
                    <a:pt x="854905" y="875"/>
                    <a:pt x="1238756" y="0"/>
                  </a:cubicBezTo>
                  <a:close/>
                </a:path>
              </a:pathLst>
            </a:custGeom>
            <a:gradFill flip="none" rotWithShape="1">
              <a:gsLst>
                <a:gs pos="0">
                  <a:schemeClr val="accent1">
                    <a:lumMod val="5000"/>
                    <a:lumOff val="95000"/>
                  </a:schemeClr>
                </a:gs>
                <a:gs pos="100000">
                  <a:schemeClr val="bg1">
                    <a:lumMod val="85000"/>
                  </a:schemeClr>
                </a:gs>
              </a:gsLst>
              <a:lin ang="13200000" scaled="0"/>
              <a:tileRect/>
            </a:gradFill>
            <a:ln w="12700">
              <a:noFill/>
            </a:ln>
            <a:effectLst>
              <a:innerShdw blurRad="63500" dist="25400" dir="14400000">
                <a:prstClr val="black">
                  <a:alpha val="3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sp>
          <p:nvSpPr>
            <p:cNvPr id="3" name="椭圆 2"/>
            <p:cNvSpPr/>
            <p:nvPr/>
          </p:nvSpPr>
          <p:spPr>
            <a:xfrm rot="701282">
              <a:off x="5871533" y="4466725"/>
              <a:ext cx="474869" cy="820979"/>
            </a:xfrm>
            <a:prstGeom prst="ellipse">
              <a:avLst/>
            </a:prstGeom>
            <a:gradFill>
              <a:gsLst>
                <a:gs pos="0">
                  <a:srgbClr val="EBE7E6"/>
                </a:gs>
                <a:gs pos="100000">
                  <a:srgbClr val="E7E4E4"/>
                </a:gs>
              </a:gsLst>
              <a:path path="circle">
                <a:fillToRect l="50000" t="130000" r="50000" b="-3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grpSp>
      <p:sp>
        <p:nvSpPr>
          <p:cNvPr id="33" name="Freeform 18"/>
          <p:cNvSpPr>
            <a:spLocks/>
          </p:cNvSpPr>
          <p:nvPr/>
        </p:nvSpPr>
        <p:spPr bwMode="auto">
          <a:xfrm>
            <a:off x="4090887" y="4514693"/>
            <a:ext cx="1134359" cy="1134360"/>
          </a:xfrm>
          <a:custGeom>
            <a:avLst/>
            <a:gdLst>
              <a:gd name="T0" fmla="*/ 800 w 800"/>
              <a:gd name="T1" fmla="*/ 800 h 800"/>
              <a:gd name="T2" fmla="*/ 0 w 800"/>
              <a:gd name="T3" fmla="*/ 0 h 800"/>
              <a:gd name="T4" fmla="*/ 800 w 800"/>
              <a:gd name="T5" fmla="*/ 0 h 800"/>
              <a:gd name="T6" fmla="*/ 800 w 800"/>
              <a:gd name="T7" fmla="*/ 800 h 800"/>
            </a:gdLst>
            <a:ahLst/>
            <a:cxnLst>
              <a:cxn ang="0">
                <a:pos x="T0" y="T1"/>
              </a:cxn>
              <a:cxn ang="0">
                <a:pos x="T2" y="T3"/>
              </a:cxn>
              <a:cxn ang="0">
                <a:pos x="T4" y="T5"/>
              </a:cxn>
              <a:cxn ang="0">
                <a:pos x="T6" y="T7"/>
              </a:cxn>
            </a:cxnLst>
            <a:rect l="0" t="0" r="r" b="b"/>
            <a:pathLst>
              <a:path w="800" h="800">
                <a:moveTo>
                  <a:pt x="800" y="800"/>
                </a:moveTo>
                <a:cubicBezTo>
                  <a:pt x="358" y="800"/>
                  <a:pt x="0" y="441"/>
                  <a:pt x="0" y="0"/>
                </a:cubicBezTo>
                <a:cubicBezTo>
                  <a:pt x="800" y="0"/>
                  <a:pt x="800" y="0"/>
                  <a:pt x="800" y="0"/>
                </a:cubicBezTo>
                <a:lnTo>
                  <a:pt x="800" y="800"/>
                </a:lnTo>
                <a:close/>
              </a:path>
            </a:pathLst>
          </a:custGeom>
          <a:gradFill flip="none" rotWithShape="1">
            <a:gsLst>
              <a:gs pos="50000">
                <a:schemeClr val="accent3"/>
              </a:gs>
              <a:gs pos="100000">
                <a:schemeClr val="accent3">
                  <a:lumMod val="75000"/>
                  <a:lumOff val="25000"/>
                </a:schemeClr>
              </a:gs>
            </a:gsLst>
            <a:lin ang="18900000" scaled="1"/>
            <a:tileRect/>
          </a:gradFill>
          <a:ln>
            <a:noFill/>
          </a:ln>
          <a:effectLst>
            <a:innerShdw blurRad="63500" dist="25400" dir="8100000">
              <a:schemeClr val="accent3">
                <a:lumMod val="50000"/>
                <a:alpha val="50000"/>
              </a:schemeClr>
            </a:innerShdw>
          </a:effectLst>
        </p:spPr>
        <p:txBody>
          <a:bodyPr vert="horz" wrap="square" lIns="91440" tIns="45720" rIns="91440" bIns="45720" numCol="1" anchor="t" anchorCtr="0" compatLnSpc="1">
            <a:prstTxWarp prst="textNoShape">
              <a:avLst/>
            </a:prstTxWarp>
          </a:bodyPr>
          <a:lstStyle/>
          <a:p>
            <a:endParaRPr lang="zh-CN" altLang="en-US" sz="1600">
              <a:sym typeface="+mn-lt"/>
            </a:endParaRPr>
          </a:p>
        </p:txBody>
      </p:sp>
      <p:grpSp>
        <p:nvGrpSpPr>
          <p:cNvPr id="54" name="组合 53"/>
          <p:cNvGrpSpPr/>
          <p:nvPr/>
        </p:nvGrpSpPr>
        <p:grpSpPr>
          <a:xfrm>
            <a:off x="4481801" y="3784747"/>
            <a:ext cx="1402976" cy="1402978"/>
            <a:chOff x="7221558" y="1631354"/>
            <a:chExt cx="3672000" cy="3672000"/>
          </a:xfrm>
          <a:effectLst>
            <a:outerShdw blurRad="114300" dist="63500" dir="2700000" algn="tl" rotWithShape="0">
              <a:prstClr val="black">
                <a:alpha val="40000"/>
              </a:prstClr>
            </a:outerShdw>
          </a:effectLst>
        </p:grpSpPr>
        <p:sp>
          <p:nvSpPr>
            <p:cNvPr id="55" name="椭圆 54"/>
            <p:cNvSpPr/>
            <p:nvPr/>
          </p:nvSpPr>
          <p:spPr>
            <a:xfrm>
              <a:off x="7279558" y="1689354"/>
              <a:ext cx="3556000" cy="3556000"/>
            </a:xfrm>
            <a:prstGeom prst="ellipse">
              <a:avLst/>
            </a:prstGeom>
            <a:gradFill flip="none" rotWithShape="1">
              <a:gsLst>
                <a:gs pos="86000">
                  <a:schemeClr val="bg1">
                    <a:lumMod val="75000"/>
                  </a:schemeClr>
                </a:gs>
                <a:gs pos="29000">
                  <a:schemeClr val="bg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sp>
          <p:nvSpPr>
            <p:cNvPr id="56" name="椭圆 55"/>
            <p:cNvSpPr>
              <a:spLocks noChangeAspect="1"/>
            </p:cNvSpPr>
            <p:nvPr/>
          </p:nvSpPr>
          <p:spPr>
            <a:xfrm>
              <a:off x="7221558" y="1631354"/>
              <a:ext cx="3672000" cy="3672000"/>
            </a:xfrm>
            <a:prstGeom prst="ellipse">
              <a:avLst/>
            </a:prstGeom>
            <a:gradFill flip="none" rotWithShape="1">
              <a:gsLst>
                <a:gs pos="0">
                  <a:schemeClr val="bg1">
                    <a:lumMod val="75000"/>
                  </a:schemeClr>
                </a:gs>
                <a:gs pos="100000">
                  <a:schemeClr val="bg1"/>
                </a:gs>
              </a:gsLst>
              <a:path path="circle">
                <a:fillToRect r="100000" b="100000"/>
              </a:path>
              <a:tileRect l="-100000" t="-10000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grpSp>
      <p:sp>
        <p:nvSpPr>
          <p:cNvPr id="27" name="文本框 26"/>
          <p:cNvSpPr txBox="1"/>
          <p:nvPr/>
        </p:nvSpPr>
        <p:spPr>
          <a:xfrm>
            <a:off x="4995707" y="4238723"/>
            <a:ext cx="545204" cy="430887"/>
          </a:xfrm>
          <a:prstGeom prst="rect">
            <a:avLst/>
          </a:prstGeom>
          <a:noFill/>
        </p:spPr>
        <p:txBody>
          <a:bodyPr wrap="square" lIns="0" tIns="0" rIns="0" bIns="0" rtlCol="0">
            <a:spAutoFit/>
          </a:bodyPr>
          <a:lstStyle>
            <a:defPPr>
              <a:defRPr lang="zh-CN"/>
            </a:defPPr>
            <a:lvl1pPr>
              <a:defRPr sz="4000">
                <a:solidFill>
                  <a:schemeClr val="bg1"/>
                </a:solidFill>
                <a:effectLst>
                  <a:outerShdw blurRad="50800" dist="38100" dir="2700000" algn="tl" rotWithShape="0">
                    <a:prstClr val="black">
                      <a:alpha val="40000"/>
                    </a:prstClr>
                  </a:outerShdw>
                </a:effectLst>
                <a:latin typeface="MEllan HK Xbold" panose="00000800000000000000" pitchFamily="2" charset="-120"/>
                <a:ea typeface="MEllan HK Xbold" panose="00000800000000000000" pitchFamily="2" charset="-120"/>
              </a:defRPr>
            </a:lvl1pPr>
          </a:lstStyle>
          <a:p>
            <a:r>
              <a:rPr lang="en-US" altLang="zh-CN" sz="2800" dirty="0" smtClean="0">
                <a:solidFill>
                  <a:schemeClr val="accent3"/>
                </a:solidFill>
                <a:effectLst>
                  <a:innerShdw blurRad="25400" dist="12700" dir="13500000">
                    <a:prstClr val="black">
                      <a:alpha val="50000"/>
                    </a:prstClr>
                  </a:innerShdw>
                </a:effectLst>
                <a:latin typeface="+mn-lt"/>
                <a:sym typeface="+mn-lt"/>
              </a:rPr>
              <a:t>03</a:t>
            </a:r>
            <a:endParaRPr lang="zh-CN" altLang="en-US" sz="2800" dirty="0">
              <a:solidFill>
                <a:schemeClr val="accent3"/>
              </a:solidFill>
              <a:effectLst>
                <a:innerShdw blurRad="25400" dist="12700" dir="13500000">
                  <a:prstClr val="black">
                    <a:alpha val="50000"/>
                  </a:prstClr>
                </a:innerShdw>
              </a:effectLst>
              <a:latin typeface="+mn-lt"/>
              <a:sym typeface="+mn-lt"/>
            </a:endParaRPr>
          </a:p>
        </p:txBody>
      </p:sp>
      <p:sp>
        <p:nvSpPr>
          <p:cNvPr id="31" name="矩形 30"/>
          <p:cNvSpPr/>
          <p:nvPr/>
        </p:nvSpPr>
        <p:spPr>
          <a:xfrm>
            <a:off x="4891261" y="4603429"/>
            <a:ext cx="627095" cy="276999"/>
          </a:xfrm>
          <a:prstGeom prst="rect">
            <a:avLst/>
          </a:prstGeom>
        </p:spPr>
        <p:txBody>
          <a:bodyPr wrap="none">
            <a:spAutoFit/>
          </a:bodyPr>
          <a:lstStyle/>
          <a:p>
            <a:pPr algn="ctr"/>
            <a:r>
              <a:rPr lang="en-US" altLang="zh-CN" sz="1200" dirty="0" smtClean="0">
                <a:solidFill>
                  <a:schemeClr val="accent3"/>
                </a:solidFill>
                <a:ea typeface="MEllan HK Xbold" panose="00000800000000000000" pitchFamily="2" charset="-120"/>
                <a:sym typeface="+mn-lt"/>
              </a:rPr>
              <a:t>OPTION</a:t>
            </a:r>
            <a:endParaRPr lang="zh-CN" altLang="en-US" sz="1200" dirty="0">
              <a:solidFill>
                <a:schemeClr val="accent3"/>
              </a:solidFill>
              <a:ea typeface="MEllan HK Xbold" panose="00000800000000000000" pitchFamily="2" charset="-120"/>
              <a:sym typeface="+mn-lt"/>
            </a:endParaRPr>
          </a:p>
        </p:txBody>
      </p:sp>
      <p:grpSp>
        <p:nvGrpSpPr>
          <p:cNvPr id="45" name="组合 44"/>
          <p:cNvGrpSpPr/>
          <p:nvPr/>
        </p:nvGrpSpPr>
        <p:grpSpPr>
          <a:xfrm>
            <a:off x="6288478" y="2014258"/>
            <a:ext cx="1402976" cy="1402978"/>
            <a:chOff x="7221558" y="1631354"/>
            <a:chExt cx="3672000" cy="3672000"/>
          </a:xfrm>
          <a:effectLst>
            <a:outerShdw blurRad="114300" dist="63500" dir="2700000" algn="tl" rotWithShape="0">
              <a:prstClr val="black">
                <a:alpha val="40000"/>
              </a:prstClr>
            </a:outerShdw>
          </a:effectLst>
        </p:grpSpPr>
        <p:sp>
          <p:nvSpPr>
            <p:cNvPr id="46" name="椭圆 45"/>
            <p:cNvSpPr/>
            <p:nvPr/>
          </p:nvSpPr>
          <p:spPr>
            <a:xfrm>
              <a:off x="7279558" y="1689354"/>
              <a:ext cx="3556000" cy="3556000"/>
            </a:xfrm>
            <a:prstGeom prst="ellipse">
              <a:avLst/>
            </a:prstGeom>
            <a:gradFill flip="none" rotWithShape="1">
              <a:gsLst>
                <a:gs pos="86000">
                  <a:schemeClr val="bg1">
                    <a:lumMod val="75000"/>
                  </a:schemeClr>
                </a:gs>
                <a:gs pos="29000">
                  <a:schemeClr val="bg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sp>
          <p:nvSpPr>
            <p:cNvPr id="47" name="椭圆 46"/>
            <p:cNvSpPr>
              <a:spLocks noChangeAspect="1"/>
            </p:cNvSpPr>
            <p:nvPr/>
          </p:nvSpPr>
          <p:spPr>
            <a:xfrm>
              <a:off x="7221558" y="1631354"/>
              <a:ext cx="3672000" cy="3672000"/>
            </a:xfrm>
            <a:prstGeom prst="ellipse">
              <a:avLst/>
            </a:prstGeom>
            <a:gradFill flip="none" rotWithShape="1">
              <a:gsLst>
                <a:gs pos="0">
                  <a:schemeClr val="bg1">
                    <a:lumMod val="75000"/>
                  </a:schemeClr>
                </a:gs>
                <a:gs pos="100000">
                  <a:schemeClr val="bg1"/>
                </a:gs>
              </a:gsLst>
              <a:path path="circle">
                <a:fillToRect r="100000" b="100000"/>
              </a:path>
              <a:tileRect l="-100000" t="-100000"/>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ym typeface="+mn-lt"/>
              </a:endParaRPr>
            </a:p>
          </p:txBody>
        </p:sp>
      </p:grpSp>
      <p:sp>
        <p:nvSpPr>
          <p:cNvPr id="19" name="文本框 18"/>
          <p:cNvSpPr txBox="1"/>
          <p:nvPr/>
        </p:nvSpPr>
        <p:spPr>
          <a:xfrm>
            <a:off x="6823881" y="2425455"/>
            <a:ext cx="452583" cy="430887"/>
          </a:xfrm>
          <a:prstGeom prst="rect">
            <a:avLst/>
          </a:prstGeom>
          <a:noFill/>
        </p:spPr>
        <p:txBody>
          <a:bodyPr wrap="square" lIns="0" tIns="0" rIns="0" bIns="0" rtlCol="0">
            <a:spAutoFit/>
          </a:bodyPr>
          <a:lstStyle>
            <a:defPPr>
              <a:defRPr lang="zh-CN"/>
            </a:defPPr>
            <a:lvl1pPr>
              <a:defRPr sz="4000">
                <a:solidFill>
                  <a:schemeClr val="bg1"/>
                </a:solidFill>
                <a:effectLst>
                  <a:outerShdw blurRad="50800" dist="38100" dir="2700000" algn="tl" rotWithShape="0">
                    <a:prstClr val="black">
                      <a:alpha val="40000"/>
                    </a:prstClr>
                  </a:outerShdw>
                </a:effectLst>
                <a:latin typeface="MEllan HK Xbold" panose="00000800000000000000" pitchFamily="2" charset="-120"/>
                <a:ea typeface="MEllan HK Xbold" panose="00000800000000000000" pitchFamily="2" charset="-120"/>
              </a:defRPr>
            </a:lvl1pPr>
          </a:lstStyle>
          <a:p>
            <a:r>
              <a:rPr lang="en-US" altLang="zh-CN" sz="2800" dirty="0">
                <a:solidFill>
                  <a:schemeClr val="accent1"/>
                </a:solidFill>
                <a:effectLst>
                  <a:innerShdw blurRad="25400" dist="12700" dir="13500000">
                    <a:prstClr val="black">
                      <a:alpha val="50000"/>
                    </a:prstClr>
                  </a:innerShdw>
                </a:effectLst>
                <a:latin typeface="+mn-lt"/>
                <a:sym typeface="+mn-lt"/>
              </a:rPr>
              <a:t>01</a:t>
            </a:r>
            <a:endParaRPr lang="zh-CN" altLang="en-US" sz="2800" dirty="0">
              <a:solidFill>
                <a:schemeClr val="accent1"/>
              </a:solidFill>
              <a:effectLst>
                <a:innerShdw blurRad="25400" dist="12700" dir="13500000">
                  <a:prstClr val="black">
                    <a:alpha val="50000"/>
                  </a:prstClr>
                </a:innerShdw>
              </a:effectLst>
              <a:latin typeface="+mn-lt"/>
              <a:sym typeface="+mn-lt"/>
            </a:endParaRPr>
          </a:p>
        </p:txBody>
      </p:sp>
      <p:sp>
        <p:nvSpPr>
          <p:cNvPr id="20" name="矩形 19"/>
          <p:cNvSpPr/>
          <p:nvPr/>
        </p:nvSpPr>
        <p:spPr>
          <a:xfrm>
            <a:off x="6673124" y="2790161"/>
            <a:ext cx="627095" cy="276999"/>
          </a:xfrm>
          <a:prstGeom prst="rect">
            <a:avLst/>
          </a:prstGeom>
        </p:spPr>
        <p:txBody>
          <a:bodyPr wrap="none">
            <a:spAutoFit/>
          </a:bodyPr>
          <a:lstStyle/>
          <a:p>
            <a:pPr algn="ctr"/>
            <a:r>
              <a:rPr lang="en-US" altLang="zh-CN" sz="1200" dirty="0" smtClean="0">
                <a:solidFill>
                  <a:schemeClr val="accent1"/>
                </a:solidFill>
                <a:ea typeface="MEllan HK Xbold" panose="00000800000000000000" pitchFamily="2" charset="-120"/>
                <a:sym typeface="+mn-lt"/>
              </a:rPr>
              <a:t>OPTION</a:t>
            </a:r>
            <a:endParaRPr lang="zh-CN" altLang="en-US" sz="1200" dirty="0">
              <a:solidFill>
                <a:schemeClr val="accent1"/>
              </a:solidFill>
              <a:ea typeface="MEllan HK Xbold" panose="00000800000000000000" pitchFamily="2" charset="-120"/>
              <a:sym typeface="+mn-lt"/>
            </a:endParaRPr>
          </a:p>
        </p:txBody>
      </p:sp>
      <p:sp>
        <p:nvSpPr>
          <p:cNvPr id="57" name="椭圆 56"/>
          <p:cNvSpPr/>
          <p:nvPr/>
        </p:nvSpPr>
        <p:spPr bwMode="auto">
          <a:xfrm>
            <a:off x="4313440" y="5593043"/>
            <a:ext cx="3491124" cy="109257"/>
          </a:xfrm>
          <a:prstGeom prst="ellipse">
            <a:avLst/>
          </a:prstGeom>
          <a:gradFill flip="none" rotWithShape="1">
            <a:gsLst>
              <a:gs pos="100000">
                <a:schemeClr val="tx1">
                  <a:lumMod val="85000"/>
                  <a:lumOff val="15000"/>
                  <a:alpha val="0"/>
                </a:schemeClr>
              </a:gs>
              <a:gs pos="0">
                <a:schemeClr val="tx1">
                  <a:lumMod val="85000"/>
                  <a:lumOff val="15000"/>
                  <a:alpha val="7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ym typeface="+mn-lt"/>
            </a:endParaRPr>
          </a:p>
        </p:txBody>
      </p:sp>
    </p:spTree>
    <p:extLst>
      <p:ext uri="{BB962C8B-B14F-4D97-AF65-F5344CB8AC3E}">
        <p14:creationId xmlns:p14="http://schemas.microsoft.com/office/powerpoint/2010/main" val="326546347"/>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ppt_w</p:attrName>
                                        </p:attrNameLst>
                                      </p:cBhvr>
                                      <p:tavLst>
                                        <p:tav tm="0">
                                          <p:val>
                                            <p:fltVal val="0"/>
                                          </p:val>
                                        </p:tav>
                                        <p:tav tm="100000">
                                          <p:val>
                                            <p:strVal val="#ppt_w"/>
                                          </p:val>
                                        </p:tav>
                                      </p:tavLst>
                                    </p:anim>
                                    <p:anim calcmode="lin" valueType="num">
                                      <p:cBhvr>
                                        <p:cTn id="8" dur="500" fill="hold"/>
                                        <p:tgtEl>
                                          <p:spTgt spid="38"/>
                                        </p:tgtEl>
                                        <p:attrNameLst>
                                          <p:attrName>ppt_h</p:attrName>
                                        </p:attrNameLst>
                                      </p:cBhvr>
                                      <p:tavLst>
                                        <p:tav tm="0">
                                          <p:val>
                                            <p:fltVal val="0"/>
                                          </p:val>
                                        </p:tav>
                                        <p:tav tm="100000">
                                          <p:val>
                                            <p:strVal val="#ppt_h"/>
                                          </p:val>
                                        </p:tav>
                                      </p:tavLst>
                                    </p:anim>
                                    <p:animEffect transition="in" filter="fade">
                                      <p:cBhvr>
                                        <p:cTn id="9" dur="500"/>
                                        <p:tgtEl>
                                          <p:spTgt spid="3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5"/>
                                        </p:tgtEl>
                                        <p:attrNameLst>
                                          <p:attrName>style.visibility</p:attrName>
                                        </p:attrNameLst>
                                      </p:cBhvr>
                                      <p:to>
                                        <p:strVal val="visible"/>
                                      </p:to>
                                    </p:set>
                                    <p:anim calcmode="lin" valueType="num">
                                      <p:cBhvr>
                                        <p:cTn id="12" dur="500" fill="hold"/>
                                        <p:tgtEl>
                                          <p:spTgt spid="35"/>
                                        </p:tgtEl>
                                        <p:attrNameLst>
                                          <p:attrName>ppt_w</p:attrName>
                                        </p:attrNameLst>
                                      </p:cBhvr>
                                      <p:tavLst>
                                        <p:tav tm="0">
                                          <p:val>
                                            <p:fltVal val="0"/>
                                          </p:val>
                                        </p:tav>
                                        <p:tav tm="100000">
                                          <p:val>
                                            <p:strVal val="#ppt_w"/>
                                          </p:val>
                                        </p:tav>
                                      </p:tavLst>
                                    </p:anim>
                                    <p:anim calcmode="lin" valueType="num">
                                      <p:cBhvr>
                                        <p:cTn id="13" dur="500" fill="hold"/>
                                        <p:tgtEl>
                                          <p:spTgt spid="35"/>
                                        </p:tgtEl>
                                        <p:attrNameLst>
                                          <p:attrName>ppt_h</p:attrName>
                                        </p:attrNameLst>
                                      </p:cBhvr>
                                      <p:tavLst>
                                        <p:tav tm="0">
                                          <p:val>
                                            <p:fltVal val="0"/>
                                          </p:val>
                                        </p:tav>
                                        <p:tav tm="100000">
                                          <p:val>
                                            <p:strVal val="#ppt_h"/>
                                          </p:val>
                                        </p:tav>
                                      </p:tavLst>
                                    </p:anim>
                                    <p:animEffect transition="in" filter="fade">
                                      <p:cBhvr>
                                        <p:cTn id="14" dur="500"/>
                                        <p:tgtEl>
                                          <p:spTgt spid="3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500" fill="hold"/>
                                        <p:tgtEl>
                                          <p:spTgt spid="28"/>
                                        </p:tgtEl>
                                        <p:attrNameLst>
                                          <p:attrName>ppt_w</p:attrName>
                                        </p:attrNameLst>
                                      </p:cBhvr>
                                      <p:tavLst>
                                        <p:tav tm="0">
                                          <p:val>
                                            <p:fltVal val="0"/>
                                          </p:val>
                                        </p:tav>
                                        <p:tav tm="100000">
                                          <p:val>
                                            <p:strVal val="#ppt_w"/>
                                          </p:val>
                                        </p:tav>
                                      </p:tavLst>
                                    </p:anim>
                                    <p:anim calcmode="lin" valueType="num">
                                      <p:cBhvr>
                                        <p:cTn id="23" dur="500" fill="hold"/>
                                        <p:tgtEl>
                                          <p:spTgt spid="28"/>
                                        </p:tgtEl>
                                        <p:attrNameLst>
                                          <p:attrName>ppt_h</p:attrName>
                                        </p:attrNameLst>
                                      </p:cBhvr>
                                      <p:tavLst>
                                        <p:tav tm="0">
                                          <p:val>
                                            <p:fltVal val="0"/>
                                          </p:val>
                                        </p:tav>
                                        <p:tav tm="100000">
                                          <p:val>
                                            <p:strVal val="#ppt_h"/>
                                          </p:val>
                                        </p:tav>
                                      </p:tavLst>
                                    </p:anim>
                                    <p:animEffect transition="in" filter="fade">
                                      <p:cBhvr>
                                        <p:cTn id="24" dur="500"/>
                                        <p:tgtEl>
                                          <p:spTgt spid="2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 calcmode="lin" valueType="num">
                                      <p:cBhvr>
                                        <p:cTn id="27" dur="500" fill="hold"/>
                                        <p:tgtEl>
                                          <p:spTgt spid="36"/>
                                        </p:tgtEl>
                                        <p:attrNameLst>
                                          <p:attrName>ppt_w</p:attrName>
                                        </p:attrNameLst>
                                      </p:cBhvr>
                                      <p:tavLst>
                                        <p:tav tm="0">
                                          <p:val>
                                            <p:fltVal val="0"/>
                                          </p:val>
                                        </p:tav>
                                        <p:tav tm="100000">
                                          <p:val>
                                            <p:strVal val="#ppt_w"/>
                                          </p:val>
                                        </p:tav>
                                      </p:tavLst>
                                    </p:anim>
                                    <p:anim calcmode="lin" valueType="num">
                                      <p:cBhvr>
                                        <p:cTn id="28" dur="500" fill="hold"/>
                                        <p:tgtEl>
                                          <p:spTgt spid="36"/>
                                        </p:tgtEl>
                                        <p:attrNameLst>
                                          <p:attrName>ppt_h</p:attrName>
                                        </p:attrNameLst>
                                      </p:cBhvr>
                                      <p:tavLst>
                                        <p:tav tm="0">
                                          <p:val>
                                            <p:fltVal val="0"/>
                                          </p:val>
                                        </p:tav>
                                        <p:tav tm="100000">
                                          <p:val>
                                            <p:strVal val="#ppt_h"/>
                                          </p:val>
                                        </p:tav>
                                      </p:tavLst>
                                    </p:anim>
                                    <p:animEffect transition="in" filter="fade">
                                      <p:cBhvr>
                                        <p:cTn id="29" dur="500"/>
                                        <p:tgtEl>
                                          <p:spTgt spid="36"/>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59"/>
                                        </p:tgtEl>
                                        <p:attrNameLst>
                                          <p:attrName>style.visibility</p:attrName>
                                        </p:attrNameLst>
                                      </p:cBhvr>
                                      <p:to>
                                        <p:strVal val="visible"/>
                                      </p:to>
                                    </p:set>
                                    <p:anim calcmode="lin" valueType="num">
                                      <p:cBhvr>
                                        <p:cTn id="32" dur="500" fill="hold"/>
                                        <p:tgtEl>
                                          <p:spTgt spid="59"/>
                                        </p:tgtEl>
                                        <p:attrNameLst>
                                          <p:attrName>ppt_w</p:attrName>
                                        </p:attrNameLst>
                                      </p:cBhvr>
                                      <p:tavLst>
                                        <p:tav tm="0">
                                          <p:val>
                                            <p:fltVal val="0"/>
                                          </p:val>
                                        </p:tav>
                                        <p:tav tm="100000">
                                          <p:val>
                                            <p:strVal val="#ppt_w"/>
                                          </p:val>
                                        </p:tav>
                                      </p:tavLst>
                                    </p:anim>
                                    <p:anim calcmode="lin" valueType="num">
                                      <p:cBhvr>
                                        <p:cTn id="33" dur="500" fill="hold"/>
                                        <p:tgtEl>
                                          <p:spTgt spid="59"/>
                                        </p:tgtEl>
                                        <p:attrNameLst>
                                          <p:attrName>ppt_h</p:attrName>
                                        </p:attrNameLst>
                                      </p:cBhvr>
                                      <p:tavLst>
                                        <p:tav tm="0">
                                          <p:val>
                                            <p:fltVal val="0"/>
                                          </p:val>
                                        </p:tav>
                                        <p:tav tm="100000">
                                          <p:val>
                                            <p:strVal val="#ppt_h"/>
                                          </p:val>
                                        </p:tav>
                                      </p:tavLst>
                                    </p:anim>
                                    <p:animEffect transition="in" filter="fade">
                                      <p:cBhvr>
                                        <p:cTn id="34" dur="500"/>
                                        <p:tgtEl>
                                          <p:spTgt spid="59"/>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anim calcmode="lin" valueType="num">
                                      <p:cBhvr>
                                        <p:cTn id="37" dur="500" fill="hold"/>
                                        <p:tgtEl>
                                          <p:spTgt spid="33"/>
                                        </p:tgtEl>
                                        <p:attrNameLst>
                                          <p:attrName>ppt_w</p:attrName>
                                        </p:attrNameLst>
                                      </p:cBhvr>
                                      <p:tavLst>
                                        <p:tav tm="0">
                                          <p:val>
                                            <p:fltVal val="0"/>
                                          </p:val>
                                        </p:tav>
                                        <p:tav tm="100000">
                                          <p:val>
                                            <p:strVal val="#ppt_w"/>
                                          </p:val>
                                        </p:tav>
                                      </p:tavLst>
                                    </p:anim>
                                    <p:anim calcmode="lin" valueType="num">
                                      <p:cBhvr>
                                        <p:cTn id="38" dur="500" fill="hold"/>
                                        <p:tgtEl>
                                          <p:spTgt spid="33"/>
                                        </p:tgtEl>
                                        <p:attrNameLst>
                                          <p:attrName>ppt_h</p:attrName>
                                        </p:attrNameLst>
                                      </p:cBhvr>
                                      <p:tavLst>
                                        <p:tav tm="0">
                                          <p:val>
                                            <p:fltVal val="0"/>
                                          </p:val>
                                        </p:tav>
                                        <p:tav tm="100000">
                                          <p:val>
                                            <p:strVal val="#ppt_h"/>
                                          </p:val>
                                        </p:tav>
                                      </p:tavLst>
                                    </p:anim>
                                    <p:animEffect transition="in" filter="fade">
                                      <p:cBhvr>
                                        <p:cTn id="39" dur="500"/>
                                        <p:tgtEl>
                                          <p:spTgt spid="33"/>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p:cTn id="42" dur="500" fill="hold"/>
                                        <p:tgtEl>
                                          <p:spTgt spid="10"/>
                                        </p:tgtEl>
                                        <p:attrNameLst>
                                          <p:attrName>ppt_w</p:attrName>
                                        </p:attrNameLst>
                                      </p:cBhvr>
                                      <p:tavLst>
                                        <p:tav tm="0">
                                          <p:val>
                                            <p:fltVal val="0"/>
                                          </p:val>
                                        </p:tav>
                                        <p:tav tm="100000">
                                          <p:val>
                                            <p:strVal val="#ppt_w"/>
                                          </p:val>
                                        </p:tav>
                                      </p:tavLst>
                                    </p:anim>
                                    <p:anim calcmode="lin" valueType="num">
                                      <p:cBhvr>
                                        <p:cTn id="43" dur="500" fill="hold"/>
                                        <p:tgtEl>
                                          <p:spTgt spid="10"/>
                                        </p:tgtEl>
                                        <p:attrNameLst>
                                          <p:attrName>ppt_h</p:attrName>
                                        </p:attrNameLst>
                                      </p:cBhvr>
                                      <p:tavLst>
                                        <p:tav tm="0">
                                          <p:val>
                                            <p:fltVal val="0"/>
                                          </p:val>
                                        </p:tav>
                                        <p:tav tm="100000">
                                          <p:val>
                                            <p:strVal val="#ppt_h"/>
                                          </p:val>
                                        </p:tav>
                                      </p:tavLst>
                                    </p:anim>
                                    <p:animEffect transition="in" filter="fade">
                                      <p:cBhvr>
                                        <p:cTn id="44" dur="500"/>
                                        <p:tgtEl>
                                          <p:spTgt spid="10"/>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37"/>
                                        </p:tgtEl>
                                        <p:attrNameLst>
                                          <p:attrName>style.visibility</p:attrName>
                                        </p:attrNameLst>
                                      </p:cBhvr>
                                      <p:to>
                                        <p:strVal val="visible"/>
                                      </p:to>
                                    </p:set>
                                    <p:anim calcmode="lin" valueType="num">
                                      <p:cBhvr>
                                        <p:cTn id="47" dur="500" fill="hold"/>
                                        <p:tgtEl>
                                          <p:spTgt spid="37"/>
                                        </p:tgtEl>
                                        <p:attrNameLst>
                                          <p:attrName>ppt_w</p:attrName>
                                        </p:attrNameLst>
                                      </p:cBhvr>
                                      <p:tavLst>
                                        <p:tav tm="0">
                                          <p:val>
                                            <p:fltVal val="0"/>
                                          </p:val>
                                        </p:tav>
                                        <p:tav tm="100000">
                                          <p:val>
                                            <p:strVal val="#ppt_w"/>
                                          </p:val>
                                        </p:tav>
                                      </p:tavLst>
                                    </p:anim>
                                    <p:anim calcmode="lin" valueType="num">
                                      <p:cBhvr>
                                        <p:cTn id="48" dur="500" fill="hold"/>
                                        <p:tgtEl>
                                          <p:spTgt spid="37"/>
                                        </p:tgtEl>
                                        <p:attrNameLst>
                                          <p:attrName>ppt_h</p:attrName>
                                        </p:attrNameLst>
                                      </p:cBhvr>
                                      <p:tavLst>
                                        <p:tav tm="0">
                                          <p:val>
                                            <p:fltVal val="0"/>
                                          </p:val>
                                        </p:tav>
                                        <p:tav tm="100000">
                                          <p:val>
                                            <p:strVal val="#ppt_h"/>
                                          </p:val>
                                        </p:tav>
                                      </p:tavLst>
                                    </p:anim>
                                    <p:animEffect transition="in" filter="fade">
                                      <p:cBhvr>
                                        <p:cTn id="49" dur="500"/>
                                        <p:tgtEl>
                                          <p:spTgt spid="37"/>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30"/>
                                        </p:tgtEl>
                                        <p:attrNameLst>
                                          <p:attrName>style.visibility</p:attrName>
                                        </p:attrNameLst>
                                      </p:cBhvr>
                                      <p:to>
                                        <p:strVal val="visible"/>
                                      </p:to>
                                    </p:set>
                                    <p:anim calcmode="lin" valueType="num">
                                      <p:cBhvr>
                                        <p:cTn id="52" dur="500" fill="hold"/>
                                        <p:tgtEl>
                                          <p:spTgt spid="30"/>
                                        </p:tgtEl>
                                        <p:attrNameLst>
                                          <p:attrName>ppt_w</p:attrName>
                                        </p:attrNameLst>
                                      </p:cBhvr>
                                      <p:tavLst>
                                        <p:tav tm="0">
                                          <p:val>
                                            <p:fltVal val="0"/>
                                          </p:val>
                                        </p:tav>
                                        <p:tav tm="100000">
                                          <p:val>
                                            <p:strVal val="#ppt_w"/>
                                          </p:val>
                                        </p:tav>
                                      </p:tavLst>
                                    </p:anim>
                                    <p:anim calcmode="lin" valueType="num">
                                      <p:cBhvr>
                                        <p:cTn id="53" dur="500" fill="hold"/>
                                        <p:tgtEl>
                                          <p:spTgt spid="30"/>
                                        </p:tgtEl>
                                        <p:attrNameLst>
                                          <p:attrName>ppt_h</p:attrName>
                                        </p:attrNameLst>
                                      </p:cBhvr>
                                      <p:tavLst>
                                        <p:tav tm="0">
                                          <p:val>
                                            <p:fltVal val="0"/>
                                          </p:val>
                                        </p:tav>
                                        <p:tav tm="100000">
                                          <p:val>
                                            <p:strVal val="#ppt_h"/>
                                          </p:val>
                                        </p:tav>
                                      </p:tavLst>
                                    </p:anim>
                                    <p:animEffect transition="in" filter="fade">
                                      <p:cBhvr>
                                        <p:cTn id="54" dur="500"/>
                                        <p:tgtEl>
                                          <p:spTgt spid="30"/>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9"/>
                                        </p:tgtEl>
                                        <p:attrNameLst>
                                          <p:attrName>style.visibility</p:attrName>
                                        </p:attrNameLst>
                                      </p:cBhvr>
                                      <p:to>
                                        <p:strVal val="visible"/>
                                      </p:to>
                                    </p:set>
                                    <p:anim calcmode="lin" valueType="num">
                                      <p:cBhvr>
                                        <p:cTn id="57" dur="500" fill="hold"/>
                                        <p:tgtEl>
                                          <p:spTgt spid="29"/>
                                        </p:tgtEl>
                                        <p:attrNameLst>
                                          <p:attrName>ppt_w</p:attrName>
                                        </p:attrNameLst>
                                      </p:cBhvr>
                                      <p:tavLst>
                                        <p:tav tm="0">
                                          <p:val>
                                            <p:fltVal val="0"/>
                                          </p:val>
                                        </p:tav>
                                        <p:tav tm="100000">
                                          <p:val>
                                            <p:strVal val="#ppt_w"/>
                                          </p:val>
                                        </p:tav>
                                      </p:tavLst>
                                    </p:anim>
                                    <p:anim calcmode="lin" valueType="num">
                                      <p:cBhvr>
                                        <p:cTn id="58" dur="500" fill="hold"/>
                                        <p:tgtEl>
                                          <p:spTgt spid="29"/>
                                        </p:tgtEl>
                                        <p:attrNameLst>
                                          <p:attrName>ppt_h</p:attrName>
                                        </p:attrNameLst>
                                      </p:cBhvr>
                                      <p:tavLst>
                                        <p:tav tm="0">
                                          <p:val>
                                            <p:fltVal val="0"/>
                                          </p:val>
                                        </p:tav>
                                        <p:tav tm="100000">
                                          <p:val>
                                            <p:strVal val="#ppt_h"/>
                                          </p:val>
                                        </p:tav>
                                      </p:tavLst>
                                    </p:anim>
                                    <p:animEffect transition="in" filter="fade">
                                      <p:cBhvr>
                                        <p:cTn id="59" dur="500"/>
                                        <p:tgtEl>
                                          <p:spTgt spid="29"/>
                                        </p:tgtEl>
                                      </p:cBhvr>
                                    </p:animEffect>
                                  </p:childTnLst>
                                </p:cTn>
                              </p:par>
                              <p:par>
                                <p:cTn id="60" presetID="53" presetClass="entr" presetSubtype="16" fill="hold" nodeType="withEffect">
                                  <p:stCondLst>
                                    <p:cond delay="0"/>
                                  </p:stCondLst>
                                  <p:childTnLst>
                                    <p:set>
                                      <p:cBhvr>
                                        <p:cTn id="61" dur="1" fill="hold">
                                          <p:stCondLst>
                                            <p:cond delay="0"/>
                                          </p:stCondLst>
                                        </p:cTn>
                                        <p:tgtEl>
                                          <p:spTgt spid="6"/>
                                        </p:tgtEl>
                                        <p:attrNameLst>
                                          <p:attrName>style.visibility</p:attrName>
                                        </p:attrNameLst>
                                      </p:cBhvr>
                                      <p:to>
                                        <p:strVal val="visible"/>
                                      </p:to>
                                    </p:set>
                                    <p:anim calcmode="lin" valueType="num">
                                      <p:cBhvr>
                                        <p:cTn id="62" dur="500" fill="hold"/>
                                        <p:tgtEl>
                                          <p:spTgt spid="6"/>
                                        </p:tgtEl>
                                        <p:attrNameLst>
                                          <p:attrName>ppt_w</p:attrName>
                                        </p:attrNameLst>
                                      </p:cBhvr>
                                      <p:tavLst>
                                        <p:tav tm="0">
                                          <p:val>
                                            <p:fltVal val="0"/>
                                          </p:val>
                                        </p:tav>
                                        <p:tav tm="100000">
                                          <p:val>
                                            <p:strVal val="#ppt_w"/>
                                          </p:val>
                                        </p:tav>
                                      </p:tavLst>
                                    </p:anim>
                                    <p:anim calcmode="lin" valueType="num">
                                      <p:cBhvr>
                                        <p:cTn id="63" dur="500" fill="hold"/>
                                        <p:tgtEl>
                                          <p:spTgt spid="6"/>
                                        </p:tgtEl>
                                        <p:attrNameLst>
                                          <p:attrName>ppt_h</p:attrName>
                                        </p:attrNameLst>
                                      </p:cBhvr>
                                      <p:tavLst>
                                        <p:tav tm="0">
                                          <p:val>
                                            <p:fltVal val="0"/>
                                          </p:val>
                                        </p:tav>
                                        <p:tav tm="100000">
                                          <p:val>
                                            <p:strVal val="#ppt_h"/>
                                          </p:val>
                                        </p:tav>
                                      </p:tavLst>
                                    </p:anim>
                                    <p:animEffect transition="in" filter="fade">
                                      <p:cBhvr>
                                        <p:cTn id="64" dur="500"/>
                                        <p:tgtEl>
                                          <p:spTgt spid="6"/>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anim calcmode="lin" valueType="num">
                                      <p:cBhvr>
                                        <p:cTn id="67" dur="500" fill="hold"/>
                                        <p:tgtEl>
                                          <p:spTgt spid="18"/>
                                        </p:tgtEl>
                                        <p:attrNameLst>
                                          <p:attrName>ppt_w</p:attrName>
                                        </p:attrNameLst>
                                      </p:cBhvr>
                                      <p:tavLst>
                                        <p:tav tm="0">
                                          <p:val>
                                            <p:fltVal val="0"/>
                                          </p:val>
                                        </p:tav>
                                        <p:tav tm="100000">
                                          <p:val>
                                            <p:strVal val="#ppt_w"/>
                                          </p:val>
                                        </p:tav>
                                      </p:tavLst>
                                    </p:anim>
                                    <p:anim calcmode="lin" valueType="num">
                                      <p:cBhvr>
                                        <p:cTn id="68" dur="500" fill="hold"/>
                                        <p:tgtEl>
                                          <p:spTgt spid="18"/>
                                        </p:tgtEl>
                                        <p:attrNameLst>
                                          <p:attrName>ppt_h</p:attrName>
                                        </p:attrNameLst>
                                      </p:cBhvr>
                                      <p:tavLst>
                                        <p:tav tm="0">
                                          <p:val>
                                            <p:fltVal val="0"/>
                                          </p:val>
                                        </p:tav>
                                        <p:tav tm="100000">
                                          <p:val>
                                            <p:strVal val="#ppt_h"/>
                                          </p:val>
                                        </p:tav>
                                      </p:tavLst>
                                    </p:anim>
                                    <p:animEffect transition="in" filter="fade">
                                      <p:cBhvr>
                                        <p:cTn id="69" dur="500"/>
                                        <p:tgtEl>
                                          <p:spTgt spid="18"/>
                                        </p:tgtEl>
                                      </p:cBhvr>
                                    </p:animEffect>
                                  </p:childTnLst>
                                </p:cTn>
                              </p:par>
                            </p:childTnLst>
                          </p:cTn>
                        </p:par>
                      </p:childTnLst>
                    </p:cTn>
                  </p:par>
                  <p:par>
                    <p:cTn id="70" fill="hold">
                      <p:stCondLst>
                        <p:cond delay="indefinite"/>
                      </p:stCondLst>
                      <p:childTnLst>
                        <p:par>
                          <p:cTn id="71" fill="hold">
                            <p:stCondLst>
                              <p:cond delay="0"/>
                            </p:stCondLst>
                            <p:childTnLst>
                              <p:par>
                                <p:cTn id="72" presetID="50" presetClass="entr" presetSubtype="0" decel="100000" fill="hold" grpId="1" nodeType="clickEffect">
                                  <p:stCondLst>
                                    <p:cond delay="0"/>
                                  </p:stCondLst>
                                  <p:childTnLst>
                                    <p:set>
                                      <p:cBhvr>
                                        <p:cTn id="73" dur="1" fill="hold">
                                          <p:stCondLst>
                                            <p:cond delay="0"/>
                                          </p:stCondLst>
                                        </p:cTn>
                                        <p:tgtEl>
                                          <p:spTgt spid="38"/>
                                        </p:tgtEl>
                                        <p:attrNameLst>
                                          <p:attrName>style.visibility</p:attrName>
                                        </p:attrNameLst>
                                      </p:cBhvr>
                                      <p:to>
                                        <p:strVal val="visible"/>
                                      </p:to>
                                    </p:set>
                                    <p:anim calcmode="lin" valueType="num">
                                      <p:cBhvr>
                                        <p:cTn id="74" dur="1000" fill="hold"/>
                                        <p:tgtEl>
                                          <p:spTgt spid="38"/>
                                        </p:tgtEl>
                                        <p:attrNameLst>
                                          <p:attrName>ppt_w</p:attrName>
                                        </p:attrNameLst>
                                      </p:cBhvr>
                                      <p:tavLst>
                                        <p:tav tm="0">
                                          <p:val>
                                            <p:strVal val="#ppt_w+.3"/>
                                          </p:val>
                                        </p:tav>
                                        <p:tav tm="100000">
                                          <p:val>
                                            <p:strVal val="#ppt_w"/>
                                          </p:val>
                                        </p:tav>
                                      </p:tavLst>
                                    </p:anim>
                                    <p:anim calcmode="lin" valueType="num">
                                      <p:cBhvr>
                                        <p:cTn id="75" dur="1000" fill="hold"/>
                                        <p:tgtEl>
                                          <p:spTgt spid="38"/>
                                        </p:tgtEl>
                                        <p:attrNameLst>
                                          <p:attrName>ppt_h</p:attrName>
                                        </p:attrNameLst>
                                      </p:cBhvr>
                                      <p:tavLst>
                                        <p:tav tm="0">
                                          <p:val>
                                            <p:strVal val="#ppt_h"/>
                                          </p:val>
                                        </p:tav>
                                        <p:tav tm="100000">
                                          <p:val>
                                            <p:strVal val="#ppt_h"/>
                                          </p:val>
                                        </p:tav>
                                      </p:tavLst>
                                    </p:anim>
                                    <p:animEffect transition="in" filter="fade">
                                      <p:cBhvr>
                                        <p:cTn id="76" dur="1000"/>
                                        <p:tgtEl>
                                          <p:spTgt spid="38"/>
                                        </p:tgtEl>
                                      </p:cBhvr>
                                    </p:animEffect>
                                  </p:childTnLst>
                                </p:cTn>
                              </p:par>
                              <p:par>
                                <p:cTn id="77" presetID="50" presetClass="entr" presetSubtype="0" decel="100000" fill="hold" grpId="1" nodeType="withEffect">
                                  <p:stCondLst>
                                    <p:cond delay="0"/>
                                  </p:stCondLst>
                                  <p:childTnLst>
                                    <p:set>
                                      <p:cBhvr>
                                        <p:cTn id="78" dur="1" fill="hold">
                                          <p:stCondLst>
                                            <p:cond delay="0"/>
                                          </p:stCondLst>
                                        </p:cTn>
                                        <p:tgtEl>
                                          <p:spTgt spid="35"/>
                                        </p:tgtEl>
                                        <p:attrNameLst>
                                          <p:attrName>style.visibility</p:attrName>
                                        </p:attrNameLst>
                                      </p:cBhvr>
                                      <p:to>
                                        <p:strVal val="visible"/>
                                      </p:to>
                                    </p:set>
                                    <p:anim calcmode="lin" valueType="num">
                                      <p:cBhvr>
                                        <p:cTn id="79" dur="1000" fill="hold"/>
                                        <p:tgtEl>
                                          <p:spTgt spid="35"/>
                                        </p:tgtEl>
                                        <p:attrNameLst>
                                          <p:attrName>ppt_w</p:attrName>
                                        </p:attrNameLst>
                                      </p:cBhvr>
                                      <p:tavLst>
                                        <p:tav tm="0">
                                          <p:val>
                                            <p:strVal val="#ppt_w+.3"/>
                                          </p:val>
                                        </p:tav>
                                        <p:tav tm="100000">
                                          <p:val>
                                            <p:strVal val="#ppt_w"/>
                                          </p:val>
                                        </p:tav>
                                      </p:tavLst>
                                    </p:anim>
                                    <p:anim calcmode="lin" valueType="num">
                                      <p:cBhvr>
                                        <p:cTn id="80" dur="1000" fill="hold"/>
                                        <p:tgtEl>
                                          <p:spTgt spid="35"/>
                                        </p:tgtEl>
                                        <p:attrNameLst>
                                          <p:attrName>ppt_h</p:attrName>
                                        </p:attrNameLst>
                                      </p:cBhvr>
                                      <p:tavLst>
                                        <p:tav tm="0">
                                          <p:val>
                                            <p:strVal val="#ppt_h"/>
                                          </p:val>
                                        </p:tav>
                                        <p:tav tm="100000">
                                          <p:val>
                                            <p:strVal val="#ppt_h"/>
                                          </p:val>
                                        </p:tav>
                                      </p:tavLst>
                                    </p:anim>
                                    <p:animEffect transition="in" filter="fade">
                                      <p:cBhvr>
                                        <p:cTn id="81" dur="1000"/>
                                        <p:tgtEl>
                                          <p:spTgt spid="35"/>
                                        </p:tgtEl>
                                      </p:cBhvr>
                                    </p:animEffect>
                                  </p:childTnLst>
                                </p:cTn>
                              </p:par>
                              <p:par>
                                <p:cTn id="82" presetID="50" presetClass="entr" presetSubtype="0" decel="100000" fill="hold" grpId="1" nodeType="withEffect">
                                  <p:stCondLst>
                                    <p:cond delay="0"/>
                                  </p:stCondLst>
                                  <p:childTnLst>
                                    <p:set>
                                      <p:cBhvr>
                                        <p:cTn id="83" dur="1" fill="hold">
                                          <p:stCondLst>
                                            <p:cond delay="0"/>
                                          </p:stCondLst>
                                        </p:cTn>
                                        <p:tgtEl>
                                          <p:spTgt spid="22"/>
                                        </p:tgtEl>
                                        <p:attrNameLst>
                                          <p:attrName>style.visibility</p:attrName>
                                        </p:attrNameLst>
                                      </p:cBhvr>
                                      <p:to>
                                        <p:strVal val="visible"/>
                                      </p:to>
                                    </p:set>
                                    <p:anim calcmode="lin" valueType="num">
                                      <p:cBhvr>
                                        <p:cTn id="84" dur="1000" fill="hold"/>
                                        <p:tgtEl>
                                          <p:spTgt spid="22"/>
                                        </p:tgtEl>
                                        <p:attrNameLst>
                                          <p:attrName>ppt_w</p:attrName>
                                        </p:attrNameLst>
                                      </p:cBhvr>
                                      <p:tavLst>
                                        <p:tav tm="0">
                                          <p:val>
                                            <p:strVal val="#ppt_w+.3"/>
                                          </p:val>
                                        </p:tav>
                                        <p:tav tm="100000">
                                          <p:val>
                                            <p:strVal val="#ppt_w"/>
                                          </p:val>
                                        </p:tav>
                                      </p:tavLst>
                                    </p:anim>
                                    <p:anim calcmode="lin" valueType="num">
                                      <p:cBhvr>
                                        <p:cTn id="85" dur="1000" fill="hold"/>
                                        <p:tgtEl>
                                          <p:spTgt spid="22"/>
                                        </p:tgtEl>
                                        <p:attrNameLst>
                                          <p:attrName>ppt_h</p:attrName>
                                        </p:attrNameLst>
                                      </p:cBhvr>
                                      <p:tavLst>
                                        <p:tav tm="0">
                                          <p:val>
                                            <p:strVal val="#ppt_h"/>
                                          </p:val>
                                        </p:tav>
                                        <p:tav tm="100000">
                                          <p:val>
                                            <p:strVal val="#ppt_h"/>
                                          </p:val>
                                        </p:tav>
                                      </p:tavLst>
                                    </p:anim>
                                    <p:animEffect transition="in" filter="fade">
                                      <p:cBhvr>
                                        <p:cTn id="86" dur="1000"/>
                                        <p:tgtEl>
                                          <p:spTgt spid="22"/>
                                        </p:tgtEl>
                                      </p:cBhvr>
                                    </p:animEffect>
                                  </p:childTnLst>
                                </p:cTn>
                              </p:par>
                              <p:par>
                                <p:cTn id="87" presetID="50" presetClass="entr" presetSubtype="0" decel="100000" fill="hold" grpId="1" nodeType="withEffect">
                                  <p:stCondLst>
                                    <p:cond delay="0"/>
                                  </p:stCondLst>
                                  <p:childTnLst>
                                    <p:set>
                                      <p:cBhvr>
                                        <p:cTn id="88" dur="1" fill="hold">
                                          <p:stCondLst>
                                            <p:cond delay="0"/>
                                          </p:stCondLst>
                                        </p:cTn>
                                        <p:tgtEl>
                                          <p:spTgt spid="28"/>
                                        </p:tgtEl>
                                        <p:attrNameLst>
                                          <p:attrName>style.visibility</p:attrName>
                                        </p:attrNameLst>
                                      </p:cBhvr>
                                      <p:to>
                                        <p:strVal val="visible"/>
                                      </p:to>
                                    </p:set>
                                    <p:anim calcmode="lin" valueType="num">
                                      <p:cBhvr>
                                        <p:cTn id="89" dur="1000" fill="hold"/>
                                        <p:tgtEl>
                                          <p:spTgt spid="28"/>
                                        </p:tgtEl>
                                        <p:attrNameLst>
                                          <p:attrName>ppt_w</p:attrName>
                                        </p:attrNameLst>
                                      </p:cBhvr>
                                      <p:tavLst>
                                        <p:tav tm="0">
                                          <p:val>
                                            <p:strVal val="#ppt_w+.3"/>
                                          </p:val>
                                        </p:tav>
                                        <p:tav tm="100000">
                                          <p:val>
                                            <p:strVal val="#ppt_w"/>
                                          </p:val>
                                        </p:tav>
                                      </p:tavLst>
                                    </p:anim>
                                    <p:anim calcmode="lin" valueType="num">
                                      <p:cBhvr>
                                        <p:cTn id="90" dur="1000" fill="hold"/>
                                        <p:tgtEl>
                                          <p:spTgt spid="28"/>
                                        </p:tgtEl>
                                        <p:attrNameLst>
                                          <p:attrName>ppt_h</p:attrName>
                                        </p:attrNameLst>
                                      </p:cBhvr>
                                      <p:tavLst>
                                        <p:tav tm="0">
                                          <p:val>
                                            <p:strVal val="#ppt_h"/>
                                          </p:val>
                                        </p:tav>
                                        <p:tav tm="100000">
                                          <p:val>
                                            <p:strVal val="#ppt_h"/>
                                          </p:val>
                                        </p:tav>
                                      </p:tavLst>
                                    </p:anim>
                                    <p:animEffect transition="in" filter="fade">
                                      <p:cBhvr>
                                        <p:cTn id="91" dur="1000"/>
                                        <p:tgtEl>
                                          <p:spTgt spid="28"/>
                                        </p:tgtEl>
                                      </p:cBhvr>
                                    </p:animEffect>
                                  </p:childTnLst>
                                </p:cTn>
                              </p:par>
                              <p:par>
                                <p:cTn id="92" presetID="50" presetClass="entr" presetSubtype="0" decel="100000" fill="hold" grpId="1" nodeType="withEffect">
                                  <p:stCondLst>
                                    <p:cond delay="0"/>
                                  </p:stCondLst>
                                  <p:childTnLst>
                                    <p:set>
                                      <p:cBhvr>
                                        <p:cTn id="93" dur="1" fill="hold">
                                          <p:stCondLst>
                                            <p:cond delay="0"/>
                                          </p:stCondLst>
                                        </p:cTn>
                                        <p:tgtEl>
                                          <p:spTgt spid="36"/>
                                        </p:tgtEl>
                                        <p:attrNameLst>
                                          <p:attrName>style.visibility</p:attrName>
                                        </p:attrNameLst>
                                      </p:cBhvr>
                                      <p:to>
                                        <p:strVal val="visible"/>
                                      </p:to>
                                    </p:set>
                                    <p:anim calcmode="lin" valueType="num">
                                      <p:cBhvr>
                                        <p:cTn id="94" dur="1000" fill="hold"/>
                                        <p:tgtEl>
                                          <p:spTgt spid="36"/>
                                        </p:tgtEl>
                                        <p:attrNameLst>
                                          <p:attrName>ppt_w</p:attrName>
                                        </p:attrNameLst>
                                      </p:cBhvr>
                                      <p:tavLst>
                                        <p:tav tm="0">
                                          <p:val>
                                            <p:strVal val="#ppt_w+.3"/>
                                          </p:val>
                                        </p:tav>
                                        <p:tav tm="100000">
                                          <p:val>
                                            <p:strVal val="#ppt_w"/>
                                          </p:val>
                                        </p:tav>
                                      </p:tavLst>
                                    </p:anim>
                                    <p:anim calcmode="lin" valueType="num">
                                      <p:cBhvr>
                                        <p:cTn id="95" dur="1000" fill="hold"/>
                                        <p:tgtEl>
                                          <p:spTgt spid="36"/>
                                        </p:tgtEl>
                                        <p:attrNameLst>
                                          <p:attrName>ppt_h</p:attrName>
                                        </p:attrNameLst>
                                      </p:cBhvr>
                                      <p:tavLst>
                                        <p:tav tm="0">
                                          <p:val>
                                            <p:strVal val="#ppt_h"/>
                                          </p:val>
                                        </p:tav>
                                        <p:tav tm="100000">
                                          <p:val>
                                            <p:strVal val="#ppt_h"/>
                                          </p:val>
                                        </p:tav>
                                      </p:tavLst>
                                    </p:anim>
                                    <p:animEffect transition="in" filter="fade">
                                      <p:cBhvr>
                                        <p:cTn id="96" dur="1000"/>
                                        <p:tgtEl>
                                          <p:spTgt spid="36"/>
                                        </p:tgtEl>
                                      </p:cBhvr>
                                    </p:animEffect>
                                  </p:childTnLst>
                                </p:cTn>
                              </p:par>
                              <p:par>
                                <p:cTn id="97" presetID="50" presetClass="entr" presetSubtype="0" decel="100000" fill="hold" grpId="1" nodeType="withEffect">
                                  <p:stCondLst>
                                    <p:cond delay="0"/>
                                  </p:stCondLst>
                                  <p:childTnLst>
                                    <p:set>
                                      <p:cBhvr>
                                        <p:cTn id="98" dur="1" fill="hold">
                                          <p:stCondLst>
                                            <p:cond delay="0"/>
                                          </p:stCondLst>
                                        </p:cTn>
                                        <p:tgtEl>
                                          <p:spTgt spid="59"/>
                                        </p:tgtEl>
                                        <p:attrNameLst>
                                          <p:attrName>style.visibility</p:attrName>
                                        </p:attrNameLst>
                                      </p:cBhvr>
                                      <p:to>
                                        <p:strVal val="visible"/>
                                      </p:to>
                                    </p:set>
                                    <p:anim calcmode="lin" valueType="num">
                                      <p:cBhvr>
                                        <p:cTn id="99" dur="1000" fill="hold"/>
                                        <p:tgtEl>
                                          <p:spTgt spid="59"/>
                                        </p:tgtEl>
                                        <p:attrNameLst>
                                          <p:attrName>ppt_w</p:attrName>
                                        </p:attrNameLst>
                                      </p:cBhvr>
                                      <p:tavLst>
                                        <p:tav tm="0">
                                          <p:val>
                                            <p:strVal val="#ppt_w+.3"/>
                                          </p:val>
                                        </p:tav>
                                        <p:tav tm="100000">
                                          <p:val>
                                            <p:strVal val="#ppt_w"/>
                                          </p:val>
                                        </p:tav>
                                      </p:tavLst>
                                    </p:anim>
                                    <p:anim calcmode="lin" valueType="num">
                                      <p:cBhvr>
                                        <p:cTn id="100" dur="1000" fill="hold"/>
                                        <p:tgtEl>
                                          <p:spTgt spid="59"/>
                                        </p:tgtEl>
                                        <p:attrNameLst>
                                          <p:attrName>ppt_h</p:attrName>
                                        </p:attrNameLst>
                                      </p:cBhvr>
                                      <p:tavLst>
                                        <p:tav tm="0">
                                          <p:val>
                                            <p:strVal val="#ppt_h"/>
                                          </p:val>
                                        </p:tav>
                                        <p:tav tm="100000">
                                          <p:val>
                                            <p:strVal val="#ppt_h"/>
                                          </p:val>
                                        </p:tav>
                                      </p:tavLst>
                                    </p:anim>
                                    <p:animEffect transition="in" filter="fade">
                                      <p:cBhvr>
                                        <p:cTn id="101" dur="1000"/>
                                        <p:tgtEl>
                                          <p:spTgt spid="59"/>
                                        </p:tgtEl>
                                      </p:cBhvr>
                                    </p:animEffect>
                                  </p:childTnLst>
                                </p:cTn>
                              </p:par>
                              <p:par>
                                <p:cTn id="102" presetID="50" presetClass="entr" presetSubtype="0" decel="100000" fill="hold" grpId="1" nodeType="withEffect">
                                  <p:stCondLst>
                                    <p:cond delay="0"/>
                                  </p:stCondLst>
                                  <p:childTnLst>
                                    <p:set>
                                      <p:cBhvr>
                                        <p:cTn id="103" dur="1" fill="hold">
                                          <p:stCondLst>
                                            <p:cond delay="0"/>
                                          </p:stCondLst>
                                        </p:cTn>
                                        <p:tgtEl>
                                          <p:spTgt spid="33"/>
                                        </p:tgtEl>
                                        <p:attrNameLst>
                                          <p:attrName>style.visibility</p:attrName>
                                        </p:attrNameLst>
                                      </p:cBhvr>
                                      <p:to>
                                        <p:strVal val="visible"/>
                                      </p:to>
                                    </p:set>
                                    <p:anim calcmode="lin" valueType="num">
                                      <p:cBhvr>
                                        <p:cTn id="104" dur="1000" fill="hold"/>
                                        <p:tgtEl>
                                          <p:spTgt spid="33"/>
                                        </p:tgtEl>
                                        <p:attrNameLst>
                                          <p:attrName>ppt_w</p:attrName>
                                        </p:attrNameLst>
                                      </p:cBhvr>
                                      <p:tavLst>
                                        <p:tav tm="0">
                                          <p:val>
                                            <p:strVal val="#ppt_w+.3"/>
                                          </p:val>
                                        </p:tav>
                                        <p:tav tm="100000">
                                          <p:val>
                                            <p:strVal val="#ppt_w"/>
                                          </p:val>
                                        </p:tav>
                                      </p:tavLst>
                                    </p:anim>
                                    <p:anim calcmode="lin" valueType="num">
                                      <p:cBhvr>
                                        <p:cTn id="105" dur="1000" fill="hold"/>
                                        <p:tgtEl>
                                          <p:spTgt spid="33"/>
                                        </p:tgtEl>
                                        <p:attrNameLst>
                                          <p:attrName>ppt_h</p:attrName>
                                        </p:attrNameLst>
                                      </p:cBhvr>
                                      <p:tavLst>
                                        <p:tav tm="0">
                                          <p:val>
                                            <p:strVal val="#ppt_h"/>
                                          </p:val>
                                        </p:tav>
                                        <p:tav tm="100000">
                                          <p:val>
                                            <p:strVal val="#ppt_h"/>
                                          </p:val>
                                        </p:tav>
                                      </p:tavLst>
                                    </p:anim>
                                    <p:animEffect transition="in" filter="fade">
                                      <p:cBhvr>
                                        <p:cTn id="106" dur="1000"/>
                                        <p:tgtEl>
                                          <p:spTgt spid="33"/>
                                        </p:tgtEl>
                                      </p:cBhvr>
                                    </p:animEffect>
                                  </p:childTnLst>
                                </p:cTn>
                              </p:par>
                              <p:par>
                                <p:cTn id="107" presetID="50" presetClass="entr" presetSubtype="0" decel="100000" fill="hold" grpId="1" nodeType="withEffect">
                                  <p:stCondLst>
                                    <p:cond delay="0"/>
                                  </p:stCondLst>
                                  <p:childTnLst>
                                    <p:set>
                                      <p:cBhvr>
                                        <p:cTn id="108" dur="1" fill="hold">
                                          <p:stCondLst>
                                            <p:cond delay="0"/>
                                          </p:stCondLst>
                                        </p:cTn>
                                        <p:tgtEl>
                                          <p:spTgt spid="10"/>
                                        </p:tgtEl>
                                        <p:attrNameLst>
                                          <p:attrName>style.visibility</p:attrName>
                                        </p:attrNameLst>
                                      </p:cBhvr>
                                      <p:to>
                                        <p:strVal val="visible"/>
                                      </p:to>
                                    </p:set>
                                    <p:anim calcmode="lin" valueType="num">
                                      <p:cBhvr>
                                        <p:cTn id="109" dur="1000" fill="hold"/>
                                        <p:tgtEl>
                                          <p:spTgt spid="10"/>
                                        </p:tgtEl>
                                        <p:attrNameLst>
                                          <p:attrName>ppt_w</p:attrName>
                                        </p:attrNameLst>
                                      </p:cBhvr>
                                      <p:tavLst>
                                        <p:tav tm="0">
                                          <p:val>
                                            <p:strVal val="#ppt_w+.3"/>
                                          </p:val>
                                        </p:tav>
                                        <p:tav tm="100000">
                                          <p:val>
                                            <p:strVal val="#ppt_w"/>
                                          </p:val>
                                        </p:tav>
                                      </p:tavLst>
                                    </p:anim>
                                    <p:anim calcmode="lin" valueType="num">
                                      <p:cBhvr>
                                        <p:cTn id="110" dur="1000" fill="hold"/>
                                        <p:tgtEl>
                                          <p:spTgt spid="10"/>
                                        </p:tgtEl>
                                        <p:attrNameLst>
                                          <p:attrName>ppt_h</p:attrName>
                                        </p:attrNameLst>
                                      </p:cBhvr>
                                      <p:tavLst>
                                        <p:tav tm="0">
                                          <p:val>
                                            <p:strVal val="#ppt_h"/>
                                          </p:val>
                                        </p:tav>
                                        <p:tav tm="100000">
                                          <p:val>
                                            <p:strVal val="#ppt_h"/>
                                          </p:val>
                                        </p:tav>
                                      </p:tavLst>
                                    </p:anim>
                                    <p:animEffect transition="in" filter="fade">
                                      <p:cBhvr>
                                        <p:cTn id="111" dur="1000"/>
                                        <p:tgtEl>
                                          <p:spTgt spid="10"/>
                                        </p:tgtEl>
                                      </p:cBhvr>
                                    </p:animEffect>
                                  </p:childTnLst>
                                </p:cTn>
                              </p:par>
                              <p:par>
                                <p:cTn id="112" presetID="50" presetClass="entr" presetSubtype="0" decel="100000" fill="hold" grpId="1" nodeType="withEffect">
                                  <p:stCondLst>
                                    <p:cond delay="0"/>
                                  </p:stCondLst>
                                  <p:childTnLst>
                                    <p:set>
                                      <p:cBhvr>
                                        <p:cTn id="113" dur="1" fill="hold">
                                          <p:stCondLst>
                                            <p:cond delay="0"/>
                                          </p:stCondLst>
                                        </p:cTn>
                                        <p:tgtEl>
                                          <p:spTgt spid="37"/>
                                        </p:tgtEl>
                                        <p:attrNameLst>
                                          <p:attrName>style.visibility</p:attrName>
                                        </p:attrNameLst>
                                      </p:cBhvr>
                                      <p:to>
                                        <p:strVal val="visible"/>
                                      </p:to>
                                    </p:set>
                                    <p:anim calcmode="lin" valueType="num">
                                      <p:cBhvr>
                                        <p:cTn id="114" dur="1000" fill="hold"/>
                                        <p:tgtEl>
                                          <p:spTgt spid="37"/>
                                        </p:tgtEl>
                                        <p:attrNameLst>
                                          <p:attrName>ppt_w</p:attrName>
                                        </p:attrNameLst>
                                      </p:cBhvr>
                                      <p:tavLst>
                                        <p:tav tm="0">
                                          <p:val>
                                            <p:strVal val="#ppt_w+.3"/>
                                          </p:val>
                                        </p:tav>
                                        <p:tav tm="100000">
                                          <p:val>
                                            <p:strVal val="#ppt_w"/>
                                          </p:val>
                                        </p:tav>
                                      </p:tavLst>
                                    </p:anim>
                                    <p:anim calcmode="lin" valueType="num">
                                      <p:cBhvr>
                                        <p:cTn id="115" dur="1000" fill="hold"/>
                                        <p:tgtEl>
                                          <p:spTgt spid="37"/>
                                        </p:tgtEl>
                                        <p:attrNameLst>
                                          <p:attrName>ppt_h</p:attrName>
                                        </p:attrNameLst>
                                      </p:cBhvr>
                                      <p:tavLst>
                                        <p:tav tm="0">
                                          <p:val>
                                            <p:strVal val="#ppt_h"/>
                                          </p:val>
                                        </p:tav>
                                        <p:tav tm="100000">
                                          <p:val>
                                            <p:strVal val="#ppt_h"/>
                                          </p:val>
                                        </p:tav>
                                      </p:tavLst>
                                    </p:anim>
                                    <p:animEffect transition="in" filter="fade">
                                      <p:cBhvr>
                                        <p:cTn id="116" dur="1000"/>
                                        <p:tgtEl>
                                          <p:spTgt spid="37"/>
                                        </p:tgtEl>
                                      </p:cBhvr>
                                    </p:animEffect>
                                  </p:childTnLst>
                                </p:cTn>
                              </p:par>
                              <p:par>
                                <p:cTn id="117" presetID="50" presetClass="entr" presetSubtype="0" decel="100000" fill="hold" grpId="1" nodeType="withEffect">
                                  <p:stCondLst>
                                    <p:cond delay="0"/>
                                  </p:stCondLst>
                                  <p:childTnLst>
                                    <p:set>
                                      <p:cBhvr>
                                        <p:cTn id="118" dur="1" fill="hold">
                                          <p:stCondLst>
                                            <p:cond delay="0"/>
                                          </p:stCondLst>
                                        </p:cTn>
                                        <p:tgtEl>
                                          <p:spTgt spid="30"/>
                                        </p:tgtEl>
                                        <p:attrNameLst>
                                          <p:attrName>style.visibility</p:attrName>
                                        </p:attrNameLst>
                                      </p:cBhvr>
                                      <p:to>
                                        <p:strVal val="visible"/>
                                      </p:to>
                                    </p:set>
                                    <p:anim calcmode="lin" valueType="num">
                                      <p:cBhvr>
                                        <p:cTn id="119" dur="1000" fill="hold"/>
                                        <p:tgtEl>
                                          <p:spTgt spid="30"/>
                                        </p:tgtEl>
                                        <p:attrNameLst>
                                          <p:attrName>ppt_w</p:attrName>
                                        </p:attrNameLst>
                                      </p:cBhvr>
                                      <p:tavLst>
                                        <p:tav tm="0">
                                          <p:val>
                                            <p:strVal val="#ppt_w+.3"/>
                                          </p:val>
                                        </p:tav>
                                        <p:tav tm="100000">
                                          <p:val>
                                            <p:strVal val="#ppt_w"/>
                                          </p:val>
                                        </p:tav>
                                      </p:tavLst>
                                    </p:anim>
                                    <p:anim calcmode="lin" valueType="num">
                                      <p:cBhvr>
                                        <p:cTn id="120" dur="1000" fill="hold"/>
                                        <p:tgtEl>
                                          <p:spTgt spid="30"/>
                                        </p:tgtEl>
                                        <p:attrNameLst>
                                          <p:attrName>ppt_h</p:attrName>
                                        </p:attrNameLst>
                                      </p:cBhvr>
                                      <p:tavLst>
                                        <p:tav tm="0">
                                          <p:val>
                                            <p:strVal val="#ppt_h"/>
                                          </p:val>
                                        </p:tav>
                                        <p:tav tm="100000">
                                          <p:val>
                                            <p:strVal val="#ppt_h"/>
                                          </p:val>
                                        </p:tav>
                                      </p:tavLst>
                                    </p:anim>
                                    <p:animEffect transition="in" filter="fade">
                                      <p:cBhvr>
                                        <p:cTn id="121" dur="1000"/>
                                        <p:tgtEl>
                                          <p:spTgt spid="30"/>
                                        </p:tgtEl>
                                      </p:cBhvr>
                                    </p:animEffect>
                                  </p:childTnLst>
                                </p:cTn>
                              </p:par>
                              <p:par>
                                <p:cTn id="122" presetID="50" presetClass="entr" presetSubtype="0" decel="100000" fill="hold" grpId="1" nodeType="withEffect">
                                  <p:stCondLst>
                                    <p:cond delay="0"/>
                                  </p:stCondLst>
                                  <p:childTnLst>
                                    <p:set>
                                      <p:cBhvr>
                                        <p:cTn id="123" dur="1" fill="hold">
                                          <p:stCondLst>
                                            <p:cond delay="0"/>
                                          </p:stCondLst>
                                        </p:cTn>
                                        <p:tgtEl>
                                          <p:spTgt spid="29"/>
                                        </p:tgtEl>
                                        <p:attrNameLst>
                                          <p:attrName>style.visibility</p:attrName>
                                        </p:attrNameLst>
                                      </p:cBhvr>
                                      <p:to>
                                        <p:strVal val="visible"/>
                                      </p:to>
                                    </p:set>
                                    <p:anim calcmode="lin" valueType="num">
                                      <p:cBhvr>
                                        <p:cTn id="124" dur="1000" fill="hold"/>
                                        <p:tgtEl>
                                          <p:spTgt spid="29"/>
                                        </p:tgtEl>
                                        <p:attrNameLst>
                                          <p:attrName>ppt_w</p:attrName>
                                        </p:attrNameLst>
                                      </p:cBhvr>
                                      <p:tavLst>
                                        <p:tav tm="0">
                                          <p:val>
                                            <p:strVal val="#ppt_w+.3"/>
                                          </p:val>
                                        </p:tav>
                                        <p:tav tm="100000">
                                          <p:val>
                                            <p:strVal val="#ppt_w"/>
                                          </p:val>
                                        </p:tav>
                                      </p:tavLst>
                                    </p:anim>
                                    <p:anim calcmode="lin" valueType="num">
                                      <p:cBhvr>
                                        <p:cTn id="125" dur="1000" fill="hold"/>
                                        <p:tgtEl>
                                          <p:spTgt spid="29"/>
                                        </p:tgtEl>
                                        <p:attrNameLst>
                                          <p:attrName>ppt_h</p:attrName>
                                        </p:attrNameLst>
                                      </p:cBhvr>
                                      <p:tavLst>
                                        <p:tav tm="0">
                                          <p:val>
                                            <p:strVal val="#ppt_h"/>
                                          </p:val>
                                        </p:tav>
                                        <p:tav tm="100000">
                                          <p:val>
                                            <p:strVal val="#ppt_h"/>
                                          </p:val>
                                        </p:tav>
                                      </p:tavLst>
                                    </p:anim>
                                    <p:animEffect transition="in" filter="fade">
                                      <p:cBhvr>
                                        <p:cTn id="126" dur="1000"/>
                                        <p:tgtEl>
                                          <p:spTgt spid="29"/>
                                        </p:tgtEl>
                                      </p:cBhvr>
                                    </p:animEffect>
                                  </p:childTnLst>
                                </p:cTn>
                              </p:par>
                              <p:par>
                                <p:cTn id="127" presetID="50" presetClass="entr" presetSubtype="0" decel="100000" fill="hold" nodeType="withEffect">
                                  <p:stCondLst>
                                    <p:cond delay="0"/>
                                  </p:stCondLst>
                                  <p:childTnLst>
                                    <p:set>
                                      <p:cBhvr>
                                        <p:cTn id="128" dur="1" fill="hold">
                                          <p:stCondLst>
                                            <p:cond delay="0"/>
                                          </p:stCondLst>
                                        </p:cTn>
                                        <p:tgtEl>
                                          <p:spTgt spid="6"/>
                                        </p:tgtEl>
                                        <p:attrNameLst>
                                          <p:attrName>style.visibility</p:attrName>
                                        </p:attrNameLst>
                                      </p:cBhvr>
                                      <p:to>
                                        <p:strVal val="visible"/>
                                      </p:to>
                                    </p:set>
                                    <p:anim calcmode="lin" valueType="num">
                                      <p:cBhvr>
                                        <p:cTn id="129" dur="1000" fill="hold"/>
                                        <p:tgtEl>
                                          <p:spTgt spid="6"/>
                                        </p:tgtEl>
                                        <p:attrNameLst>
                                          <p:attrName>ppt_w</p:attrName>
                                        </p:attrNameLst>
                                      </p:cBhvr>
                                      <p:tavLst>
                                        <p:tav tm="0">
                                          <p:val>
                                            <p:strVal val="#ppt_w+.3"/>
                                          </p:val>
                                        </p:tav>
                                        <p:tav tm="100000">
                                          <p:val>
                                            <p:strVal val="#ppt_w"/>
                                          </p:val>
                                        </p:tav>
                                      </p:tavLst>
                                    </p:anim>
                                    <p:anim calcmode="lin" valueType="num">
                                      <p:cBhvr>
                                        <p:cTn id="130" dur="1000" fill="hold"/>
                                        <p:tgtEl>
                                          <p:spTgt spid="6"/>
                                        </p:tgtEl>
                                        <p:attrNameLst>
                                          <p:attrName>ppt_h</p:attrName>
                                        </p:attrNameLst>
                                      </p:cBhvr>
                                      <p:tavLst>
                                        <p:tav tm="0">
                                          <p:val>
                                            <p:strVal val="#ppt_h"/>
                                          </p:val>
                                        </p:tav>
                                        <p:tav tm="100000">
                                          <p:val>
                                            <p:strVal val="#ppt_h"/>
                                          </p:val>
                                        </p:tav>
                                      </p:tavLst>
                                    </p:anim>
                                    <p:animEffect transition="in" filter="fade">
                                      <p:cBhvr>
                                        <p:cTn id="131" dur="1000"/>
                                        <p:tgtEl>
                                          <p:spTgt spid="6"/>
                                        </p:tgtEl>
                                      </p:cBhvr>
                                    </p:animEffect>
                                  </p:childTnLst>
                                </p:cTn>
                              </p:par>
                              <p:par>
                                <p:cTn id="132" presetID="50" presetClass="entr" presetSubtype="0" decel="100000" fill="hold" grpId="1" nodeType="withEffect">
                                  <p:stCondLst>
                                    <p:cond delay="0"/>
                                  </p:stCondLst>
                                  <p:childTnLst>
                                    <p:set>
                                      <p:cBhvr>
                                        <p:cTn id="133" dur="1" fill="hold">
                                          <p:stCondLst>
                                            <p:cond delay="0"/>
                                          </p:stCondLst>
                                        </p:cTn>
                                        <p:tgtEl>
                                          <p:spTgt spid="18"/>
                                        </p:tgtEl>
                                        <p:attrNameLst>
                                          <p:attrName>style.visibility</p:attrName>
                                        </p:attrNameLst>
                                      </p:cBhvr>
                                      <p:to>
                                        <p:strVal val="visible"/>
                                      </p:to>
                                    </p:set>
                                    <p:anim calcmode="lin" valueType="num">
                                      <p:cBhvr>
                                        <p:cTn id="134" dur="1000" fill="hold"/>
                                        <p:tgtEl>
                                          <p:spTgt spid="18"/>
                                        </p:tgtEl>
                                        <p:attrNameLst>
                                          <p:attrName>ppt_w</p:attrName>
                                        </p:attrNameLst>
                                      </p:cBhvr>
                                      <p:tavLst>
                                        <p:tav tm="0">
                                          <p:val>
                                            <p:strVal val="#ppt_w+.3"/>
                                          </p:val>
                                        </p:tav>
                                        <p:tav tm="100000">
                                          <p:val>
                                            <p:strVal val="#ppt_w"/>
                                          </p:val>
                                        </p:tav>
                                      </p:tavLst>
                                    </p:anim>
                                    <p:anim calcmode="lin" valueType="num">
                                      <p:cBhvr>
                                        <p:cTn id="135" dur="1000" fill="hold"/>
                                        <p:tgtEl>
                                          <p:spTgt spid="18"/>
                                        </p:tgtEl>
                                        <p:attrNameLst>
                                          <p:attrName>ppt_h</p:attrName>
                                        </p:attrNameLst>
                                      </p:cBhvr>
                                      <p:tavLst>
                                        <p:tav tm="0">
                                          <p:val>
                                            <p:strVal val="#ppt_h"/>
                                          </p:val>
                                        </p:tav>
                                        <p:tav tm="100000">
                                          <p:val>
                                            <p:strVal val="#ppt_h"/>
                                          </p:val>
                                        </p:tav>
                                      </p:tavLst>
                                    </p:anim>
                                    <p:animEffect transition="in" filter="fade">
                                      <p:cBhvr>
                                        <p:cTn id="136" dur="1000"/>
                                        <p:tgtEl>
                                          <p:spTgt spid="18"/>
                                        </p:tgtEl>
                                      </p:cBhvr>
                                    </p:animEffect>
                                  </p:childTnLst>
                                </p:cTn>
                              </p:par>
                            </p:childTnLst>
                          </p:cTn>
                        </p:par>
                      </p:childTnLst>
                    </p:cTn>
                  </p:par>
                  <p:par>
                    <p:cTn id="137" fill="hold">
                      <p:stCondLst>
                        <p:cond delay="indefinite"/>
                      </p:stCondLst>
                      <p:childTnLst>
                        <p:par>
                          <p:cTn id="138" fill="hold">
                            <p:stCondLst>
                              <p:cond delay="0"/>
                            </p:stCondLst>
                            <p:childTnLst>
                              <p:par>
                                <p:cTn id="139" presetID="53" presetClass="entr" presetSubtype="16" fill="hold" nodeType="clickEffect">
                                  <p:stCondLst>
                                    <p:cond delay="0"/>
                                  </p:stCondLst>
                                  <p:childTnLst>
                                    <p:set>
                                      <p:cBhvr>
                                        <p:cTn id="140" dur="1" fill="hold">
                                          <p:stCondLst>
                                            <p:cond delay="0"/>
                                          </p:stCondLst>
                                        </p:cTn>
                                        <p:tgtEl>
                                          <p:spTgt spid="54"/>
                                        </p:tgtEl>
                                        <p:attrNameLst>
                                          <p:attrName>style.visibility</p:attrName>
                                        </p:attrNameLst>
                                      </p:cBhvr>
                                      <p:to>
                                        <p:strVal val="visible"/>
                                      </p:to>
                                    </p:set>
                                    <p:anim calcmode="lin" valueType="num">
                                      <p:cBhvr>
                                        <p:cTn id="141" dur="500" fill="hold"/>
                                        <p:tgtEl>
                                          <p:spTgt spid="54"/>
                                        </p:tgtEl>
                                        <p:attrNameLst>
                                          <p:attrName>ppt_w</p:attrName>
                                        </p:attrNameLst>
                                      </p:cBhvr>
                                      <p:tavLst>
                                        <p:tav tm="0">
                                          <p:val>
                                            <p:fltVal val="0"/>
                                          </p:val>
                                        </p:tav>
                                        <p:tav tm="100000">
                                          <p:val>
                                            <p:strVal val="#ppt_w"/>
                                          </p:val>
                                        </p:tav>
                                      </p:tavLst>
                                    </p:anim>
                                    <p:anim calcmode="lin" valueType="num">
                                      <p:cBhvr>
                                        <p:cTn id="142" dur="500" fill="hold"/>
                                        <p:tgtEl>
                                          <p:spTgt spid="54"/>
                                        </p:tgtEl>
                                        <p:attrNameLst>
                                          <p:attrName>ppt_h</p:attrName>
                                        </p:attrNameLst>
                                      </p:cBhvr>
                                      <p:tavLst>
                                        <p:tav tm="0">
                                          <p:val>
                                            <p:fltVal val="0"/>
                                          </p:val>
                                        </p:tav>
                                        <p:tav tm="100000">
                                          <p:val>
                                            <p:strVal val="#ppt_h"/>
                                          </p:val>
                                        </p:tav>
                                      </p:tavLst>
                                    </p:anim>
                                    <p:animEffect transition="in" filter="fade">
                                      <p:cBhvr>
                                        <p:cTn id="143" dur="500"/>
                                        <p:tgtEl>
                                          <p:spTgt spid="54"/>
                                        </p:tgtEl>
                                      </p:cBhvr>
                                    </p:animEffect>
                                  </p:childTnLst>
                                </p:cTn>
                              </p:par>
                              <p:par>
                                <p:cTn id="144" presetID="53" presetClass="entr" presetSubtype="16" fill="hold" nodeType="withEffect">
                                  <p:stCondLst>
                                    <p:cond delay="0"/>
                                  </p:stCondLst>
                                  <p:childTnLst>
                                    <p:set>
                                      <p:cBhvr>
                                        <p:cTn id="145" dur="1" fill="hold">
                                          <p:stCondLst>
                                            <p:cond delay="0"/>
                                          </p:stCondLst>
                                        </p:cTn>
                                        <p:tgtEl>
                                          <p:spTgt spid="48"/>
                                        </p:tgtEl>
                                        <p:attrNameLst>
                                          <p:attrName>style.visibility</p:attrName>
                                        </p:attrNameLst>
                                      </p:cBhvr>
                                      <p:to>
                                        <p:strVal val="visible"/>
                                      </p:to>
                                    </p:set>
                                    <p:anim calcmode="lin" valueType="num">
                                      <p:cBhvr>
                                        <p:cTn id="146" dur="500" fill="hold"/>
                                        <p:tgtEl>
                                          <p:spTgt spid="48"/>
                                        </p:tgtEl>
                                        <p:attrNameLst>
                                          <p:attrName>ppt_w</p:attrName>
                                        </p:attrNameLst>
                                      </p:cBhvr>
                                      <p:tavLst>
                                        <p:tav tm="0">
                                          <p:val>
                                            <p:fltVal val="0"/>
                                          </p:val>
                                        </p:tav>
                                        <p:tav tm="100000">
                                          <p:val>
                                            <p:strVal val="#ppt_w"/>
                                          </p:val>
                                        </p:tav>
                                      </p:tavLst>
                                    </p:anim>
                                    <p:anim calcmode="lin" valueType="num">
                                      <p:cBhvr>
                                        <p:cTn id="147" dur="500" fill="hold"/>
                                        <p:tgtEl>
                                          <p:spTgt spid="48"/>
                                        </p:tgtEl>
                                        <p:attrNameLst>
                                          <p:attrName>ppt_h</p:attrName>
                                        </p:attrNameLst>
                                      </p:cBhvr>
                                      <p:tavLst>
                                        <p:tav tm="0">
                                          <p:val>
                                            <p:fltVal val="0"/>
                                          </p:val>
                                        </p:tav>
                                        <p:tav tm="100000">
                                          <p:val>
                                            <p:strVal val="#ppt_h"/>
                                          </p:val>
                                        </p:tav>
                                      </p:tavLst>
                                    </p:anim>
                                    <p:animEffect transition="in" filter="fade">
                                      <p:cBhvr>
                                        <p:cTn id="148" dur="500"/>
                                        <p:tgtEl>
                                          <p:spTgt spid="48"/>
                                        </p:tgtEl>
                                      </p:cBhvr>
                                    </p:animEffect>
                                  </p:childTnLst>
                                </p:cTn>
                              </p:par>
                              <p:par>
                                <p:cTn id="149" presetID="53" presetClass="entr" presetSubtype="16" fill="hold" nodeType="withEffect">
                                  <p:stCondLst>
                                    <p:cond delay="0"/>
                                  </p:stCondLst>
                                  <p:childTnLst>
                                    <p:set>
                                      <p:cBhvr>
                                        <p:cTn id="150" dur="1" fill="hold">
                                          <p:stCondLst>
                                            <p:cond delay="0"/>
                                          </p:stCondLst>
                                        </p:cTn>
                                        <p:tgtEl>
                                          <p:spTgt spid="45"/>
                                        </p:tgtEl>
                                        <p:attrNameLst>
                                          <p:attrName>style.visibility</p:attrName>
                                        </p:attrNameLst>
                                      </p:cBhvr>
                                      <p:to>
                                        <p:strVal val="visible"/>
                                      </p:to>
                                    </p:set>
                                    <p:anim calcmode="lin" valueType="num">
                                      <p:cBhvr>
                                        <p:cTn id="151" dur="500" fill="hold"/>
                                        <p:tgtEl>
                                          <p:spTgt spid="45"/>
                                        </p:tgtEl>
                                        <p:attrNameLst>
                                          <p:attrName>ppt_w</p:attrName>
                                        </p:attrNameLst>
                                      </p:cBhvr>
                                      <p:tavLst>
                                        <p:tav tm="0">
                                          <p:val>
                                            <p:fltVal val="0"/>
                                          </p:val>
                                        </p:tav>
                                        <p:tav tm="100000">
                                          <p:val>
                                            <p:strVal val="#ppt_w"/>
                                          </p:val>
                                        </p:tav>
                                      </p:tavLst>
                                    </p:anim>
                                    <p:anim calcmode="lin" valueType="num">
                                      <p:cBhvr>
                                        <p:cTn id="152" dur="500" fill="hold"/>
                                        <p:tgtEl>
                                          <p:spTgt spid="45"/>
                                        </p:tgtEl>
                                        <p:attrNameLst>
                                          <p:attrName>ppt_h</p:attrName>
                                        </p:attrNameLst>
                                      </p:cBhvr>
                                      <p:tavLst>
                                        <p:tav tm="0">
                                          <p:val>
                                            <p:fltVal val="0"/>
                                          </p:val>
                                        </p:tav>
                                        <p:tav tm="100000">
                                          <p:val>
                                            <p:strVal val="#ppt_h"/>
                                          </p:val>
                                        </p:tav>
                                      </p:tavLst>
                                    </p:anim>
                                    <p:animEffect transition="in" filter="fade">
                                      <p:cBhvr>
                                        <p:cTn id="153" dur="500"/>
                                        <p:tgtEl>
                                          <p:spTgt spid="45"/>
                                        </p:tgtEl>
                                      </p:cBhvr>
                                    </p:animEffect>
                                  </p:childTnLst>
                                </p:cTn>
                              </p:par>
                              <p:par>
                                <p:cTn id="154" presetID="53" presetClass="entr" presetSubtype="16" fill="hold" nodeType="withEffect">
                                  <p:stCondLst>
                                    <p:cond delay="0"/>
                                  </p:stCondLst>
                                  <p:childTnLst>
                                    <p:set>
                                      <p:cBhvr>
                                        <p:cTn id="155" dur="1" fill="hold">
                                          <p:stCondLst>
                                            <p:cond delay="0"/>
                                          </p:stCondLst>
                                        </p:cTn>
                                        <p:tgtEl>
                                          <p:spTgt spid="51"/>
                                        </p:tgtEl>
                                        <p:attrNameLst>
                                          <p:attrName>style.visibility</p:attrName>
                                        </p:attrNameLst>
                                      </p:cBhvr>
                                      <p:to>
                                        <p:strVal val="visible"/>
                                      </p:to>
                                    </p:set>
                                    <p:anim calcmode="lin" valueType="num">
                                      <p:cBhvr>
                                        <p:cTn id="156" dur="500" fill="hold"/>
                                        <p:tgtEl>
                                          <p:spTgt spid="51"/>
                                        </p:tgtEl>
                                        <p:attrNameLst>
                                          <p:attrName>ppt_w</p:attrName>
                                        </p:attrNameLst>
                                      </p:cBhvr>
                                      <p:tavLst>
                                        <p:tav tm="0">
                                          <p:val>
                                            <p:fltVal val="0"/>
                                          </p:val>
                                        </p:tav>
                                        <p:tav tm="100000">
                                          <p:val>
                                            <p:strVal val="#ppt_w"/>
                                          </p:val>
                                        </p:tav>
                                      </p:tavLst>
                                    </p:anim>
                                    <p:anim calcmode="lin" valueType="num">
                                      <p:cBhvr>
                                        <p:cTn id="157" dur="500" fill="hold"/>
                                        <p:tgtEl>
                                          <p:spTgt spid="51"/>
                                        </p:tgtEl>
                                        <p:attrNameLst>
                                          <p:attrName>ppt_h</p:attrName>
                                        </p:attrNameLst>
                                      </p:cBhvr>
                                      <p:tavLst>
                                        <p:tav tm="0">
                                          <p:val>
                                            <p:fltVal val="0"/>
                                          </p:val>
                                        </p:tav>
                                        <p:tav tm="100000">
                                          <p:val>
                                            <p:strVal val="#ppt_h"/>
                                          </p:val>
                                        </p:tav>
                                      </p:tavLst>
                                    </p:anim>
                                    <p:animEffect transition="in" filter="fade">
                                      <p:cBhvr>
                                        <p:cTn id="158" dur="500"/>
                                        <p:tgtEl>
                                          <p:spTgt spid="51"/>
                                        </p:tgtEl>
                                      </p:cBhvr>
                                    </p:animEffect>
                                  </p:childTnLst>
                                </p:cTn>
                              </p:par>
                            </p:childTnLst>
                          </p:cTn>
                        </p:par>
                      </p:childTnLst>
                    </p:cTn>
                  </p:par>
                  <p:par>
                    <p:cTn id="159" fill="hold">
                      <p:stCondLst>
                        <p:cond delay="indefinite"/>
                      </p:stCondLst>
                      <p:childTnLst>
                        <p:par>
                          <p:cTn id="160" fill="hold">
                            <p:stCondLst>
                              <p:cond delay="0"/>
                            </p:stCondLst>
                            <p:childTnLst>
                              <p:par>
                                <p:cTn id="161" presetID="26" presetClass="emph" presetSubtype="0" fill="hold" nodeType="clickEffect">
                                  <p:stCondLst>
                                    <p:cond delay="0"/>
                                  </p:stCondLst>
                                  <p:childTnLst>
                                    <p:animEffect transition="out" filter="fade">
                                      <p:cBhvr>
                                        <p:cTn id="162" dur="500" tmFilter="0, 0; .2, .5; .8, .5; 1, 0"/>
                                        <p:tgtEl>
                                          <p:spTgt spid="54"/>
                                        </p:tgtEl>
                                      </p:cBhvr>
                                    </p:animEffect>
                                    <p:animScale>
                                      <p:cBhvr>
                                        <p:cTn id="163" dur="250" autoRev="1" fill="hold"/>
                                        <p:tgtEl>
                                          <p:spTgt spid="54"/>
                                        </p:tgtEl>
                                      </p:cBhvr>
                                      <p:by x="105000" y="105000"/>
                                    </p:animScale>
                                  </p:childTnLst>
                                </p:cTn>
                              </p:par>
                              <p:par>
                                <p:cTn id="164" presetID="26" presetClass="emph" presetSubtype="0" fill="hold" nodeType="withEffect">
                                  <p:stCondLst>
                                    <p:cond delay="0"/>
                                  </p:stCondLst>
                                  <p:childTnLst>
                                    <p:animEffect transition="out" filter="fade">
                                      <p:cBhvr>
                                        <p:cTn id="165" dur="500" tmFilter="0, 0; .2, .5; .8, .5; 1, 0"/>
                                        <p:tgtEl>
                                          <p:spTgt spid="48"/>
                                        </p:tgtEl>
                                      </p:cBhvr>
                                    </p:animEffect>
                                    <p:animScale>
                                      <p:cBhvr>
                                        <p:cTn id="166" dur="250" autoRev="1" fill="hold"/>
                                        <p:tgtEl>
                                          <p:spTgt spid="48"/>
                                        </p:tgtEl>
                                      </p:cBhvr>
                                      <p:by x="105000" y="105000"/>
                                    </p:animScale>
                                  </p:childTnLst>
                                </p:cTn>
                              </p:par>
                              <p:par>
                                <p:cTn id="167" presetID="26" presetClass="emph" presetSubtype="0" fill="hold" nodeType="withEffect">
                                  <p:stCondLst>
                                    <p:cond delay="0"/>
                                  </p:stCondLst>
                                  <p:childTnLst>
                                    <p:animEffect transition="out" filter="fade">
                                      <p:cBhvr>
                                        <p:cTn id="168" dur="500" tmFilter="0, 0; .2, .5; .8, .5; 1, 0"/>
                                        <p:tgtEl>
                                          <p:spTgt spid="45"/>
                                        </p:tgtEl>
                                      </p:cBhvr>
                                    </p:animEffect>
                                    <p:animScale>
                                      <p:cBhvr>
                                        <p:cTn id="169" dur="250" autoRev="1" fill="hold"/>
                                        <p:tgtEl>
                                          <p:spTgt spid="45"/>
                                        </p:tgtEl>
                                      </p:cBhvr>
                                      <p:by x="105000" y="105000"/>
                                    </p:animScale>
                                  </p:childTnLst>
                                </p:cTn>
                              </p:par>
                              <p:par>
                                <p:cTn id="170" presetID="26" presetClass="emph" presetSubtype="0" fill="hold" nodeType="withEffect">
                                  <p:stCondLst>
                                    <p:cond delay="0"/>
                                  </p:stCondLst>
                                  <p:childTnLst>
                                    <p:animEffect transition="out" filter="fade">
                                      <p:cBhvr>
                                        <p:cTn id="171" dur="500" tmFilter="0, 0; .2, .5; .8, .5; 1, 0"/>
                                        <p:tgtEl>
                                          <p:spTgt spid="51"/>
                                        </p:tgtEl>
                                      </p:cBhvr>
                                    </p:animEffect>
                                    <p:animScale>
                                      <p:cBhvr>
                                        <p:cTn id="172" dur="250" autoRev="1" fill="hold"/>
                                        <p:tgtEl>
                                          <p:spTgt spid="51"/>
                                        </p:tgtEl>
                                      </p:cBhvr>
                                      <p:by x="105000" y="105000"/>
                                    </p:animScale>
                                  </p:childTnLst>
                                </p:cTn>
                              </p:par>
                            </p:childTnLst>
                          </p:cTn>
                        </p:par>
                      </p:childTnLst>
                    </p:cTn>
                  </p:par>
                  <p:par>
                    <p:cTn id="173" fill="hold">
                      <p:stCondLst>
                        <p:cond delay="indefinite"/>
                      </p:stCondLst>
                      <p:childTnLst>
                        <p:par>
                          <p:cTn id="174" fill="hold">
                            <p:stCondLst>
                              <p:cond delay="0"/>
                            </p:stCondLst>
                            <p:childTnLst>
                              <p:par>
                                <p:cTn id="175" presetID="53" presetClass="entr" presetSubtype="16" fill="hold" grpId="0" nodeType="clickEffect">
                                  <p:stCondLst>
                                    <p:cond delay="0"/>
                                  </p:stCondLst>
                                  <p:childTnLst>
                                    <p:set>
                                      <p:cBhvr>
                                        <p:cTn id="176" dur="1" fill="hold">
                                          <p:stCondLst>
                                            <p:cond delay="0"/>
                                          </p:stCondLst>
                                        </p:cTn>
                                        <p:tgtEl>
                                          <p:spTgt spid="19"/>
                                        </p:tgtEl>
                                        <p:attrNameLst>
                                          <p:attrName>style.visibility</p:attrName>
                                        </p:attrNameLst>
                                      </p:cBhvr>
                                      <p:to>
                                        <p:strVal val="visible"/>
                                      </p:to>
                                    </p:set>
                                    <p:anim calcmode="lin" valueType="num">
                                      <p:cBhvr>
                                        <p:cTn id="177" dur="500" fill="hold"/>
                                        <p:tgtEl>
                                          <p:spTgt spid="19"/>
                                        </p:tgtEl>
                                        <p:attrNameLst>
                                          <p:attrName>ppt_w</p:attrName>
                                        </p:attrNameLst>
                                      </p:cBhvr>
                                      <p:tavLst>
                                        <p:tav tm="0">
                                          <p:val>
                                            <p:fltVal val="0"/>
                                          </p:val>
                                        </p:tav>
                                        <p:tav tm="100000">
                                          <p:val>
                                            <p:strVal val="#ppt_w"/>
                                          </p:val>
                                        </p:tav>
                                      </p:tavLst>
                                    </p:anim>
                                    <p:anim calcmode="lin" valueType="num">
                                      <p:cBhvr>
                                        <p:cTn id="178" dur="500" fill="hold"/>
                                        <p:tgtEl>
                                          <p:spTgt spid="19"/>
                                        </p:tgtEl>
                                        <p:attrNameLst>
                                          <p:attrName>ppt_h</p:attrName>
                                        </p:attrNameLst>
                                      </p:cBhvr>
                                      <p:tavLst>
                                        <p:tav tm="0">
                                          <p:val>
                                            <p:fltVal val="0"/>
                                          </p:val>
                                        </p:tav>
                                        <p:tav tm="100000">
                                          <p:val>
                                            <p:strVal val="#ppt_h"/>
                                          </p:val>
                                        </p:tav>
                                      </p:tavLst>
                                    </p:anim>
                                    <p:animEffect transition="in" filter="fade">
                                      <p:cBhvr>
                                        <p:cTn id="179" dur="500"/>
                                        <p:tgtEl>
                                          <p:spTgt spid="19"/>
                                        </p:tgtEl>
                                      </p:cBhvr>
                                    </p:animEffect>
                                  </p:childTnLst>
                                </p:cTn>
                              </p:par>
                              <p:par>
                                <p:cTn id="180" presetID="53" presetClass="entr" presetSubtype="16" fill="hold" grpId="0" nodeType="withEffect">
                                  <p:stCondLst>
                                    <p:cond delay="0"/>
                                  </p:stCondLst>
                                  <p:childTnLst>
                                    <p:set>
                                      <p:cBhvr>
                                        <p:cTn id="181" dur="1" fill="hold">
                                          <p:stCondLst>
                                            <p:cond delay="0"/>
                                          </p:stCondLst>
                                        </p:cTn>
                                        <p:tgtEl>
                                          <p:spTgt spid="20"/>
                                        </p:tgtEl>
                                        <p:attrNameLst>
                                          <p:attrName>style.visibility</p:attrName>
                                        </p:attrNameLst>
                                      </p:cBhvr>
                                      <p:to>
                                        <p:strVal val="visible"/>
                                      </p:to>
                                    </p:set>
                                    <p:anim calcmode="lin" valueType="num">
                                      <p:cBhvr>
                                        <p:cTn id="182" dur="500" fill="hold"/>
                                        <p:tgtEl>
                                          <p:spTgt spid="20"/>
                                        </p:tgtEl>
                                        <p:attrNameLst>
                                          <p:attrName>ppt_w</p:attrName>
                                        </p:attrNameLst>
                                      </p:cBhvr>
                                      <p:tavLst>
                                        <p:tav tm="0">
                                          <p:val>
                                            <p:fltVal val="0"/>
                                          </p:val>
                                        </p:tav>
                                        <p:tav tm="100000">
                                          <p:val>
                                            <p:strVal val="#ppt_w"/>
                                          </p:val>
                                        </p:tav>
                                      </p:tavLst>
                                    </p:anim>
                                    <p:anim calcmode="lin" valueType="num">
                                      <p:cBhvr>
                                        <p:cTn id="183" dur="500" fill="hold"/>
                                        <p:tgtEl>
                                          <p:spTgt spid="20"/>
                                        </p:tgtEl>
                                        <p:attrNameLst>
                                          <p:attrName>ppt_h</p:attrName>
                                        </p:attrNameLst>
                                      </p:cBhvr>
                                      <p:tavLst>
                                        <p:tav tm="0">
                                          <p:val>
                                            <p:fltVal val="0"/>
                                          </p:val>
                                        </p:tav>
                                        <p:tav tm="100000">
                                          <p:val>
                                            <p:strVal val="#ppt_h"/>
                                          </p:val>
                                        </p:tav>
                                      </p:tavLst>
                                    </p:anim>
                                    <p:animEffect transition="in" filter="fade">
                                      <p:cBhvr>
                                        <p:cTn id="184" dur="500"/>
                                        <p:tgtEl>
                                          <p:spTgt spid="20"/>
                                        </p:tgtEl>
                                      </p:cBhvr>
                                    </p:animEffect>
                                  </p:childTnLst>
                                </p:cTn>
                              </p:par>
                            </p:childTnLst>
                          </p:cTn>
                        </p:par>
                      </p:childTnLst>
                    </p:cTn>
                  </p:par>
                  <p:par>
                    <p:cTn id="185" fill="hold">
                      <p:stCondLst>
                        <p:cond delay="indefinite"/>
                      </p:stCondLst>
                      <p:childTnLst>
                        <p:par>
                          <p:cTn id="186" fill="hold">
                            <p:stCondLst>
                              <p:cond delay="0"/>
                            </p:stCondLst>
                            <p:childTnLst>
                              <p:par>
                                <p:cTn id="187" presetID="16" presetClass="entr" presetSubtype="21" fill="hold" grpId="0" nodeType="clickEffect">
                                  <p:stCondLst>
                                    <p:cond delay="0"/>
                                  </p:stCondLst>
                                  <p:childTnLst>
                                    <p:set>
                                      <p:cBhvr>
                                        <p:cTn id="188" dur="1" fill="hold">
                                          <p:stCondLst>
                                            <p:cond delay="0"/>
                                          </p:stCondLst>
                                        </p:cTn>
                                        <p:tgtEl>
                                          <p:spTgt spid="58"/>
                                        </p:tgtEl>
                                        <p:attrNameLst>
                                          <p:attrName>style.visibility</p:attrName>
                                        </p:attrNameLst>
                                      </p:cBhvr>
                                      <p:to>
                                        <p:strVal val="visible"/>
                                      </p:to>
                                    </p:set>
                                    <p:animEffect transition="in" filter="barn(inVertical)">
                                      <p:cBhvr>
                                        <p:cTn id="189" dur="500"/>
                                        <p:tgtEl>
                                          <p:spTgt spid="58"/>
                                        </p:tgtEl>
                                      </p:cBhvr>
                                    </p:animEffect>
                                  </p:childTnLst>
                                </p:cTn>
                              </p:par>
                              <p:par>
                                <p:cTn id="190" presetID="16" presetClass="entr" presetSubtype="21" fill="hold" grpId="0" nodeType="withEffect">
                                  <p:stCondLst>
                                    <p:cond delay="0"/>
                                  </p:stCondLst>
                                  <p:childTnLst>
                                    <p:set>
                                      <p:cBhvr>
                                        <p:cTn id="191" dur="1" fill="hold">
                                          <p:stCondLst>
                                            <p:cond delay="0"/>
                                          </p:stCondLst>
                                        </p:cTn>
                                        <p:tgtEl>
                                          <p:spTgt spid="32"/>
                                        </p:tgtEl>
                                        <p:attrNameLst>
                                          <p:attrName>style.visibility</p:attrName>
                                        </p:attrNameLst>
                                      </p:cBhvr>
                                      <p:to>
                                        <p:strVal val="visible"/>
                                      </p:to>
                                    </p:set>
                                    <p:animEffect transition="in" filter="barn(inVertical)">
                                      <p:cBhvr>
                                        <p:cTn id="192" dur="500"/>
                                        <p:tgtEl>
                                          <p:spTgt spid="32"/>
                                        </p:tgtEl>
                                      </p:cBhvr>
                                    </p:animEffect>
                                  </p:childTnLst>
                                </p:cTn>
                              </p:par>
                            </p:childTnLst>
                          </p:cTn>
                        </p:par>
                      </p:childTnLst>
                    </p:cTn>
                  </p:par>
                  <p:par>
                    <p:cTn id="193" fill="hold">
                      <p:stCondLst>
                        <p:cond delay="indefinite"/>
                      </p:stCondLst>
                      <p:childTnLst>
                        <p:par>
                          <p:cTn id="194" fill="hold">
                            <p:stCondLst>
                              <p:cond delay="0"/>
                            </p:stCondLst>
                            <p:childTnLst>
                              <p:par>
                                <p:cTn id="195" presetID="53" presetClass="entr" presetSubtype="16" fill="hold" grpId="0" nodeType="clickEffect">
                                  <p:stCondLst>
                                    <p:cond delay="0"/>
                                  </p:stCondLst>
                                  <p:childTnLst>
                                    <p:set>
                                      <p:cBhvr>
                                        <p:cTn id="196" dur="1" fill="hold">
                                          <p:stCondLst>
                                            <p:cond delay="0"/>
                                          </p:stCondLst>
                                        </p:cTn>
                                        <p:tgtEl>
                                          <p:spTgt spid="24"/>
                                        </p:tgtEl>
                                        <p:attrNameLst>
                                          <p:attrName>style.visibility</p:attrName>
                                        </p:attrNameLst>
                                      </p:cBhvr>
                                      <p:to>
                                        <p:strVal val="visible"/>
                                      </p:to>
                                    </p:set>
                                    <p:anim calcmode="lin" valueType="num">
                                      <p:cBhvr>
                                        <p:cTn id="197" dur="500" fill="hold"/>
                                        <p:tgtEl>
                                          <p:spTgt spid="24"/>
                                        </p:tgtEl>
                                        <p:attrNameLst>
                                          <p:attrName>ppt_w</p:attrName>
                                        </p:attrNameLst>
                                      </p:cBhvr>
                                      <p:tavLst>
                                        <p:tav tm="0">
                                          <p:val>
                                            <p:fltVal val="0"/>
                                          </p:val>
                                        </p:tav>
                                        <p:tav tm="100000">
                                          <p:val>
                                            <p:strVal val="#ppt_w"/>
                                          </p:val>
                                        </p:tav>
                                      </p:tavLst>
                                    </p:anim>
                                    <p:anim calcmode="lin" valueType="num">
                                      <p:cBhvr>
                                        <p:cTn id="198" dur="500" fill="hold"/>
                                        <p:tgtEl>
                                          <p:spTgt spid="24"/>
                                        </p:tgtEl>
                                        <p:attrNameLst>
                                          <p:attrName>ppt_h</p:attrName>
                                        </p:attrNameLst>
                                      </p:cBhvr>
                                      <p:tavLst>
                                        <p:tav tm="0">
                                          <p:val>
                                            <p:fltVal val="0"/>
                                          </p:val>
                                        </p:tav>
                                        <p:tav tm="100000">
                                          <p:val>
                                            <p:strVal val="#ppt_h"/>
                                          </p:val>
                                        </p:tav>
                                      </p:tavLst>
                                    </p:anim>
                                    <p:animEffect transition="in" filter="fade">
                                      <p:cBhvr>
                                        <p:cTn id="199" dur="500"/>
                                        <p:tgtEl>
                                          <p:spTgt spid="24"/>
                                        </p:tgtEl>
                                      </p:cBhvr>
                                    </p:animEffect>
                                  </p:childTnLst>
                                </p:cTn>
                              </p:par>
                              <p:par>
                                <p:cTn id="200" presetID="53" presetClass="entr" presetSubtype="16" fill="hold" grpId="0" nodeType="withEffect">
                                  <p:stCondLst>
                                    <p:cond delay="0"/>
                                  </p:stCondLst>
                                  <p:childTnLst>
                                    <p:set>
                                      <p:cBhvr>
                                        <p:cTn id="201" dur="1" fill="hold">
                                          <p:stCondLst>
                                            <p:cond delay="0"/>
                                          </p:stCondLst>
                                        </p:cTn>
                                        <p:tgtEl>
                                          <p:spTgt spid="25"/>
                                        </p:tgtEl>
                                        <p:attrNameLst>
                                          <p:attrName>style.visibility</p:attrName>
                                        </p:attrNameLst>
                                      </p:cBhvr>
                                      <p:to>
                                        <p:strVal val="visible"/>
                                      </p:to>
                                    </p:set>
                                    <p:anim calcmode="lin" valueType="num">
                                      <p:cBhvr>
                                        <p:cTn id="202" dur="500" fill="hold"/>
                                        <p:tgtEl>
                                          <p:spTgt spid="25"/>
                                        </p:tgtEl>
                                        <p:attrNameLst>
                                          <p:attrName>ppt_w</p:attrName>
                                        </p:attrNameLst>
                                      </p:cBhvr>
                                      <p:tavLst>
                                        <p:tav tm="0">
                                          <p:val>
                                            <p:fltVal val="0"/>
                                          </p:val>
                                        </p:tav>
                                        <p:tav tm="100000">
                                          <p:val>
                                            <p:strVal val="#ppt_w"/>
                                          </p:val>
                                        </p:tav>
                                      </p:tavLst>
                                    </p:anim>
                                    <p:anim calcmode="lin" valueType="num">
                                      <p:cBhvr>
                                        <p:cTn id="203" dur="500" fill="hold"/>
                                        <p:tgtEl>
                                          <p:spTgt spid="25"/>
                                        </p:tgtEl>
                                        <p:attrNameLst>
                                          <p:attrName>ppt_h</p:attrName>
                                        </p:attrNameLst>
                                      </p:cBhvr>
                                      <p:tavLst>
                                        <p:tav tm="0">
                                          <p:val>
                                            <p:fltVal val="0"/>
                                          </p:val>
                                        </p:tav>
                                        <p:tav tm="100000">
                                          <p:val>
                                            <p:strVal val="#ppt_h"/>
                                          </p:val>
                                        </p:tav>
                                      </p:tavLst>
                                    </p:anim>
                                    <p:animEffect transition="in" filter="fade">
                                      <p:cBhvr>
                                        <p:cTn id="204" dur="500"/>
                                        <p:tgtEl>
                                          <p:spTgt spid="25"/>
                                        </p:tgtEl>
                                      </p:cBhvr>
                                    </p:animEffect>
                                  </p:childTnLst>
                                </p:cTn>
                              </p:par>
                            </p:childTnLst>
                          </p:cTn>
                        </p:par>
                      </p:childTnLst>
                    </p:cTn>
                  </p:par>
                  <p:par>
                    <p:cTn id="205" fill="hold">
                      <p:stCondLst>
                        <p:cond delay="indefinite"/>
                      </p:stCondLst>
                      <p:childTnLst>
                        <p:par>
                          <p:cTn id="206" fill="hold">
                            <p:stCondLst>
                              <p:cond delay="0"/>
                            </p:stCondLst>
                            <p:childTnLst>
                              <p:par>
                                <p:cTn id="207" presetID="16" presetClass="entr" presetSubtype="21" fill="hold" grpId="0" nodeType="clickEffect">
                                  <p:stCondLst>
                                    <p:cond delay="0"/>
                                  </p:stCondLst>
                                  <p:childTnLst>
                                    <p:set>
                                      <p:cBhvr>
                                        <p:cTn id="208" dur="1" fill="hold">
                                          <p:stCondLst>
                                            <p:cond delay="0"/>
                                          </p:stCondLst>
                                        </p:cTn>
                                        <p:tgtEl>
                                          <p:spTgt spid="61"/>
                                        </p:tgtEl>
                                        <p:attrNameLst>
                                          <p:attrName>style.visibility</p:attrName>
                                        </p:attrNameLst>
                                      </p:cBhvr>
                                      <p:to>
                                        <p:strVal val="visible"/>
                                      </p:to>
                                    </p:set>
                                    <p:animEffect transition="in" filter="barn(inVertical)">
                                      <p:cBhvr>
                                        <p:cTn id="209" dur="500"/>
                                        <p:tgtEl>
                                          <p:spTgt spid="61"/>
                                        </p:tgtEl>
                                      </p:cBhvr>
                                    </p:animEffect>
                                  </p:childTnLst>
                                </p:cTn>
                              </p:par>
                              <p:par>
                                <p:cTn id="210" presetID="16" presetClass="entr" presetSubtype="21" fill="hold" grpId="0" nodeType="withEffect">
                                  <p:stCondLst>
                                    <p:cond delay="0"/>
                                  </p:stCondLst>
                                  <p:childTnLst>
                                    <p:set>
                                      <p:cBhvr>
                                        <p:cTn id="211" dur="1" fill="hold">
                                          <p:stCondLst>
                                            <p:cond delay="0"/>
                                          </p:stCondLst>
                                        </p:cTn>
                                        <p:tgtEl>
                                          <p:spTgt spid="42"/>
                                        </p:tgtEl>
                                        <p:attrNameLst>
                                          <p:attrName>style.visibility</p:attrName>
                                        </p:attrNameLst>
                                      </p:cBhvr>
                                      <p:to>
                                        <p:strVal val="visible"/>
                                      </p:to>
                                    </p:set>
                                    <p:animEffect transition="in" filter="barn(inVertical)">
                                      <p:cBhvr>
                                        <p:cTn id="212" dur="500"/>
                                        <p:tgtEl>
                                          <p:spTgt spid="42"/>
                                        </p:tgtEl>
                                      </p:cBhvr>
                                    </p:animEffect>
                                  </p:childTnLst>
                                </p:cTn>
                              </p:par>
                            </p:childTnLst>
                          </p:cTn>
                        </p:par>
                      </p:childTnLst>
                    </p:cTn>
                  </p:par>
                  <p:par>
                    <p:cTn id="213" fill="hold">
                      <p:stCondLst>
                        <p:cond delay="indefinite"/>
                      </p:stCondLst>
                      <p:childTnLst>
                        <p:par>
                          <p:cTn id="214" fill="hold">
                            <p:stCondLst>
                              <p:cond delay="0"/>
                            </p:stCondLst>
                            <p:childTnLst>
                              <p:par>
                                <p:cTn id="215" presetID="53" presetClass="entr" presetSubtype="16" fill="hold" grpId="0" nodeType="clickEffect">
                                  <p:stCondLst>
                                    <p:cond delay="0"/>
                                  </p:stCondLst>
                                  <p:childTnLst>
                                    <p:set>
                                      <p:cBhvr>
                                        <p:cTn id="216" dur="1" fill="hold">
                                          <p:stCondLst>
                                            <p:cond delay="0"/>
                                          </p:stCondLst>
                                        </p:cTn>
                                        <p:tgtEl>
                                          <p:spTgt spid="31"/>
                                        </p:tgtEl>
                                        <p:attrNameLst>
                                          <p:attrName>style.visibility</p:attrName>
                                        </p:attrNameLst>
                                      </p:cBhvr>
                                      <p:to>
                                        <p:strVal val="visible"/>
                                      </p:to>
                                    </p:set>
                                    <p:anim calcmode="lin" valueType="num">
                                      <p:cBhvr>
                                        <p:cTn id="217" dur="500" fill="hold"/>
                                        <p:tgtEl>
                                          <p:spTgt spid="31"/>
                                        </p:tgtEl>
                                        <p:attrNameLst>
                                          <p:attrName>ppt_w</p:attrName>
                                        </p:attrNameLst>
                                      </p:cBhvr>
                                      <p:tavLst>
                                        <p:tav tm="0">
                                          <p:val>
                                            <p:fltVal val="0"/>
                                          </p:val>
                                        </p:tav>
                                        <p:tav tm="100000">
                                          <p:val>
                                            <p:strVal val="#ppt_w"/>
                                          </p:val>
                                        </p:tav>
                                      </p:tavLst>
                                    </p:anim>
                                    <p:anim calcmode="lin" valueType="num">
                                      <p:cBhvr>
                                        <p:cTn id="218" dur="500" fill="hold"/>
                                        <p:tgtEl>
                                          <p:spTgt spid="31"/>
                                        </p:tgtEl>
                                        <p:attrNameLst>
                                          <p:attrName>ppt_h</p:attrName>
                                        </p:attrNameLst>
                                      </p:cBhvr>
                                      <p:tavLst>
                                        <p:tav tm="0">
                                          <p:val>
                                            <p:fltVal val="0"/>
                                          </p:val>
                                        </p:tav>
                                        <p:tav tm="100000">
                                          <p:val>
                                            <p:strVal val="#ppt_h"/>
                                          </p:val>
                                        </p:tav>
                                      </p:tavLst>
                                    </p:anim>
                                    <p:animEffect transition="in" filter="fade">
                                      <p:cBhvr>
                                        <p:cTn id="219" dur="500"/>
                                        <p:tgtEl>
                                          <p:spTgt spid="31"/>
                                        </p:tgtEl>
                                      </p:cBhvr>
                                    </p:animEffect>
                                  </p:childTnLst>
                                </p:cTn>
                              </p:par>
                              <p:par>
                                <p:cTn id="220" presetID="53" presetClass="entr" presetSubtype="16" fill="hold" grpId="0" nodeType="withEffect">
                                  <p:stCondLst>
                                    <p:cond delay="0"/>
                                  </p:stCondLst>
                                  <p:childTnLst>
                                    <p:set>
                                      <p:cBhvr>
                                        <p:cTn id="221" dur="1" fill="hold">
                                          <p:stCondLst>
                                            <p:cond delay="0"/>
                                          </p:stCondLst>
                                        </p:cTn>
                                        <p:tgtEl>
                                          <p:spTgt spid="27"/>
                                        </p:tgtEl>
                                        <p:attrNameLst>
                                          <p:attrName>style.visibility</p:attrName>
                                        </p:attrNameLst>
                                      </p:cBhvr>
                                      <p:to>
                                        <p:strVal val="visible"/>
                                      </p:to>
                                    </p:set>
                                    <p:anim calcmode="lin" valueType="num">
                                      <p:cBhvr>
                                        <p:cTn id="222" dur="500" fill="hold"/>
                                        <p:tgtEl>
                                          <p:spTgt spid="27"/>
                                        </p:tgtEl>
                                        <p:attrNameLst>
                                          <p:attrName>ppt_w</p:attrName>
                                        </p:attrNameLst>
                                      </p:cBhvr>
                                      <p:tavLst>
                                        <p:tav tm="0">
                                          <p:val>
                                            <p:fltVal val="0"/>
                                          </p:val>
                                        </p:tav>
                                        <p:tav tm="100000">
                                          <p:val>
                                            <p:strVal val="#ppt_w"/>
                                          </p:val>
                                        </p:tav>
                                      </p:tavLst>
                                    </p:anim>
                                    <p:anim calcmode="lin" valueType="num">
                                      <p:cBhvr>
                                        <p:cTn id="223" dur="500" fill="hold"/>
                                        <p:tgtEl>
                                          <p:spTgt spid="27"/>
                                        </p:tgtEl>
                                        <p:attrNameLst>
                                          <p:attrName>ppt_h</p:attrName>
                                        </p:attrNameLst>
                                      </p:cBhvr>
                                      <p:tavLst>
                                        <p:tav tm="0">
                                          <p:val>
                                            <p:fltVal val="0"/>
                                          </p:val>
                                        </p:tav>
                                        <p:tav tm="100000">
                                          <p:val>
                                            <p:strVal val="#ppt_h"/>
                                          </p:val>
                                        </p:tav>
                                      </p:tavLst>
                                    </p:anim>
                                    <p:animEffect transition="in" filter="fade">
                                      <p:cBhvr>
                                        <p:cTn id="224" dur="500"/>
                                        <p:tgtEl>
                                          <p:spTgt spid="27"/>
                                        </p:tgtEl>
                                      </p:cBhvr>
                                    </p:animEffect>
                                  </p:childTnLst>
                                </p:cTn>
                              </p:par>
                            </p:childTnLst>
                          </p:cTn>
                        </p:par>
                      </p:childTnLst>
                    </p:cTn>
                  </p:par>
                  <p:par>
                    <p:cTn id="225" fill="hold">
                      <p:stCondLst>
                        <p:cond delay="indefinite"/>
                      </p:stCondLst>
                      <p:childTnLst>
                        <p:par>
                          <p:cTn id="226" fill="hold">
                            <p:stCondLst>
                              <p:cond delay="0"/>
                            </p:stCondLst>
                            <p:childTnLst>
                              <p:par>
                                <p:cTn id="227" presetID="16" presetClass="entr" presetSubtype="21" fill="hold" grpId="0" nodeType="clickEffect">
                                  <p:stCondLst>
                                    <p:cond delay="0"/>
                                  </p:stCondLst>
                                  <p:childTnLst>
                                    <p:set>
                                      <p:cBhvr>
                                        <p:cTn id="228" dur="1" fill="hold">
                                          <p:stCondLst>
                                            <p:cond delay="0"/>
                                          </p:stCondLst>
                                        </p:cTn>
                                        <p:tgtEl>
                                          <p:spTgt spid="63"/>
                                        </p:tgtEl>
                                        <p:attrNameLst>
                                          <p:attrName>style.visibility</p:attrName>
                                        </p:attrNameLst>
                                      </p:cBhvr>
                                      <p:to>
                                        <p:strVal val="visible"/>
                                      </p:to>
                                    </p:set>
                                    <p:animEffect transition="in" filter="barn(inVertical)">
                                      <p:cBhvr>
                                        <p:cTn id="229" dur="500"/>
                                        <p:tgtEl>
                                          <p:spTgt spid="63"/>
                                        </p:tgtEl>
                                      </p:cBhvr>
                                    </p:animEffect>
                                  </p:childTnLst>
                                </p:cTn>
                              </p:par>
                              <p:par>
                                <p:cTn id="230" presetID="16" presetClass="entr" presetSubtype="21" fill="hold" grpId="0" nodeType="withEffect">
                                  <p:stCondLst>
                                    <p:cond delay="0"/>
                                  </p:stCondLst>
                                  <p:childTnLst>
                                    <p:set>
                                      <p:cBhvr>
                                        <p:cTn id="231" dur="1" fill="hold">
                                          <p:stCondLst>
                                            <p:cond delay="0"/>
                                          </p:stCondLst>
                                        </p:cTn>
                                        <p:tgtEl>
                                          <p:spTgt spid="44"/>
                                        </p:tgtEl>
                                        <p:attrNameLst>
                                          <p:attrName>style.visibility</p:attrName>
                                        </p:attrNameLst>
                                      </p:cBhvr>
                                      <p:to>
                                        <p:strVal val="visible"/>
                                      </p:to>
                                    </p:set>
                                    <p:animEffect transition="in" filter="barn(inVertical)">
                                      <p:cBhvr>
                                        <p:cTn id="232" dur="500"/>
                                        <p:tgtEl>
                                          <p:spTgt spid="44"/>
                                        </p:tgtEl>
                                      </p:cBhvr>
                                    </p:animEffect>
                                  </p:childTnLst>
                                </p:cTn>
                              </p:par>
                            </p:childTnLst>
                          </p:cTn>
                        </p:par>
                      </p:childTnLst>
                    </p:cTn>
                  </p:par>
                  <p:par>
                    <p:cTn id="233" fill="hold">
                      <p:stCondLst>
                        <p:cond delay="indefinite"/>
                      </p:stCondLst>
                      <p:childTnLst>
                        <p:par>
                          <p:cTn id="234" fill="hold">
                            <p:stCondLst>
                              <p:cond delay="0"/>
                            </p:stCondLst>
                            <p:childTnLst>
                              <p:par>
                                <p:cTn id="235" presetID="53" presetClass="entr" presetSubtype="16" fill="hold" grpId="0" nodeType="clickEffect">
                                  <p:stCondLst>
                                    <p:cond delay="0"/>
                                  </p:stCondLst>
                                  <p:childTnLst>
                                    <p:set>
                                      <p:cBhvr>
                                        <p:cTn id="236" dur="1" fill="hold">
                                          <p:stCondLst>
                                            <p:cond delay="0"/>
                                          </p:stCondLst>
                                        </p:cTn>
                                        <p:tgtEl>
                                          <p:spTgt spid="23"/>
                                        </p:tgtEl>
                                        <p:attrNameLst>
                                          <p:attrName>style.visibility</p:attrName>
                                        </p:attrNameLst>
                                      </p:cBhvr>
                                      <p:to>
                                        <p:strVal val="visible"/>
                                      </p:to>
                                    </p:set>
                                    <p:anim calcmode="lin" valueType="num">
                                      <p:cBhvr>
                                        <p:cTn id="237" dur="500" fill="hold"/>
                                        <p:tgtEl>
                                          <p:spTgt spid="23"/>
                                        </p:tgtEl>
                                        <p:attrNameLst>
                                          <p:attrName>ppt_w</p:attrName>
                                        </p:attrNameLst>
                                      </p:cBhvr>
                                      <p:tavLst>
                                        <p:tav tm="0">
                                          <p:val>
                                            <p:fltVal val="0"/>
                                          </p:val>
                                        </p:tav>
                                        <p:tav tm="100000">
                                          <p:val>
                                            <p:strVal val="#ppt_w"/>
                                          </p:val>
                                        </p:tav>
                                      </p:tavLst>
                                    </p:anim>
                                    <p:anim calcmode="lin" valueType="num">
                                      <p:cBhvr>
                                        <p:cTn id="238" dur="500" fill="hold"/>
                                        <p:tgtEl>
                                          <p:spTgt spid="23"/>
                                        </p:tgtEl>
                                        <p:attrNameLst>
                                          <p:attrName>ppt_h</p:attrName>
                                        </p:attrNameLst>
                                      </p:cBhvr>
                                      <p:tavLst>
                                        <p:tav tm="0">
                                          <p:val>
                                            <p:fltVal val="0"/>
                                          </p:val>
                                        </p:tav>
                                        <p:tav tm="100000">
                                          <p:val>
                                            <p:strVal val="#ppt_h"/>
                                          </p:val>
                                        </p:tav>
                                      </p:tavLst>
                                    </p:anim>
                                    <p:animEffect transition="in" filter="fade">
                                      <p:cBhvr>
                                        <p:cTn id="239" dur="500"/>
                                        <p:tgtEl>
                                          <p:spTgt spid="23"/>
                                        </p:tgtEl>
                                      </p:cBhvr>
                                    </p:animEffect>
                                  </p:childTnLst>
                                </p:cTn>
                              </p:par>
                              <p:par>
                                <p:cTn id="240" presetID="53" presetClass="entr" presetSubtype="16" fill="hold" grpId="0" nodeType="withEffect">
                                  <p:stCondLst>
                                    <p:cond delay="0"/>
                                  </p:stCondLst>
                                  <p:childTnLst>
                                    <p:set>
                                      <p:cBhvr>
                                        <p:cTn id="241" dur="1" fill="hold">
                                          <p:stCondLst>
                                            <p:cond delay="0"/>
                                          </p:stCondLst>
                                        </p:cTn>
                                        <p:tgtEl>
                                          <p:spTgt spid="21"/>
                                        </p:tgtEl>
                                        <p:attrNameLst>
                                          <p:attrName>style.visibility</p:attrName>
                                        </p:attrNameLst>
                                      </p:cBhvr>
                                      <p:to>
                                        <p:strVal val="visible"/>
                                      </p:to>
                                    </p:set>
                                    <p:anim calcmode="lin" valueType="num">
                                      <p:cBhvr>
                                        <p:cTn id="242" dur="500" fill="hold"/>
                                        <p:tgtEl>
                                          <p:spTgt spid="21"/>
                                        </p:tgtEl>
                                        <p:attrNameLst>
                                          <p:attrName>ppt_w</p:attrName>
                                        </p:attrNameLst>
                                      </p:cBhvr>
                                      <p:tavLst>
                                        <p:tav tm="0">
                                          <p:val>
                                            <p:fltVal val="0"/>
                                          </p:val>
                                        </p:tav>
                                        <p:tav tm="100000">
                                          <p:val>
                                            <p:strVal val="#ppt_w"/>
                                          </p:val>
                                        </p:tav>
                                      </p:tavLst>
                                    </p:anim>
                                    <p:anim calcmode="lin" valueType="num">
                                      <p:cBhvr>
                                        <p:cTn id="243" dur="500" fill="hold"/>
                                        <p:tgtEl>
                                          <p:spTgt spid="21"/>
                                        </p:tgtEl>
                                        <p:attrNameLst>
                                          <p:attrName>ppt_h</p:attrName>
                                        </p:attrNameLst>
                                      </p:cBhvr>
                                      <p:tavLst>
                                        <p:tav tm="0">
                                          <p:val>
                                            <p:fltVal val="0"/>
                                          </p:val>
                                        </p:tav>
                                        <p:tav tm="100000">
                                          <p:val>
                                            <p:strVal val="#ppt_h"/>
                                          </p:val>
                                        </p:tav>
                                      </p:tavLst>
                                    </p:anim>
                                    <p:animEffect transition="in" filter="fade">
                                      <p:cBhvr>
                                        <p:cTn id="244" dur="500"/>
                                        <p:tgtEl>
                                          <p:spTgt spid="21"/>
                                        </p:tgtEl>
                                      </p:cBhvr>
                                    </p:animEffect>
                                  </p:childTnLst>
                                </p:cTn>
                              </p:par>
                            </p:childTnLst>
                          </p:cTn>
                        </p:par>
                      </p:childTnLst>
                    </p:cTn>
                  </p:par>
                  <p:par>
                    <p:cTn id="245" fill="hold">
                      <p:stCondLst>
                        <p:cond delay="indefinite"/>
                      </p:stCondLst>
                      <p:childTnLst>
                        <p:par>
                          <p:cTn id="246" fill="hold">
                            <p:stCondLst>
                              <p:cond delay="0"/>
                            </p:stCondLst>
                            <p:childTnLst>
                              <p:par>
                                <p:cTn id="247" presetID="16" presetClass="entr" presetSubtype="21" fill="hold" grpId="0" nodeType="clickEffect">
                                  <p:stCondLst>
                                    <p:cond delay="0"/>
                                  </p:stCondLst>
                                  <p:childTnLst>
                                    <p:set>
                                      <p:cBhvr>
                                        <p:cTn id="248" dur="1" fill="hold">
                                          <p:stCondLst>
                                            <p:cond delay="0"/>
                                          </p:stCondLst>
                                        </p:cTn>
                                        <p:tgtEl>
                                          <p:spTgt spid="62"/>
                                        </p:tgtEl>
                                        <p:attrNameLst>
                                          <p:attrName>style.visibility</p:attrName>
                                        </p:attrNameLst>
                                      </p:cBhvr>
                                      <p:to>
                                        <p:strVal val="visible"/>
                                      </p:to>
                                    </p:set>
                                    <p:animEffect transition="in" filter="barn(inVertical)">
                                      <p:cBhvr>
                                        <p:cTn id="249" dur="500"/>
                                        <p:tgtEl>
                                          <p:spTgt spid="62"/>
                                        </p:tgtEl>
                                      </p:cBhvr>
                                    </p:animEffect>
                                  </p:childTnLst>
                                </p:cTn>
                              </p:par>
                              <p:par>
                                <p:cTn id="250" presetID="16" presetClass="entr" presetSubtype="21" fill="hold" grpId="0" nodeType="withEffect">
                                  <p:stCondLst>
                                    <p:cond delay="0"/>
                                  </p:stCondLst>
                                  <p:childTnLst>
                                    <p:set>
                                      <p:cBhvr>
                                        <p:cTn id="251" dur="1" fill="hold">
                                          <p:stCondLst>
                                            <p:cond delay="0"/>
                                          </p:stCondLst>
                                        </p:cTn>
                                        <p:tgtEl>
                                          <p:spTgt spid="43"/>
                                        </p:tgtEl>
                                        <p:attrNameLst>
                                          <p:attrName>style.visibility</p:attrName>
                                        </p:attrNameLst>
                                      </p:cBhvr>
                                      <p:to>
                                        <p:strVal val="visible"/>
                                      </p:to>
                                    </p:set>
                                    <p:animEffect transition="in" filter="barn(inVertical)">
                                      <p:cBhvr>
                                        <p:cTn id="25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42" grpId="0"/>
      <p:bldP spid="43" grpId="0"/>
      <p:bldP spid="44" grpId="0"/>
      <p:bldP spid="58" grpId="0"/>
      <p:bldP spid="61" grpId="0"/>
      <p:bldP spid="62" grpId="0"/>
      <p:bldP spid="63" grpId="0"/>
      <p:bldP spid="22" grpId="0" animBg="1"/>
      <p:bldP spid="22" grpId="1" animBg="1"/>
      <p:bldP spid="29" grpId="0" animBg="1"/>
      <p:bldP spid="29" grpId="1" animBg="1"/>
      <p:bldP spid="37" grpId="0" animBg="1"/>
      <p:bldP spid="37" grpId="1" animBg="1"/>
      <p:bldP spid="38" grpId="0" animBg="1"/>
      <p:bldP spid="38" grpId="1" animBg="1"/>
      <p:bldP spid="35" grpId="0" animBg="1"/>
      <p:bldP spid="35" grpId="1" animBg="1"/>
      <p:bldP spid="36" grpId="0" animBg="1"/>
      <p:bldP spid="36" grpId="1" animBg="1"/>
      <p:bldP spid="18" grpId="0" animBg="1"/>
      <p:bldP spid="18" grpId="1" animBg="1"/>
      <p:bldP spid="28" grpId="0" animBg="1"/>
      <p:bldP spid="28" grpId="1" animBg="1"/>
      <p:bldP spid="10" grpId="0" animBg="1"/>
      <p:bldP spid="10" grpId="1" animBg="1"/>
      <p:bldP spid="30" grpId="0" animBg="1"/>
      <p:bldP spid="30" grpId="1" animBg="1"/>
      <p:bldP spid="21" grpId="0"/>
      <p:bldP spid="23" grpId="0"/>
      <p:bldP spid="59" grpId="0" animBg="1"/>
      <p:bldP spid="59" grpId="1" animBg="1"/>
      <p:bldP spid="25" grpId="0"/>
      <p:bldP spid="24" grpId="0"/>
      <p:bldP spid="33" grpId="0" animBg="1"/>
      <p:bldP spid="33" grpId="1" animBg="1"/>
      <p:bldP spid="27" grpId="0"/>
      <p:bldP spid="31" grpId="0"/>
      <p:bldP spid="19" grpId="0"/>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Freeform 5"/>
          <p:cNvSpPr>
            <a:spLocks/>
          </p:cNvSpPr>
          <p:nvPr/>
        </p:nvSpPr>
        <p:spPr bwMode="auto">
          <a:xfrm>
            <a:off x="5108367" y="1310218"/>
            <a:ext cx="2048933" cy="4891617"/>
          </a:xfrm>
          <a:custGeom>
            <a:avLst/>
            <a:gdLst/>
            <a:ahLst/>
            <a:cxnLst/>
            <a:rect l="l" t="t" r="r" b="b"/>
            <a:pathLst>
              <a:path w="1536700" h="3668713">
                <a:moveTo>
                  <a:pt x="196789" y="0"/>
                </a:moveTo>
                <a:lnTo>
                  <a:pt x="978699" y="0"/>
                </a:lnTo>
                <a:lnTo>
                  <a:pt x="982663" y="0"/>
                </a:lnTo>
                <a:lnTo>
                  <a:pt x="982663" y="401"/>
                </a:lnTo>
                <a:cubicBezTo>
                  <a:pt x="1135160" y="1079"/>
                  <a:pt x="1273070" y="63504"/>
                  <a:pt x="1373318" y="163655"/>
                </a:cubicBezTo>
                <a:cubicBezTo>
                  <a:pt x="1474168" y="264940"/>
                  <a:pt x="1536700" y="404607"/>
                  <a:pt x="1536700" y="558933"/>
                </a:cubicBezTo>
                <a:cubicBezTo>
                  <a:pt x="1536700" y="712993"/>
                  <a:pt x="1474168" y="852926"/>
                  <a:pt x="1373318" y="953945"/>
                </a:cubicBezTo>
                <a:cubicBezTo>
                  <a:pt x="1272202" y="1054963"/>
                  <a:pt x="1132768" y="1117600"/>
                  <a:pt x="978699" y="1117600"/>
                </a:cubicBezTo>
                <a:lnTo>
                  <a:pt x="977900" y="1117600"/>
                </a:lnTo>
                <a:lnTo>
                  <a:pt x="556679" y="1117600"/>
                </a:lnTo>
                <a:cubicBezTo>
                  <a:pt x="476645" y="1117871"/>
                  <a:pt x="404309" y="1150571"/>
                  <a:pt x="351679" y="1202999"/>
                </a:cubicBezTo>
                <a:cubicBezTo>
                  <a:pt x="298967" y="1256040"/>
                  <a:pt x="266222" y="1329072"/>
                  <a:pt x="266222" y="1409833"/>
                </a:cubicBezTo>
                <a:cubicBezTo>
                  <a:pt x="266222" y="1490595"/>
                  <a:pt x="298967" y="1563627"/>
                  <a:pt x="351679" y="1616401"/>
                </a:cubicBezTo>
                <a:cubicBezTo>
                  <a:pt x="404427" y="1669212"/>
                  <a:pt x="476967" y="1701677"/>
                  <a:pt x="557213" y="1701855"/>
                </a:cubicBezTo>
                <a:lnTo>
                  <a:pt x="557213" y="1701800"/>
                </a:lnTo>
                <a:lnTo>
                  <a:pt x="978699" y="1701800"/>
                </a:lnTo>
                <a:lnTo>
                  <a:pt x="982663" y="1701800"/>
                </a:lnTo>
                <a:lnTo>
                  <a:pt x="982663" y="1702201"/>
                </a:lnTo>
                <a:cubicBezTo>
                  <a:pt x="1135160" y="1702879"/>
                  <a:pt x="1273070" y="1765289"/>
                  <a:pt x="1373318" y="1865416"/>
                </a:cubicBezTo>
                <a:cubicBezTo>
                  <a:pt x="1474168" y="1966677"/>
                  <a:pt x="1536700" y="2106311"/>
                  <a:pt x="1536700" y="2260600"/>
                </a:cubicBezTo>
                <a:cubicBezTo>
                  <a:pt x="1536700" y="2414890"/>
                  <a:pt x="1474168" y="2554523"/>
                  <a:pt x="1373318" y="2655517"/>
                </a:cubicBezTo>
                <a:cubicBezTo>
                  <a:pt x="1272202" y="2756778"/>
                  <a:pt x="1132768" y="2819400"/>
                  <a:pt x="978699" y="2819400"/>
                </a:cubicBezTo>
                <a:lnTo>
                  <a:pt x="977900" y="2819400"/>
                </a:lnTo>
                <a:lnTo>
                  <a:pt x="552450" y="2819400"/>
                </a:lnTo>
                <a:lnTo>
                  <a:pt x="552450" y="2819385"/>
                </a:lnTo>
                <a:cubicBezTo>
                  <a:pt x="474092" y="2820390"/>
                  <a:pt x="403379" y="2852806"/>
                  <a:pt x="351679" y="2904481"/>
                </a:cubicBezTo>
                <a:cubicBezTo>
                  <a:pt x="298967" y="2957168"/>
                  <a:pt x="266222" y="3030079"/>
                  <a:pt x="266222" y="3110707"/>
                </a:cubicBezTo>
                <a:cubicBezTo>
                  <a:pt x="266222" y="3191334"/>
                  <a:pt x="298967" y="3264245"/>
                  <a:pt x="351679" y="3316932"/>
                </a:cubicBezTo>
                <a:cubicBezTo>
                  <a:pt x="404658" y="3369886"/>
                  <a:pt x="477602" y="3402616"/>
                  <a:pt x="558268" y="3402616"/>
                </a:cubicBezTo>
                <a:lnTo>
                  <a:pt x="558800" y="3402616"/>
                </a:lnTo>
                <a:lnTo>
                  <a:pt x="558800" y="3403600"/>
                </a:lnTo>
                <a:lnTo>
                  <a:pt x="1343112" y="3403600"/>
                </a:lnTo>
                <a:lnTo>
                  <a:pt x="1428750" y="3536157"/>
                </a:lnTo>
                <a:lnTo>
                  <a:pt x="1343112" y="3668713"/>
                </a:lnTo>
                <a:lnTo>
                  <a:pt x="558800" y="3668713"/>
                </a:lnTo>
                <a:lnTo>
                  <a:pt x="558268" y="3668713"/>
                </a:lnTo>
                <a:lnTo>
                  <a:pt x="557212" y="3668713"/>
                </a:lnTo>
                <a:lnTo>
                  <a:pt x="557212" y="3668607"/>
                </a:lnTo>
                <a:cubicBezTo>
                  <a:pt x="403488" y="3668427"/>
                  <a:pt x="264394" y="3605950"/>
                  <a:pt x="163460" y="3505329"/>
                </a:cubicBezTo>
                <a:cubicBezTo>
                  <a:pt x="62562" y="3404212"/>
                  <a:pt x="0" y="3264777"/>
                  <a:pt x="0" y="3110707"/>
                </a:cubicBezTo>
                <a:cubicBezTo>
                  <a:pt x="0" y="2956636"/>
                  <a:pt x="62562" y="2817201"/>
                  <a:pt x="163460" y="2716350"/>
                </a:cubicBezTo>
                <a:cubicBezTo>
                  <a:pt x="263349" y="2616508"/>
                  <a:pt x="400614" y="2554283"/>
                  <a:pt x="552450" y="2553287"/>
                </a:cubicBezTo>
                <a:lnTo>
                  <a:pt x="552450" y="2552700"/>
                </a:lnTo>
                <a:lnTo>
                  <a:pt x="558268" y="2552700"/>
                </a:lnTo>
                <a:lnTo>
                  <a:pt x="977900" y="2552700"/>
                </a:lnTo>
                <a:lnTo>
                  <a:pt x="977900" y="2552924"/>
                </a:lnTo>
                <a:lnTo>
                  <a:pt x="978699" y="2552924"/>
                </a:lnTo>
                <a:cubicBezTo>
                  <a:pt x="1059325" y="2552924"/>
                  <a:pt x="1132235" y="2520148"/>
                  <a:pt x="1185188" y="2467119"/>
                </a:cubicBezTo>
                <a:cubicBezTo>
                  <a:pt x="1237875" y="2414357"/>
                  <a:pt x="1270605" y="2341342"/>
                  <a:pt x="1270605" y="2260600"/>
                </a:cubicBezTo>
                <a:cubicBezTo>
                  <a:pt x="1270605" y="2179858"/>
                  <a:pt x="1237875" y="2106844"/>
                  <a:pt x="1185188" y="2054081"/>
                </a:cubicBezTo>
                <a:cubicBezTo>
                  <a:pt x="1132721" y="2001539"/>
                  <a:pt x="1060661" y="1968879"/>
                  <a:pt x="980914" y="1968500"/>
                </a:cubicBezTo>
                <a:lnTo>
                  <a:pt x="558800" y="1968500"/>
                </a:lnTo>
                <a:lnTo>
                  <a:pt x="558268" y="1968500"/>
                </a:lnTo>
                <a:lnTo>
                  <a:pt x="557213" y="1968500"/>
                </a:lnTo>
                <a:lnTo>
                  <a:pt x="557213" y="1968394"/>
                </a:lnTo>
                <a:cubicBezTo>
                  <a:pt x="403489" y="1968215"/>
                  <a:pt x="264394" y="1905899"/>
                  <a:pt x="163460" y="1804845"/>
                </a:cubicBezTo>
                <a:cubicBezTo>
                  <a:pt x="62562" y="1703826"/>
                  <a:pt x="0" y="1564160"/>
                  <a:pt x="0" y="1409833"/>
                </a:cubicBezTo>
                <a:cubicBezTo>
                  <a:pt x="0" y="1255507"/>
                  <a:pt x="62562" y="1115840"/>
                  <a:pt x="163460" y="1014555"/>
                </a:cubicBezTo>
                <a:cubicBezTo>
                  <a:pt x="263349" y="914810"/>
                  <a:pt x="400614" y="852486"/>
                  <a:pt x="552450" y="851488"/>
                </a:cubicBezTo>
                <a:lnTo>
                  <a:pt x="552450" y="850900"/>
                </a:lnTo>
                <a:lnTo>
                  <a:pt x="558268" y="850900"/>
                </a:lnTo>
                <a:lnTo>
                  <a:pt x="977900" y="850900"/>
                </a:lnTo>
                <a:lnTo>
                  <a:pt x="977900" y="851061"/>
                </a:lnTo>
                <a:lnTo>
                  <a:pt x="978699" y="851061"/>
                </a:lnTo>
                <a:cubicBezTo>
                  <a:pt x="1059325" y="851061"/>
                  <a:pt x="1132235" y="818276"/>
                  <a:pt x="1185188" y="765501"/>
                </a:cubicBezTo>
                <a:cubicBezTo>
                  <a:pt x="1237875" y="712726"/>
                  <a:pt x="1270605" y="639428"/>
                  <a:pt x="1270605" y="558933"/>
                </a:cubicBezTo>
                <a:cubicBezTo>
                  <a:pt x="1270605" y="478172"/>
                  <a:pt x="1237875" y="405140"/>
                  <a:pt x="1185188" y="352099"/>
                </a:cubicBezTo>
                <a:cubicBezTo>
                  <a:pt x="1132583" y="299671"/>
                  <a:pt x="1060283" y="266971"/>
                  <a:pt x="980287" y="266700"/>
                </a:cubicBezTo>
                <a:lnTo>
                  <a:pt x="196789" y="266700"/>
                </a:lnTo>
                <a:lnTo>
                  <a:pt x="111125" y="133350"/>
                </a:lnTo>
                <a:close/>
              </a:path>
            </a:pathLst>
          </a:custGeom>
          <a:solidFill>
            <a:srgbClr val="1FABC4"/>
          </a:solidFill>
          <a:ln>
            <a:noFill/>
          </a:ln>
        </p:spPr>
        <p:txBody>
          <a:bodyPr vert="horz" wrap="square" lIns="121920" tIns="60960" rIns="121920" bIns="60960" numCol="1" anchor="t" anchorCtr="0" compatLnSpc="1">
            <a:prstTxWarp prst="textNoShape">
              <a:avLst/>
            </a:prstTxWarp>
          </a:bodyPr>
          <a:lstStyle/>
          <a:p>
            <a:endParaRPr lang="zh-CN" altLang="en-US" sz="2400"/>
          </a:p>
        </p:txBody>
      </p:sp>
      <p:grpSp>
        <p:nvGrpSpPr>
          <p:cNvPr id="31" name="组合 30"/>
          <p:cNvGrpSpPr/>
          <p:nvPr/>
        </p:nvGrpSpPr>
        <p:grpSpPr>
          <a:xfrm>
            <a:off x="4870543" y="5011176"/>
            <a:ext cx="855893" cy="854779"/>
            <a:chOff x="2097688" y="3956966"/>
            <a:chExt cx="2446337" cy="2443163"/>
          </a:xfrm>
        </p:grpSpPr>
        <p:sp>
          <p:nvSpPr>
            <p:cNvPr id="32" name="Oval 52"/>
            <p:cNvSpPr>
              <a:spLocks noChangeArrowheads="1"/>
            </p:cNvSpPr>
            <p:nvPr/>
          </p:nvSpPr>
          <p:spPr bwMode="auto">
            <a:xfrm>
              <a:off x="2097688" y="3956966"/>
              <a:ext cx="2446337" cy="2443163"/>
            </a:xfrm>
            <a:prstGeom prst="ellipse">
              <a:avLst/>
            </a:prstGeom>
            <a:gradFill flip="none" rotWithShape="1">
              <a:gsLst>
                <a:gs pos="69000">
                  <a:srgbClr val="CCCCCC"/>
                </a:gs>
                <a:gs pos="49000">
                  <a:schemeClr val="bg1"/>
                </a:gs>
                <a:gs pos="33000">
                  <a:schemeClr val="bg1">
                    <a:lumMod val="85000"/>
                  </a:schemeClr>
                </a:gs>
                <a:gs pos="16000">
                  <a:schemeClr val="bg1"/>
                </a:gs>
                <a:gs pos="91000">
                  <a:schemeClr val="bg1"/>
                </a:gs>
              </a:gsLst>
              <a:lin ang="2700000" scaled="1"/>
              <a:tileRect/>
            </a:gradFill>
            <a:ln>
              <a:noFill/>
            </a:ln>
            <a:effectLst>
              <a:outerShdw blurRad="215900" dist="88900" dir="2700000" algn="tl" rotWithShape="0">
                <a:prstClr val="black">
                  <a:alpha val="40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3" name="Oval 62"/>
            <p:cNvSpPr>
              <a:spLocks noChangeArrowheads="1"/>
            </p:cNvSpPr>
            <p:nvPr/>
          </p:nvSpPr>
          <p:spPr bwMode="auto">
            <a:xfrm>
              <a:off x="2184213" y="4033557"/>
              <a:ext cx="2284413" cy="2284413"/>
            </a:xfrm>
            <a:prstGeom prst="ellipse">
              <a:avLst/>
            </a:prstGeom>
            <a:solidFill>
              <a:srgbClr val="6A3779"/>
            </a:solidFill>
            <a:ln w="31750">
              <a:gradFill flip="none" rotWithShape="1">
                <a:gsLst>
                  <a:gs pos="0">
                    <a:schemeClr val="bg1">
                      <a:lumMod val="75000"/>
                    </a:schemeClr>
                  </a:gs>
                  <a:gs pos="100000">
                    <a:schemeClr val="bg1"/>
                  </a:gs>
                </a:gsLst>
                <a:lin ang="2700000" scaled="1"/>
                <a:tileRect/>
              </a:gradFill>
            </a:ln>
            <a:effectLst>
              <a:innerShdw blurRad="114300" dist="63500" dir="13500000">
                <a:prstClr val="black">
                  <a:alpha val="50000"/>
                </a:prstClr>
              </a:inn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28" name="组合 27"/>
          <p:cNvGrpSpPr/>
          <p:nvPr/>
        </p:nvGrpSpPr>
        <p:grpSpPr>
          <a:xfrm>
            <a:off x="6514868" y="3949076"/>
            <a:ext cx="855893" cy="854779"/>
            <a:chOff x="2097688" y="3956966"/>
            <a:chExt cx="2446337" cy="2443163"/>
          </a:xfrm>
        </p:grpSpPr>
        <p:sp>
          <p:nvSpPr>
            <p:cNvPr id="29" name="Oval 52"/>
            <p:cNvSpPr>
              <a:spLocks noChangeArrowheads="1"/>
            </p:cNvSpPr>
            <p:nvPr/>
          </p:nvSpPr>
          <p:spPr bwMode="auto">
            <a:xfrm>
              <a:off x="2097688" y="3956966"/>
              <a:ext cx="2446337" cy="2443163"/>
            </a:xfrm>
            <a:prstGeom prst="ellipse">
              <a:avLst/>
            </a:prstGeom>
            <a:gradFill flip="none" rotWithShape="1">
              <a:gsLst>
                <a:gs pos="69000">
                  <a:srgbClr val="CCCCCC"/>
                </a:gs>
                <a:gs pos="49000">
                  <a:schemeClr val="bg1"/>
                </a:gs>
                <a:gs pos="33000">
                  <a:schemeClr val="bg1">
                    <a:lumMod val="85000"/>
                  </a:schemeClr>
                </a:gs>
                <a:gs pos="16000">
                  <a:schemeClr val="bg1"/>
                </a:gs>
                <a:gs pos="91000">
                  <a:schemeClr val="bg1"/>
                </a:gs>
              </a:gsLst>
              <a:lin ang="2700000" scaled="1"/>
              <a:tileRect/>
            </a:gradFill>
            <a:ln>
              <a:noFill/>
            </a:ln>
            <a:effectLst>
              <a:outerShdw blurRad="215900" dist="88900" dir="2700000" algn="tl" rotWithShape="0">
                <a:prstClr val="black">
                  <a:alpha val="40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0" name="Oval 62"/>
            <p:cNvSpPr>
              <a:spLocks noChangeArrowheads="1"/>
            </p:cNvSpPr>
            <p:nvPr/>
          </p:nvSpPr>
          <p:spPr bwMode="auto">
            <a:xfrm>
              <a:off x="2184213" y="4033557"/>
              <a:ext cx="2284413" cy="2284413"/>
            </a:xfrm>
            <a:prstGeom prst="ellipse">
              <a:avLst/>
            </a:prstGeom>
            <a:solidFill>
              <a:srgbClr val="E9786A"/>
            </a:solidFill>
            <a:ln w="31750">
              <a:gradFill flip="none" rotWithShape="1">
                <a:gsLst>
                  <a:gs pos="0">
                    <a:schemeClr val="bg1">
                      <a:lumMod val="75000"/>
                    </a:schemeClr>
                  </a:gs>
                  <a:gs pos="100000">
                    <a:schemeClr val="bg1"/>
                  </a:gs>
                </a:gsLst>
                <a:lin ang="2700000" scaled="1"/>
                <a:tileRect/>
              </a:gradFill>
            </a:ln>
            <a:effectLst>
              <a:innerShdw blurRad="114300" dist="63500" dir="13500000">
                <a:prstClr val="black">
                  <a:alpha val="50000"/>
                </a:prstClr>
              </a:inn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25" name="组合 24"/>
          <p:cNvGrpSpPr/>
          <p:nvPr/>
        </p:nvGrpSpPr>
        <p:grpSpPr>
          <a:xfrm>
            <a:off x="4843629" y="2706126"/>
            <a:ext cx="912116" cy="910932"/>
            <a:chOff x="2097688" y="3956966"/>
            <a:chExt cx="2446337" cy="2443163"/>
          </a:xfrm>
        </p:grpSpPr>
        <p:sp>
          <p:nvSpPr>
            <p:cNvPr id="26" name="Oval 52"/>
            <p:cNvSpPr>
              <a:spLocks noChangeArrowheads="1"/>
            </p:cNvSpPr>
            <p:nvPr/>
          </p:nvSpPr>
          <p:spPr bwMode="auto">
            <a:xfrm>
              <a:off x="2097688" y="3956966"/>
              <a:ext cx="2446337" cy="2443163"/>
            </a:xfrm>
            <a:prstGeom prst="ellipse">
              <a:avLst/>
            </a:prstGeom>
            <a:gradFill flip="none" rotWithShape="1">
              <a:gsLst>
                <a:gs pos="69000">
                  <a:srgbClr val="CCCCCC"/>
                </a:gs>
                <a:gs pos="49000">
                  <a:schemeClr val="bg1"/>
                </a:gs>
                <a:gs pos="33000">
                  <a:schemeClr val="bg1">
                    <a:lumMod val="85000"/>
                  </a:schemeClr>
                </a:gs>
                <a:gs pos="16000">
                  <a:schemeClr val="bg1"/>
                </a:gs>
                <a:gs pos="91000">
                  <a:schemeClr val="bg1"/>
                </a:gs>
              </a:gsLst>
              <a:lin ang="2700000" scaled="1"/>
              <a:tileRect/>
            </a:gradFill>
            <a:ln>
              <a:noFill/>
            </a:ln>
            <a:effectLst>
              <a:outerShdw blurRad="215900" dist="88900" dir="2700000" algn="tl" rotWithShape="0">
                <a:prstClr val="black">
                  <a:alpha val="40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7" name="Oval 62"/>
            <p:cNvSpPr>
              <a:spLocks noChangeArrowheads="1"/>
            </p:cNvSpPr>
            <p:nvPr/>
          </p:nvSpPr>
          <p:spPr bwMode="auto">
            <a:xfrm>
              <a:off x="2184213" y="4033557"/>
              <a:ext cx="2284413" cy="2284413"/>
            </a:xfrm>
            <a:prstGeom prst="ellipse">
              <a:avLst/>
            </a:prstGeom>
            <a:solidFill>
              <a:srgbClr val="1FABC4"/>
            </a:solidFill>
            <a:ln w="31750">
              <a:gradFill flip="none" rotWithShape="1">
                <a:gsLst>
                  <a:gs pos="0">
                    <a:schemeClr val="bg1">
                      <a:lumMod val="75000"/>
                    </a:schemeClr>
                  </a:gs>
                  <a:gs pos="100000">
                    <a:schemeClr val="bg1"/>
                  </a:gs>
                </a:gsLst>
                <a:lin ang="2700000" scaled="1"/>
                <a:tileRect/>
              </a:gradFill>
            </a:ln>
            <a:effectLst>
              <a:innerShdw blurRad="114300" dist="63500" dir="13500000">
                <a:prstClr val="black">
                  <a:alpha val="50000"/>
                </a:prstClr>
              </a:inn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22" name="组合 21"/>
          <p:cNvGrpSpPr/>
          <p:nvPr/>
        </p:nvGrpSpPr>
        <p:grpSpPr>
          <a:xfrm>
            <a:off x="6558183" y="1679742"/>
            <a:ext cx="765781" cy="764788"/>
            <a:chOff x="2097688" y="3956966"/>
            <a:chExt cx="2446337" cy="2443163"/>
          </a:xfrm>
        </p:grpSpPr>
        <p:sp>
          <p:nvSpPr>
            <p:cNvPr id="23" name="Oval 52"/>
            <p:cNvSpPr>
              <a:spLocks noChangeArrowheads="1"/>
            </p:cNvSpPr>
            <p:nvPr/>
          </p:nvSpPr>
          <p:spPr bwMode="auto">
            <a:xfrm>
              <a:off x="2097688" y="3956966"/>
              <a:ext cx="2446337" cy="2443163"/>
            </a:xfrm>
            <a:prstGeom prst="ellipse">
              <a:avLst/>
            </a:prstGeom>
            <a:gradFill flip="none" rotWithShape="1">
              <a:gsLst>
                <a:gs pos="69000">
                  <a:srgbClr val="CCCCCC"/>
                </a:gs>
                <a:gs pos="49000">
                  <a:schemeClr val="bg1"/>
                </a:gs>
                <a:gs pos="33000">
                  <a:schemeClr val="bg1">
                    <a:lumMod val="85000"/>
                  </a:schemeClr>
                </a:gs>
                <a:gs pos="16000">
                  <a:schemeClr val="bg1"/>
                </a:gs>
                <a:gs pos="91000">
                  <a:schemeClr val="bg1"/>
                </a:gs>
              </a:gsLst>
              <a:lin ang="2700000" scaled="1"/>
              <a:tileRect/>
            </a:gradFill>
            <a:ln>
              <a:noFill/>
            </a:ln>
            <a:effectLst>
              <a:outerShdw blurRad="215900" dist="88900" dir="2700000" algn="tl" rotWithShape="0">
                <a:prstClr val="black">
                  <a:alpha val="40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4" name="Oval 62"/>
            <p:cNvSpPr>
              <a:spLocks noChangeArrowheads="1"/>
            </p:cNvSpPr>
            <p:nvPr/>
          </p:nvSpPr>
          <p:spPr bwMode="auto">
            <a:xfrm>
              <a:off x="2184213" y="4033557"/>
              <a:ext cx="2284413" cy="2284413"/>
            </a:xfrm>
            <a:prstGeom prst="ellipse">
              <a:avLst/>
            </a:prstGeom>
            <a:solidFill>
              <a:srgbClr val="6A3779"/>
            </a:solidFill>
            <a:ln w="31750">
              <a:gradFill flip="none" rotWithShape="1">
                <a:gsLst>
                  <a:gs pos="0">
                    <a:schemeClr val="bg1">
                      <a:lumMod val="75000"/>
                    </a:schemeClr>
                  </a:gs>
                  <a:gs pos="100000">
                    <a:schemeClr val="bg1"/>
                  </a:gs>
                </a:gsLst>
                <a:lin ang="2700000" scaled="1"/>
                <a:tileRect/>
              </a:gradFill>
            </a:ln>
            <a:effectLst>
              <a:innerShdw blurRad="114300" dist="63500" dir="13500000">
                <a:prstClr val="black">
                  <a:alpha val="50000"/>
                </a:prstClr>
              </a:inn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sp>
        <p:nvSpPr>
          <p:cNvPr id="8" name="TextBox 7"/>
          <p:cNvSpPr txBox="1"/>
          <p:nvPr/>
        </p:nvSpPr>
        <p:spPr>
          <a:xfrm>
            <a:off x="7543955" y="2030244"/>
            <a:ext cx="3126384" cy="436017"/>
          </a:xfrm>
          <a:prstGeom prst="rect">
            <a:avLst/>
          </a:prstGeom>
          <a:noFill/>
        </p:spPr>
        <p:txBody>
          <a:bodyPr wrap="square" lIns="0" tIns="0" rIns="0" bIns="0" rtlCol="0">
            <a:spAutoFit/>
          </a:bodyPr>
          <a:lstStyle/>
          <a:p>
            <a:pPr algn="just">
              <a:lnSpc>
                <a:spcPts val="1733"/>
              </a:lnSpc>
            </a:pPr>
            <a:r>
              <a:rPr lang="zh-CN" altLang="en-US" sz="1333" dirty="0">
                <a:latin typeface="微软雅黑" pitchFamily="34" charset="-122"/>
                <a:ea typeface="微软雅黑" pitchFamily="34" charset="-122"/>
              </a:rPr>
              <a:t>点击输入简要文字内容，文字内容需概括精炼，言简意赅的说明分项内容</a:t>
            </a:r>
            <a:r>
              <a:rPr lang="en-US" altLang="zh-CN" sz="1333" dirty="0">
                <a:latin typeface="微软雅黑" pitchFamily="34" charset="-122"/>
                <a:ea typeface="微软雅黑" pitchFamily="34" charset="-122"/>
              </a:rPr>
              <a:t>……</a:t>
            </a:r>
          </a:p>
        </p:txBody>
      </p:sp>
      <p:sp>
        <p:nvSpPr>
          <p:cNvPr id="9" name="TextBox 8"/>
          <p:cNvSpPr txBox="1"/>
          <p:nvPr/>
        </p:nvSpPr>
        <p:spPr>
          <a:xfrm>
            <a:off x="7543955" y="1635762"/>
            <a:ext cx="3096869" cy="287323"/>
          </a:xfrm>
          <a:prstGeom prst="rect">
            <a:avLst/>
          </a:prstGeom>
          <a:noFill/>
        </p:spPr>
        <p:txBody>
          <a:bodyPr wrap="square" lIns="0" tIns="0" rIns="0" bIns="0" rtlCol="0">
            <a:spAutoFit/>
          </a:bodyPr>
          <a:lstStyle/>
          <a:p>
            <a:r>
              <a:rPr lang="zh-CN" altLang="en-US" sz="1867" b="1" dirty="0">
                <a:latin typeface="微软雅黑" pitchFamily="34" charset="-122"/>
                <a:ea typeface="微软雅黑" pitchFamily="34" charset="-122"/>
              </a:rPr>
              <a:t>朋友圈推广</a:t>
            </a:r>
          </a:p>
        </p:txBody>
      </p:sp>
      <p:sp>
        <p:nvSpPr>
          <p:cNvPr id="10" name="TextBox 9"/>
          <p:cNvSpPr txBox="1"/>
          <p:nvPr/>
        </p:nvSpPr>
        <p:spPr>
          <a:xfrm>
            <a:off x="1591293" y="3137684"/>
            <a:ext cx="3126384" cy="436017"/>
          </a:xfrm>
          <a:prstGeom prst="rect">
            <a:avLst/>
          </a:prstGeom>
          <a:noFill/>
        </p:spPr>
        <p:txBody>
          <a:bodyPr wrap="square" lIns="0" tIns="0" rIns="0" bIns="0" rtlCol="0">
            <a:spAutoFit/>
          </a:bodyPr>
          <a:lstStyle/>
          <a:p>
            <a:pPr algn="r">
              <a:lnSpc>
                <a:spcPts val="1733"/>
              </a:lnSpc>
            </a:pPr>
            <a:r>
              <a:rPr lang="zh-CN" altLang="en-US" sz="1333" dirty="0">
                <a:latin typeface="微软雅黑" pitchFamily="34" charset="-122"/>
                <a:ea typeface="微软雅黑" pitchFamily="34" charset="-122"/>
              </a:rPr>
              <a:t>点击输入简要文字内容，文字内容需概括精炼，言简意赅的说明分项内容</a:t>
            </a:r>
            <a:r>
              <a:rPr lang="en-US" altLang="zh-CN" sz="1333" dirty="0">
                <a:latin typeface="微软雅黑" pitchFamily="34" charset="-122"/>
                <a:ea typeface="微软雅黑" pitchFamily="34" charset="-122"/>
              </a:rPr>
              <a:t>……</a:t>
            </a:r>
          </a:p>
        </p:txBody>
      </p:sp>
      <p:sp>
        <p:nvSpPr>
          <p:cNvPr id="11" name="TextBox 10"/>
          <p:cNvSpPr txBox="1"/>
          <p:nvPr/>
        </p:nvSpPr>
        <p:spPr>
          <a:xfrm>
            <a:off x="1591294" y="2743202"/>
            <a:ext cx="3096869" cy="287323"/>
          </a:xfrm>
          <a:prstGeom prst="rect">
            <a:avLst/>
          </a:prstGeom>
          <a:noFill/>
        </p:spPr>
        <p:txBody>
          <a:bodyPr wrap="square" lIns="0" tIns="0" rIns="0" bIns="0" rtlCol="0">
            <a:spAutoFit/>
          </a:bodyPr>
          <a:lstStyle/>
          <a:p>
            <a:pPr algn="r"/>
            <a:r>
              <a:rPr lang="zh-CN" altLang="en-US" sz="1867" b="1" dirty="0">
                <a:latin typeface="微软雅黑" pitchFamily="34" charset="-122"/>
                <a:ea typeface="微软雅黑" pitchFamily="34" charset="-122"/>
              </a:rPr>
              <a:t>人人网</a:t>
            </a:r>
          </a:p>
        </p:txBody>
      </p:sp>
      <p:sp>
        <p:nvSpPr>
          <p:cNvPr id="12" name="TextBox 11"/>
          <p:cNvSpPr txBox="1"/>
          <p:nvPr/>
        </p:nvSpPr>
        <p:spPr>
          <a:xfrm>
            <a:off x="7543955" y="4387365"/>
            <a:ext cx="3126384" cy="436017"/>
          </a:xfrm>
          <a:prstGeom prst="rect">
            <a:avLst/>
          </a:prstGeom>
          <a:noFill/>
        </p:spPr>
        <p:txBody>
          <a:bodyPr wrap="square" lIns="0" tIns="0" rIns="0" bIns="0" rtlCol="0">
            <a:spAutoFit/>
          </a:bodyPr>
          <a:lstStyle/>
          <a:p>
            <a:pPr algn="just">
              <a:lnSpc>
                <a:spcPts val="1733"/>
              </a:lnSpc>
            </a:pPr>
            <a:r>
              <a:rPr lang="zh-CN" altLang="en-US" sz="1333" dirty="0">
                <a:latin typeface="微软雅黑" pitchFamily="34" charset="-122"/>
                <a:ea typeface="微软雅黑" pitchFamily="34" charset="-122"/>
              </a:rPr>
              <a:t>点击输入简要文字内容，文字内容需概括精炼，言简意赅的说明分项内容</a:t>
            </a:r>
            <a:r>
              <a:rPr lang="en-US" altLang="zh-CN" sz="1333" dirty="0">
                <a:latin typeface="微软雅黑" pitchFamily="34" charset="-122"/>
                <a:ea typeface="微软雅黑" pitchFamily="34" charset="-122"/>
              </a:rPr>
              <a:t>……</a:t>
            </a:r>
          </a:p>
        </p:txBody>
      </p:sp>
      <p:sp>
        <p:nvSpPr>
          <p:cNvPr id="13" name="TextBox 12"/>
          <p:cNvSpPr txBox="1"/>
          <p:nvPr/>
        </p:nvSpPr>
        <p:spPr>
          <a:xfrm>
            <a:off x="7543955" y="3992884"/>
            <a:ext cx="3096869" cy="287323"/>
          </a:xfrm>
          <a:prstGeom prst="rect">
            <a:avLst/>
          </a:prstGeom>
          <a:noFill/>
        </p:spPr>
        <p:txBody>
          <a:bodyPr wrap="square" lIns="0" tIns="0" rIns="0" bIns="0" rtlCol="0">
            <a:spAutoFit/>
          </a:bodyPr>
          <a:lstStyle/>
          <a:p>
            <a:r>
              <a:rPr lang="zh-CN" altLang="en-US" sz="1867" b="1" dirty="0">
                <a:latin typeface="微软雅黑" pitchFamily="34" charset="-122"/>
                <a:ea typeface="微软雅黑" pitchFamily="34" charset="-122"/>
              </a:rPr>
              <a:t>微博营销</a:t>
            </a:r>
          </a:p>
        </p:txBody>
      </p:sp>
      <p:sp>
        <p:nvSpPr>
          <p:cNvPr id="14" name="TextBox 13"/>
          <p:cNvSpPr txBox="1"/>
          <p:nvPr/>
        </p:nvSpPr>
        <p:spPr>
          <a:xfrm>
            <a:off x="1591293" y="5494805"/>
            <a:ext cx="3126384" cy="436017"/>
          </a:xfrm>
          <a:prstGeom prst="rect">
            <a:avLst/>
          </a:prstGeom>
          <a:noFill/>
        </p:spPr>
        <p:txBody>
          <a:bodyPr wrap="square" lIns="0" tIns="0" rIns="0" bIns="0" rtlCol="0">
            <a:spAutoFit/>
          </a:bodyPr>
          <a:lstStyle/>
          <a:p>
            <a:pPr algn="r">
              <a:lnSpc>
                <a:spcPts val="1733"/>
              </a:lnSpc>
            </a:pPr>
            <a:r>
              <a:rPr lang="zh-CN" altLang="en-US" sz="1333" dirty="0">
                <a:latin typeface="微软雅黑" pitchFamily="34" charset="-122"/>
                <a:ea typeface="微软雅黑" pitchFamily="34" charset="-122"/>
              </a:rPr>
              <a:t>点击输入简要文字内容，文字内容需概括精炼，言简意赅的说明分项内容</a:t>
            </a:r>
            <a:r>
              <a:rPr lang="en-US" altLang="zh-CN" sz="1333" dirty="0">
                <a:latin typeface="微软雅黑" pitchFamily="34" charset="-122"/>
                <a:ea typeface="微软雅黑" pitchFamily="34" charset="-122"/>
              </a:rPr>
              <a:t>……</a:t>
            </a:r>
          </a:p>
        </p:txBody>
      </p:sp>
      <p:sp>
        <p:nvSpPr>
          <p:cNvPr id="15" name="TextBox 14"/>
          <p:cNvSpPr txBox="1"/>
          <p:nvPr/>
        </p:nvSpPr>
        <p:spPr>
          <a:xfrm>
            <a:off x="1591294" y="5100324"/>
            <a:ext cx="3096869" cy="287323"/>
          </a:xfrm>
          <a:prstGeom prst="rect">
            <a:avLst/>
          </a:prstGeom>
          <a:noFill/>
        </p:spPr>
        <p:txBody>
          <a:bodyPr wrap="square" lIns="0" tIns="0" rIns="0" bIns="0" rtlCol="0">
            <a:spAutoFit/>
          </a:bodyPr>
          <a:lstStyle/>
          <a:p>
            <a:pPr algn="r"/>
            <a:r>
              <a:rPr lang="zh-CN" altLang="en-US" sz="1867" b="1" dirty="0">
                <a:latin typeface="微软雅黑" pitchFamily="34" charset="-122"/>
                <a:ea typeface="微软雅黑" pitchFamily="34" charset="-122"/>
              </a:rPr>
              <a:t>微信营销</a:t>
            </a:r>
          </a:p>
        </p:txBody>
      </p:sp>
      <p:sp>
        <p:nvSpPr>
          <p:cNvPr id="16" name="Freeform 7"/>
          <p:cNvSpPr>
            <a:spLocks noEditPoints="1"/>
          </p:cNvSpPr>
          <p:nvPr/>
        </p:nvSpPr>
        <p:spPr bwMode="auto">
          <a:xfrm>
            <a:off x="6694699" y="4189431"/>
            <a:ext cx="485784" cy="384989"/>
          </a:xfrm>
          <a:custGeom>
            <a:avLst/>
            <a:gdLst>
              <a:gd name="T0" fmla="*/ 1544 w 3234"/>
              <a:gd name="T1" fmla="*/ 1510 h 2566"/>
              <a:gd name="T2" fmla="*/ 1705 w 3234"/>
              <a:gd name="T3" fmla="*/ 1803 h 2566"/>
              <a:gd name="T4" fmla="*/ 1577 w 3234"/>
              <a:gd name="T5" fmla="*/ 2111 h 2566"/>
              <a:gd name="T6" fmla="*/ 1236 w 3234"/>
              <a:gd name="T7" fmla="*/ 2250 h 2566"/>
              <a:gd name="T8" fmla="*/ 878 w 3234"/>
              <a:gd name="T9" fmla="*/ 2140 h 2566"/>
              <a:gd name="T10" fmla="*/ 716 w 3234"/>
              <a:gd name="T11" fmla="*/ 1847 h 2566"/>
              <a:gd name="T12" fmla="*/ 845 w 3234"/>
              <a:gd name="T13" fmla="*/ 1539 h 2566"/>
              <a:gd name="T14" fmla="*/ 1186 w 3234"/>
              <a:gd name="T15" fmla="*/ 1400 h 2566"/>
              <a:gd name="T16" fmla="*/ 1970 w 3234"/>
              <a:gd name="T17" fmla="*/ 743 h 2566"/>
              <a:gd name="T18" fmla="*/ 2318 w 3234"/>
              <a:gd name="T19" fmla="*/ 824 h 2566"/>
              <a:gd name="T20" fmla="*/ 2351 w 3234"/>
              <a:gd name="T21" fmla="*/ 1079 h 2566"/>
              <a:gd name="T22" fmla="*/ 2310 w 3234"/>
              <a:gd name="T23" fmla="*/ 1229 h 2566"/>
              <a:gd name="T24" fmla="*/ 2669 w 3234"/>
              <a:gd name="T25" fmla="*/ 1458 h 2566"/>
              <a:gd name="T26" fmla="*/ 2697 w 3234"/>
              <a:gd name="T27" fmla="*/ 1893 h 2566"/>
              <a:gd name="T28" fmla="*/ 2009 w 3234"/>
              <a:gd name="T29" fmla="*/ 2454 h 2566"/>
              <a:gd name="T30" fmla="*/ 749 w 3234"/>
              <a:gd name="T31" fmla="*/ 2480 h 2566"/>
              <a:gd name="T32" fmla="*/ 70 w 3234"/>
              <a:gd name="T33" fmla="*/ 1960 h 2566"/>
              <a:gd name="T34" fmla="*/ 104 w 3234"/>
              <a:gd name="T35" fmla="*/ 1357 h 2566"/>
              <a:gd name="T36" fmla="*/ 619 w 3234"/>
              <a:gd name="T37" fmla="*/ 701 h 2566"/>
              <a:gd name="T38" fmla="*/ 1122 w 3234"/>
              <a:gd name="T39" fmla="*/ 398 h 2566"/>
              <a:gd name="T40" fmla="*/ 1472 w 3234"/>
              <a:gd name="T41" fmla="*/ 425 h 2566"/>
              <a:gd name="T42" fmla="*/ 1588 w 3234"/>
              <a:gd name="T43" fmla="*/ 601 h 2566"/>
              <a:gd name="T44" fmla="*/ 2277 w 3234"/>
              <a:gd name="T45" fmla="*/ 678 h 2566"/>
              <a:gd name="T46" fmla="*/ 2208 w 3234"/>
              <a:gd name="T47" fmla="*/ 565 h 2566"/>
              <a:gd name="T48" fmla="*/ 2300 w 3234"/>
              <a:gd name="T49" fmla="*/ 492 h 2566"/>
              <a:gd name="T50" fmla="*/ 2505 w 3234"/>
              <a:gd name="T51" fmla="*/ 533 h 2566"/>
              <a:gd name="T52" fmla="*/ 2715 w 3234"/>
              <a:gd name="T53" fmla="*/ 764 h 2566"/>
              <a:gd name="T54" fmla="*/ 2739 w 3234"/>
              <a:gd name="T55" fmla="*/ 953 h 2566"/>
              <a:gd name="T56" fmla="*/ 2675 w 3234"/>
              <a:gd name="T57" fmla="*/ 1063 h 2566"/>
              <a:gd name="T58" fmla="*/ 2553 w 3234"/>
              <a:gd name="T59" fmla="*/ 1011 h 2566"/>
              <a:gd name="T60" fmla="*/ 2554 w 3234"/>
              <a:gd name="T61" fmla="*/ 907 h 2566"/>
              <a:gd name="T62" fmla="*/ 2486 w 3234"/>
              <a:gd name="T63" fmla="*/ 746 h 2566"/>
              <a:gd name="T64" fmla="*/ 2325 w 3234"/>
              <a:gd name="T65" fmla="*/ 679 h 2566"/>
              <a:gd name="T66" fmla="*/ 2102 w 3234"/>
              <a:gd name="T67" fmla="*/ 298 h 2566"/>
              <a:gd name="T68" fmla="*/ 2038 w 3234"/>
              <a:gd name="T69" fmla="*/ 95 h 2566"/>
              <a:gd name="T70" fmla="*/ 2227 w 3234"/>
              <a:gd name="T71" fmla="*/ 6 h 2566"/>
              <a:gd name="T72" fmla="*/ 2574 w 3234"/>
              <a:gd name="T73" fmla="*/ 35 h 2566"/>
              <a:gd name="T74" fmla="*/ 2886 w 3234"/>
              <a:gd name="T75" fmla="*/ 194 h 2566"/>
              <a:gd name="T76" fmla="*/ 3113 w 3234"/>
              <a:gd name="T77" fmla="*/ 456 h 2566"/>
              <a:gd name="T78" fmla="*/ 3226 w 3234"/>
              <a:gd name="T79" fmla="*/ 791 h 2566"/>
              <a:gd name="T80" fmla="*/ 3225 w 3234"/>
              <a:gd name="T81" fmla="*/ 1029 h 2566"/>
              <a:gd name="T82" fmla="*/ 3090 w 3234"/>
              <a:gd name="T83" fmla="*/ 1227 h 2566"/>
              <a:gd name="T84" fmla="*/ 2916 w 3234"/>
              <a:gd name="T85" fmla="*/ 1107 h 2566"/>
              <a:gd name="T86" fmla="*/ 2933 w 3234"/>
              <a:gd name="T87" fmla="*/ 908 h 2566"/>
              <a:gd name="T88" fmla="*/ 2813 w 3234"/>
              <a:gd name="T89" fmla="*/ 544 h 2566"/>
              <a:gd name="T90" fmla="*/ 2417 w 3234"/>
              <a:gd name="T91" fmla="*/ 306 h 2566"/>
              <a:gd name="T92" fmla="*/ 1278 w 3234"/>
              <a:gd name="T93" fmla="*/ 1152 h 2566"/>
              <a:gd name="T94" fmla="*/ 1943 w 3234"/>
              <a:gd name="T95" fmla="*/ 1302 h 2566"/>
              <a:gd name="T96" fmla="*/ 2218 w 3234"/>
              <a:gd name="T97" fmla="*/ 1719 h 2566"/>
              <a:gd name="T98" fmla="*/ 1937 w 3234"/>
              <a:gd name="T99" fmla="*/ 2152 h 2566"/>
              <a:gd name="T100" fmla="*/ 1263 w 3234"/>
              <a:gd name="T101" fmla="*/ 2353 h 2566"/>
              <a:gd name="T102" fmla="*/ 598 w 3234"/>
              <a:gd name="T103" fmla="*/ 2202 h 2566"/>
              <a:gd name="T104" fmla="*/ 324 w 3234"/>
              <a:gd name="T105" fmla="*/ 1786 h 2566"/>
              <a:gd name="T106" fmla="*/ 604 w 3234"/>
              <a:gd name="T107" fmla="*/ 1353 h 2566"/>
              <a:gd name="T108" fmla="*/ 1306 w 3234"/>
              <a:gd name="T109" fmla="*/ 1702 h 2566"/>
              <a:gd name="T110" fmla="*/ 1363 w 3234"/>
              <a:gd name="T111" fmla="*/ 1760 h 2566"/>
              <a:gd name="T112" fmla="*/ 1306 w 3234"/>
              <a:gd name="T113" fmla="*/ 1818 h 2566"/>
              <a:gd name="T114" fmla="*/ 1248 w 3234"/>
              <a:gd name="T115" fmla="*/ 1760 h 2566"/>
              <a:gd name="T116" fmla="*/ 1306 w 3234"/>
              <a:gd name="T117" fmla="*/ 1702 h 2566"/>
              <a:gd name="T118" fmla="*/ 1192 w 3234"/>
              <a:gd name="T119" fmla="*/ 1900 h 2566"/>
              <a:gd name="T120" fmla="*/ 1060 w 3234"/>
              <a:gd name="T121" fmla="*/ 2062 h 2566"/>
              <a:gd name="T122" fmla="*/ 897 w 3234"/>
              <a:gd name="T123" fmla="*/ 1930 h 2566"/>
              <a:gd name="T124" fmla="*/ 1029 w 3234"/>
              <a:gd name="T125" fmla="*/ 1768 h 2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34" h="2566">
                <a:moveTo>
                  <a:pt x="1211" y="1400"/>
                </a:moveTo>
                <a:lnTo>
                  <a:pt x="1236" y="1400"/>
                </a:lnTo>
                <a:lnTo>
                  <a:pt x="1261" y="1402"/>
                </a:lnTo>
                <a:lnTo>
                  <a:pt x="1287" y="1405"/>
                </a:lnTo>
                <a:lnTo>
                  <a:pt x="1311" y="1408"/>
                </a:lnTo>
                <a:lnTo>
                  <a:pt x="1334" y="1413"/>
                </a:lnTo>
                <a:lnTo>
                  <a:pt x="1358" y="1419"/>
                </a:lnTo>
                <a:lnTo>
                  <a:pt x="1380" y="1426"/>
                </a:lnTo>
                <a:lnTo>
                  <a:pt x="1404" y="1433"/>
                </a:lnTo>
                <a:lnTo>
                  <a:pt x="1425" y="1442"/>
                </a:lnTo>
                <a:lnTo>
                  <a:pt x="1447" y="1451"/>
                </a:lnTo>
                <a:lnTo>
                  <a:pt x="1467" y="1461"/>
                </a:lnTo>
                <a:lnTo>
                  <a:pt x="1487" y="1472"/>
                </a:lnTo>
                <a:lnTo>
                  <a:pt x="1507" y="1484"/>
                </a:lnTo>
                <a:lnTo>
                  <a:pt x="1526" y="1496"/>
                </a:lnTo>
                <a:lnTo>
                  <a:pt x="1544" y="1510"/>
                </a:lnTo>
                <a:lnTo>
                  <a:pt x="1561" y="1525"/>
                </a:lnTo>
                <a:lnTo>
                  <a:pt x="1577" y="1539"/>
                </a:lnTo>
                <a:lnTo>
                  <a:pt x="1592" y="1555"/>
                </a:lnTo>
                <a:lnTo>
                  <a:pt x="1607" y="1571"/>
                </a:lnTo>
                <a:lnTo>
                  <a:pt x="1621" y="1587"/>
                </a:lnTo>
                <a:lnTo>
                  <a:pt x="1634" y="1604"/>
                </a:lnTo>
                <a:lnTo>
                  <a:pt x="1646" y="1622"/>
                </a:lnTo>
                <a:lnTo>
                  <a:pt x="1657" y="1640"/>
                </a:lnTo>
                <a:lnTo>
                  <a:pt x="1667" y="1660"/>
                </a:lnTo>
                <a:lnTo>
                  <a:pt x="1675" y="1679"/>
                </a:lnTo>
                <a:lnTo>
                  <a:pt x="1683" y="1699"/>
                </a:lnTo>
                <a:lnTo>
                  <a:pt x="1690" y="1719"/>
                </a:lnTo>
                <a:lnTo>
                  <a:pt x="1695" y="1739"/>
                </a:lnTo>
                <a:lnTo>
                  <a:pt x="1700" y="1760"/>
                </a:lnTo>
                <a:lnTo>
                  <a:pt x="1703" y="1781"/>
                </a:lnTo>
                <a:lnTo>
                  <a:pt x="1705" y="1803"/>
                </a:lnTo>
                <a:lnTo>
                  <a:pt x="1705" y="1825"/>
                </a:lnTo>
                <a:lnTo>
                  <a:pt x="1705" y="1847"/>
                </a:lnTo>
                <a:lnTo>
                  <a:pt x="1703" y="1868"/>
                </a:lnTo>
                <a:lnTo>
                  <a:pt x="1700" y="1890"/>
                </a:lnTo>
                <a:lnTo>
                  <a:pt x="1695" y="1910"/>
                </a:lnTo>
                <a:lnTo>
                  <a:pt x="1690" y="1931"/>
                </a:lnTo>
                <a:lnTo>
                  <a:pt x="1683" y="1952"/>
                </a:lnTo>
                <a:lnTo>
                  <a:pt x="1675" y="1971"/>
                </a:lnTo>
                <a:lnTo>
                  <a:pt x="1667" y="1991"/>
                </a:lnTo>
                <a:lnTo>
                  <a:pt x="1657" y="2009"/>
                </a:lnTo>
                <a:lnTo>
                  <a:pt x="1646" y="2028"/>
                </a:lnTo>
                <a:lnTo>
                  <a:pt x="1634" y="2045"/>
                </a:lnTo>
                <a:lnTo>
                  <a:pt x="1621" y="2062"/>
                </a:lnTo>
                <a:lnTo>
                  <a:pt x="1607" y="2080"/>
                </a:lnTo>
                <a:lnTo>
                  <a:pt x="1592" y="2096"/>
                </a:lnTo>
                <a:lnTo>
                  <a:pt x="1577" y="2111"/>
                </a:lnTo>
                <a:lnTo>
                  <a:pt x="1561" y="2126"/>
                </a:lnTo>
                <a:lnTo>
                  <a:pt x="1544" y="2140"/>
                </a:lnTo>
                <a:lnTo>
                  <a:pt x="1526" y="2153"/>
                </a:lnTo>
                <a:lnTo>
                  <a:pt x="1507" y="2166"/>
                </a:lnTo>
                <a:lnTo>
                  <a:pt x="1487" y="2177"/>
                </a:lnTo>
                <a:lnTo>
                  <a:pt x="1467" y="2188"/>
                </a:lnTo>
                <a:lnTo>
                  <a:pt x="1447" y="2199"/>
                </a:lnTo>
                <a:lnTo>
                  <a:pt x="1425" y="2208"/>
                </a:lnTo>
                <a:lnTo>
                  <a:pt x="1404" y="2217"/>
                </a:lnTo>
                <a:lnTo>
                  <a:pt x="1380" y="2225"/>
                </a:lnTo>
                <a:lnTo>
                  <a:pt x="1358" y="2232"/>
                </a:lnTo>
                <a:lnTo>
                  <a:pt x="1334" y="2237"/>
                </a:lnTo>
                <a:lnTo>
                  <a:pt x="1311" y="2242"/>
                </a:lnTo>
                <a:lnTo>
                  <a:pt x="1287" y="2246"/>
                </a:lnTo>
                <a:lnTo>
                  <a:pt x="1261" y="2248"/>
                </a:lnTo>
                <a:lnTo>
                  <a:pt x="1236" y="2250"/>
                </a:lnTo>
                <a:lnTo>
                  <a:pt x="1211" y="2250"/>
                </a:lnTo>
                <a:lnTo>
                  <a:pt x="1186" y="2250"/>
                </a:lnTo>
                <a:lnTo>
                  <a:pt x="1160" y="2248"/>
                </a:lnTo>
                <a:lnTo>
                  <a:pt x="1135" y="2246"/>
                </a:lnTo>
                <a:lnTo>
                  <a:pt x="1111" y="2242"/>
                </a:lnTo>
                <a:lnTo>
                  <a:pt x="1087" y="2237"/>
                </a:lnTo>
                <a:lnTo>
                  <a:pt x="1064" y="2232"/>
                </a:lnTo>
                <a:lnTo>
                  <a:pt x="1040" y="2225"/>
                </a:lnTo>
                <a:lnTo>
                  <a:pt x="1018" y="2217"/>
                </a:lnTo>
                <a:lnTo>
                  <a:pt x="996" y="2208"/>
                </a:lnTo>
                <a:lnTo>
                  <a:pt x="975" y="2199"/>
                </a:lnTo>
                <a:lnTo>
                  <a:pt x="955" y="2188"/>
                </a:lnTo>
                <a:lnTo>
                  <a:pt x="934" y="2177"/>
                </a:lnTo>
                <a:lnTo>
                  <a:pt x="914" y="2166"/>
                </a:lnTo>
                <a:lnTo>
                  <a:pt x="896" y="2153"/>
                </a:lnTo>
                <a:lnTo>
                  <a:pt x="878" y="2140"/>
                </a:lnTo>
                <a:lnTo>
                  <a:pt x="861" y="2126"/>
                </a:lnTo>
                <a:lnTo>
                  <a:pt x="845" y="2111"/>
                </a:lnTo>
                <a:lnTo>
                  <a:pt x="828" y="2096"/>
                </a:lnTo>
                <a:lnTo>
                  <a:pt x="814" y="2080"/>
                </a:lnTo>
                <a:lnTo>
                  <a:pt x="800" y="2062"/>
                </a:lnTo>
                <a:lnTo>
                  <a:pt x="787" y="2045"/>
                </a:lnTo>
                <a:lnTo>
                  <a:pt x="776" y="2028"/>
                </a:lnTo>
                <a:lnTo>
                  <a:pt x="765" y="2009"/>
                </a:lnTo>
                <a:lnTo>
                  <a:pt x="755" y="1991"/>
                </a:lnTo>
                <a:lnTo>
                  <a:pt x="746" y="1971"/>
                </a:lnTo>
                <a:lnTo>
                  <a:pt x="739" y="1952"/>
                </a:lnTo>
                <a:lnTo>
                  <a:pt x="732" y="1931"/>
                </a:lnTo>
                <a:lnTo>
                  <a:pt x="726" y="1910"/>
                </a:lnTo>
                <a:lnTo>
                  <a:pt x="721" y="1890"/>
                </a:lnTo>
                <a:lnTo>
                  <a:pt x="718" y="1868"/>
                </a:lnTo>
                <a:lnTo>
                  <a:pt x="716" y="1847"/>
                </a:lnTo>
                <a:lnTo>
                  <a:pt x="716" y="1825"/>
                </a:lnTo>
                <a:lnTo>
                  <a:pt x="716" y="1803"/>
                </a:lnTo>
                <a:lnTo>
                  <a:pt x="718" y="1781"/>
                </a:lnTo>
                <a:lnTo>
                  <a:pt x="721" y="1760"/>
                </a:lnTo>
                <a:lnTo>
                  <a:pt x="726" y="1739"/>
                </a:lnTo>
                <a:lnTo>
                  <a:pt x="732" y="1719"/>
                </a:lnTo>
                <a:lnTo>
                  <a:pt x="739" y="1699"/>
                </a:lnTo>
                <a:lnTo>
                  <a:pt x="746" y="1679"/>
                </a:lnTo>
                <a:lnTo>
                  <a:pt x="755" y="1660"/>
                </a:lnTo>
                <a:lnTo>
                  <a:pt x="765" y="1640"/>
                </a:lnTo>
                <a:lnTo>
                  <a:pt x="776" y="1622"/>
                </a:lnTo>
                <a:lnTo>
                  <a:pt x="787" y="1604"/>
                </a:lnTo>
                <a:lnTo>
                  <a:pt x="800" y="1587"/>
                </a:lnTo>
                <a:lnTo>
                  <a:pt x="814" y="1571"/>
                </a:lnTo>
                <a:lnTo>
                  <a:pt x="828" y="1555"/>
                </a:lnTo>
                <a:lnTo>
                  <a:pt x="845" y="1539"/>
                </a:lnTo>
                <a:lnTo>
                  <a:pt x="861" y="1525"/>
                </a:lnTo>
                <a:lnTo>
                  <a:pt x="878" y="1510"/>
                </a:lnTo>
                <a:lnTo>
                  <a:pt x="896" y="1496"/>
                </a:lnTo>
                <a:lnTo>
                  <a:pt x="914" y="1484"/>
                </a:lnTo>
                <a:lnTo>
                  <a:pt x="934" y="1472"/>
                </a:lnTo>
                <a:lnTo>
                  <a:pt x="955" y="1461"/>
                </a:lnTo>
                <a:lnTo>
                  <a:pt x="975" y="1451"/>
                </a:lnTo>
                <a:lnTo>
                  <a:pt x="996" y="1442"/>
                </a:lnTo>
                <a:lnTo>
                  <a:pt x="1018" y="1433"/>
                </a:lnTo>
                <a:lnTo>
                  <a:pt x="1040" y="1426"/>
                </a:lnTo>
                <a:lnTo>
                  <a:pt x="1064" y="1419"/>
                </a:lnTo>
                <a:lnTo>
                  <a:pt x="1087" y="1413"/>
                </a:lnTo>
                <a:lnTo>
                  <a:pt x="1111" y="1408"/>
                </a:lnTo>
                <a:lnTo>
                  <a:pt x="1135" y="1405"/>
                </a:lnTo>
                <a:lnTo>
                  <a:pt x="1160" y="1402"/>
                </a:lnTo>
                <a:lnTo>
                  <a:pt x="1186" y="1400"/>
                </a:lnTo>
                <a:lnTo>
                  <a:pt x="1211" y="1400"/>
                </a:lnTo>
                <a:close/>
                <a:moveTo>
                  <a:pt x="1573" y="848"/>
                </a:moveTo>
                <a:lnTo>
                  <a:pt x="1575" y="850"/>
                </a:lnTo>
                <a:lnTo>
                  <a:pt x="1579" y="851"/>
                </a:lnTo>
                <a:lnTo>
                  <a:pt x="1585" y="851"/>
                </a:lnTo>
                <a:lnTo>
                  <a:pt x="1591" y="851"/>
                </a:lnTo>
                <a:lnTo>
                  <a:pt x="1608" y="847"/>
                </a:lnTo>
                <a:lnTo>
                  <a:pt x="1629" y="840"/>
                </a:lnTo>
                <a:lnTo>
                  <a:pt x="1682" y="821"/>
                </a:lnTo>
                <a:lnTo>
                  <a:pt x="1751" y="796"/>
                </a:lnTo>
                <a:lnTo>
                  <a:pt x="1789" y="783"/>
                </a:lnTo>
                <a:lnTo>
                  <a:pt x="1830" y="771"/>
                </a:lnTo>
                <a:lnTo>
                  <a:pt x="1875" y="760"/>
                </a:lnTo>
                <a:lnTo>
                  <a:pt x="1921" y="751"/>
                </a:lnTo>
                <a:lnTo>
                  <a:pt x="1945" y="747"/>
                </a:lnTo>
                <a:lnTo>
                  <a:pt x="1970" y="743"/>
                </a:lnTo>
                <a:lnTo>
                  <a:pt x="1995" y="741"/>
                </a:lnTo>
                <a:lnTo>
                  <a:pt x="2020" y="739"/>
                </a:lnTo>
                <a:lnTo>
                  <a:pt x="2045" y="737"/>
                </a:lnTo>
                <a:lnTo>
                  <a:pt x="2072" y="737"/>
                </a:lnTo>
                <a:lnTo>
                  <a:pt x="2098" y="738"/>
                </a:lnTo>
                <a:lnTo>
                  <a:pt x="2125" y="739"/>
                </a:lnTo>
                <a:lnTo>
                  <a:pt x="2152" y="742"/>
                </a:lnTo>
                <a:lnTo>
                  <a:pt x="2178" y="746"/>
                </a:lnTo>
                <a:lnTo>
                  <a:pt x="2202" y="752"/>
                </a:lnTo>
                <a:lnTo>
                  <a:pt x="2223" y="759"/>
                </a:lnTo>
                <a:lnTo>
                  <a:pt x="2243" y="767"/>
                </a:lnTo>
                <a:lnTo>
                  <a:pt x="2261" y="776"/>
                </a:lnTo>
                <a:lnTo>
                  <a:pt x="2277" y="787"/>
                </a:lnTo>
                <a:lnTo>
                  <a:pt x="2293" y="798"/>
                </a:lnTo>
                <a:lnTo>
                  <a:pt x="2306" y="810"/>
                </a:lnTo>
                <a:lnTo>
                  <a:pt x="2318" y="824"/>
                </a:lnTo>
                <a:lnTo>
                  <a:pt x="2328" y="837"/>
                </a:lnTo>
                <a:lnTo>
                  <a:pt x="2337" y="852"/>
                </a:lnTo>
                <a:lnTo>
                  <a:pt x="2345" y="866"/>
                </a:lnTo>
                <a:lnTo>
                  <a:pt x="2351" y="882"/>
                </a:lnTo>
                <a:lnTo>
                  <a:pt x="2356" y="898"/>
                </a:lnTo>
                <a:lnTo>
                  <a:pt x="2360" y="914"/>
                </a:lnTo>
                <a:lnTo>
                  <a:pt x="2363" y="930"/>
                </a:lnTo>
                <a:lnTo>
                  <a:pt x="2365" y="947"/>
                </a:lnTo>
                <a:lnTo>
                  <a:pt x="2366" y="965"/>
                </a:lnTo>
                <a:lnTo>
                  <a:pt x="2366" y="981"/>
                </a:lnTo>
                <a:lnTo>
                  <a:pt x="2365" y="998"/>
                </a:lnTo>
                <a:lnTo>
                  <a:pt x="2364" y="1015"/>
                </a:lnTo>
                <a:lnTo>
                  <a:pt x="2361" y="1031"/>
                </a:lnTo>
                <a:lnTo>
                  <a:pt x="2359" y="1048"/>
                </a:lnTo>
                <a:lnTo>
                  <a:pt x="2355" y="1064"/>
                </a:lnTo>
                <a:lnTo>
                  <a:pt x="2351" y="1079"/>
                </a:lnTo>
                <a:lnTo>
                  <a:pt x="2347" y="1094"/>
                </a:lnTo>
                <a:lnTo>
                  <a:pt x="2342" y="1110"/>
                </a:lnTo>
                <a:lnTo>
                  <a:pt x="2336" y="1124"/>
                </a:lnTo>
                <a:lnTo>
                  <a:pt x="2331" y="1137"/>
                </a:lnTo>
                <a:lnTo>
                  <a:pt x="2325" y="1149"/>
                </a:lnTo>
                <a:lnTo>
                  <a:pt x="2319" y="1161"/>
                </a:lnTo>
                <a:lnTo>
                  <a:pt x="2313" y="1172"/>
                </a:lnTo>
                <a:lnTo>
                  <a:pt x="2306" y="1182"/>
                </a:lnTo>
                <a:lnTo>
                  <a:pt x="2301" y="1192"/>
                </a:lnTo>
                <a:lnTo>
                  <a:pt x="2298" y="1201"/>
                </a:lnTo>
                <a:lnTo>
                  <a:pt x="2298" y="1206"/>
                </a:lnTo>
                <a:lnTo>
                  <a:pt x="2298" y="1211"/>
                </a:lnTo>
                <a:lnTo>
                  <a:pt x="2300" y="1215"/>
                </a:lnTo>
                <a:lnTo>
                  <a:pt x="2302" y="1220"/>
                </a:lnTo>
                <a:lnTo>
                  <a:pt x="2306" y="1224"/>
                </a:lnTo>
                <a:lnTo>
                  <a:pt x="2310" y="1229"/>
                </a:lnTo>
                <a:lnTo>
                  <a:pt x="2316" y="1234"/>
                </a:lnTo>
                <a:lnTo>
                  <a:pt x="2324" y="1240"/>
                </a:lnTo>
                <a:lnTo>
                  <a:pt x="2356" y="1255"/>
                </a:lnTo>
                <a:lnTo>
                  <a:pt x="2407" y="1277"/>
                </a:lnTo>
                <a:lnTo>
                  <a:pt x="2437" y="1290"/>
                </a:lnTo>
                <a:lnTo>
                  <a:pt x="2469" y="1306"/>
                </a:lnTo>
                <a:lnTo>
                  <a:pt x="2503" y="1324"/>
                </a:lnTo>
                <a:lnTo>
                  <a:pt x="2538" y="1344"/>
                </a:lnTo>
                <a:lnTo>
                  <a:pt x="2555" y="1356"/>
                </a:lnTo>
                <a:lnTo>
                  <a:pt x="2572" y="1368"/>
                </a:lnTo>
                <a:lnTo>
                  <a:pt x="2589" y="1382"/>
                </a:lnTo>
                <a:lnTo>
                  <a:pt x="2606" y="1395"/>
                </a:lnTo>
                <a:lnTo>
                  <a:pt x="2623" y="1410"/>
                </a:lnTo>
                <a:lnTo>
                  <a:pt x="2639" y="1425"/>
                </a:lnTo>
                <a:lnTo>
                  <a:pt x="2654" y="1441"/>
                </a:lnTo>
                <a:lnTo>
                  <a:pt x="2669" y="1458"/>
                </a:lnTo>
                <a:lnTo>
                  <a:pt x="2682" y="1476"/>
                </a:lnTo>
                <a:lnTo>
                  <a:pt x="2695" y="1495"/>
                </a:lnTo>
                <a:lnTo>
                  <a:pt x="2707" y="1516"/>
                </a:lnTo>
                <a:lnTo>
                  <a:pt x="2719" y="1537"/>
                </a:lnTo>
                <a:lnTo>
                  <a:pt x="2728" y="1559"/>
                </a:lnTo>
                <a:lnTo>
                  <a:pt x="2738" y="1582"/>
                </a:lnTo>
                <a:lnTo>
                  <a:pt x="2746" y="1606"/>
                </a:lnTo>
                <a:lnTo>
                  <a:pt x="2752" y="1631"/>
                </a:lnTo>
                <a:lnTo>
                  <a:pt x="2756" y="1659"/>
                </a:lnTo>
                <a:lnTo>
                  <a:pt x="2757" y="1688"/>
                </a:lnTo>
                <a:lnTo>
                  <a:pt x="2754" y="1719"/>
                </a:lnTo>
                <a:lnTo>
                  <a:pt x="2749" y="1751"/>
                </a:lnTo>
                <a:lnTo>
                  <a:pt x="2741" y="1784"/>
                </a:lnTo>
                <a:lnTo>
                  <a:pt x="2729" y="1820"/>
                </a:lnTo>
                <a:lnTo>
                  <a:pt x="2715" y="1856"/>
                </a:lnTo>
                <a:lnTo>
                  <a:pt x="2697" y="1893"/>
                </a:lnTo>
                <a:lnTo>
                  <a:pt x="2677" y="1930"/>
                </a:lnTo>
                <a:lnTo>
                  <a:pt x="2654" y="1969"/>
                </a:lnTo>
                <a:lnTo>
                  <a:pt x="2628" y="2007"/>
                </a:lnTo>
                <a:lnTo>
                  <a:pt x="2597" y="2046"/>
                </a:lnTo>
                <a:lnTo>
                  <a:pt x="2565" y="2085"/>
                </a:lnTo>
                <a:lnTo>
                  <a:pt x="2530" y="2123"/>
                </a:lnTo>
                <a:lnTo>
                  <a:pt x="2491" y="2161"/>
                </a:lnTo>
                <a:lnTo>
                  <a:pt x="2450" y="2198"/>
                </a:lnTo>
                <a:lnTo>
                  <a:pt x="2405" y="2235"/>
                </a:lnTo>
                <a:lnTo>
                  <a:pt x="2357" y="2271"/>
                </a:lnTo>
                <a:lnTo>
                  <a:pt x="2307" y="2305"/>
                </a:lnTo>
                <a:lnTo>
                  <a:pt x="2253" y="2338"/>
                </a:lnTo>
                <a:lnTo>
                  <a:pt x="2197" y="2370"/>
                </a:lnTo>
                <a:lnTo>
                  <a:pt x="2137" y="2400"/>
                </a:lnTo>
                <a:lnTo>
                  <a:pt x="2075" y="2428"/>
                </a:lnTo>
                <a:lnTo>
                  <a:pt x="2009" y="2454"/>
                </a:lnTo>
                <a:lnTo>
                  <a:pt x="1940" y="2478"/>
                </a:lnTo>
                <a:lnTo>
                  <a:pt x="1869" y="2500"/>
                </a:lnTo>
                <a:lnTo>
                  <a:pt x="1794" y="2518"/>
                </a:lnTo>
                <a:lnTo>
                  <a:pt x="1716" y="2534"/>
                </a:lnTo>
                <a:lnTo>
                  <a:pt x="1636" y="2547"/>
                </a:lnTo>
                <a:lnTo>
                  <a:pt x="1552" y="2557"/>
                </a:lnTo>
                <a:lnTo>
                  <a:pt x="1466" y="2563"/>
                </a:lnTo>
                <a:lnTo>
                  <a:pt x="1376" y="2566"/>
                </a:lnTo>
                <a:lnTo>
                  <a:pt x="1287" y="2565"/>
                </a:lnTo>
                <a:lnTo>
                  <a:pt x="1201" y="2562"/>
                </a:lnTo>
                <a:lnTo>
                  <a:pt x="1117" y="2555"/>
                </a:lnTo>
                <a:lnTo>
                  <a:pt x="1037" y="2545"/>
                </a:lnTo>
                <a:lnTo>
                  <a:pt x="961" y="2533"/>
                </a:lnTo>
                <a:lnTo>
                  <a:pt x="887" y="2518"/>
                </a:lnTo>
                <a:lnTo>
                  <a:pt x="816" y="2501"/>
                </a:lnTo>
                <a:lnTo>
                  <a:pt x="749" y="2480"/>
                </a:lnTo>
                <a:lnTo>
                  <a:pt x="684" y="2458"/>
                </a:lnTo>
                <a:lnTo>
                  <a:pt x="623" y="2434"/>
                </a:lnTo>
                <a:lnTo>
                  <a:pt x="564" y="2409"/>
                </a:lnTo>
                <a:lnTo>
                  <a:pt x="509" y="2381"/>
                </a:lnTo>
                <a:lnTo>
                  <a:pt x="456" y="2351"/>
                </a:lnTo>
                <a:lnTo>
                  <a:pt x="406" y="2320"/>
                </a:lnTo>
                <a:lnTo>
                  <a:pt x="359" y="2288"/>
                </a:lnTo>
                <a:lnTo>
                  <a:pt x="316" y="2255"/>
                </a:lnTo>
                <a:lnTo>
                  <a:pt x="274" y="2220"/>
                </a:lnTo>
                <a:lnTo>
                  <a:pt x="237" y="2184"/>
                </a:lnTo>
                <a:lnTo>
                  <a:pt x="202" y="2148"/>
                </a:lnTo>
                <a:lnTo>
                  <a:pt x="170" y="2111"/>
                </a:lnTo>
                <a:lnTo>
                  <a:pt x="140" y="2073"/>
                </a:lnTo>
                <a:lnTo>
                  <a:pt x="114" y="2036"/>
                </a:lnTo>
                <a:lnTo>
                  <a:pt x="91" y="1998"/>
                </a:lnTo>
                <a:lnTo>
                  <a:pt x="70" y="1960"/>
                </a:lnTo>
                <a:lnTo>
                  <a:pt x="51" y="1921"/>
                </a:lnTo>
                <a:lnTo>
                  <a:pt x="36" y="1883"/>
                </a:lnTo>
                <a:lnTo>
                  <a:pt x="23" y="1846"/>
                </a:lnTo>
                <a:lnTo>
                  <a:pt x="13" y="1808"/>
                </a:lnTo>
                <a:lnTo>
                  <a:pt x="6" y="1771"/>
                </a:lnTo>
                <a:lnTo>
                  <a:pt x="2" y="1735"/>
                </a:lnTo>
                <a:lnTo>
                  <a:pt x="0" y="1701"/>
                </a:lnTo>
                <a:lnTo>
                  <a:pt x="1" y="1667"/>
                </a:lnTo>
                <a:lnTo>
                  <a:pt x="4" y="1632"/>
                </a:lnTo>
                <a:lnTo>
                  <a:pt x="11" y="1596"/>
                </a:lnTo>
                <a:lnTo>
                  <a:pt x="20" y="1559"/>
                </a:lnTo>
                <a:lnTo>
                  <a:pt x="32" y="1521"/>
                </a:lnTo>
                <a:lnTo>
                  <a:pt x="47" y="1481"/>
                </a:lnTo>
                <a:lnTo>
                  <a:pt x="64" y="1441"/>
                </a:lnTo>
                <a:lnTo>
                  <a:pt x="83" y="1400"/>
                </a:lnTo>
                <a:lnTo>
                  <a:pt x="104" y="1357"/>
                </a:lnTo>
                <a:lnTo>
                  <a:pt x="127" y="1315"/>
                </a:lnTo>
                <a:lnTo>
                  <a:pt x="152" y="1272"/>
                </a:lnTo>
                <a:lnTo>
                  <a:pt x="179" y="1228"/>
                </a:lnTo>
                <a:lnTo>
                  <a:pt x="207" y="1185"/>
                </a:lnTo>
                <a:lnTo>
                  <a:pt x="237" y="1142"/>
                </a:lnTo>
                <a:lnTo>
                  <a:pt x="267" y="1099"/>
                </a:lnTo>
                <a:lnTo>
                  <a:pt x="300" y="1056"/>
                </a:lnTo>
                <a:lnTo>
                  <a:pt x="333" y="1013"/>
                </a:lnTo>
                <a:lnTo>
                  <a:pt x="367" y="971"/>
                </a:lnTo>
                <a:lnTo>
                  <a:pt x="402" y="929"/>
                </a:lnTo>
                <a:lnTo>
                  <a:pt x="437" y="889"/>
                </a:lnTo>
                <a:lnTo>
                  <a:pt x="473" y="849"/>
                </a:lnTo>
                <a:lnTo>
                  <a:pt x="510" y="810"/>
                </a:lnTo>
                <a:lnTo>
                  <a:pt x="546" y="772"/>
                </a:lnTo>
                <a:lnTo>
                  <a:pt x="582" y="736"/>
                </a:lnTo>
                <a:lnTo>
                  <a:pt x="619" y="701"/>
                </a:lnTo>
                <a:lnTo>
                  <a:pt x="655" y="667"/>
                </a:lnTo>
                <a:lnTo>
                  <a:pt x="690" y="636"/>
                </a:lnTo>
                <a:lnTo>
                  <a:pt x="726" y="606"/>
                </a:lnTo>
                <a:lnTo>
                  <a:pt x="761" y="579"/>
                </a:lnTo>
                <a:lnTo>
                  <a:pt x="794" y="553"/>
                </a:lnTo>
                <a:lnTo>
                  <a:pt x="827" y="529"/>
                </a:lnTo>
                <a:lnTo>
                  <a:pt x="860" y="508"/>
                </a:lnTo>
                <a:lnTo>
                  <a:pt x="891" y="490"/>
                </a:lnTo>
                <a:lnTo>
                  <a:pt x="921" y="473"/>
                </a:lnTo>
                <a:lnTo>
                  <a:pt x="951" y="458"/>
                </a:lnTo>
                <a:lnTo>
                  <a:pt x="981" y="445"/>
                </a:lnTo>
                <a:lnTo>
                  <a:pt x="1010" y="433"/>
                </a:lnTo>
                <a:lnTo>
                  <a:pt x="1038" y="422"/>
                </a:lnTo>
                <a:lnTo>
                  <a:pt x="1067" y="413"/>
                </a:lnTo>
                <a:lnTo>
                  <a:pt x="1095" y="405"/>
                </a:lnTo>
                <a:lnTo>
                  <a:pt x="1122" y="398"/>
                </a:lnTo>
                <a:lnTo>
                  <a:pt x="1149" y="391"/>
                </a:lnTo>
                <a:lnTo>
                  <a:pt x="1176" y="387"/>
                </a:lnTo>
                <a:lnTo>
                  <a:pt x="1202" y="384"/>
                </a:lnTo>
                <a:lnTo>
                  <a:pt x="1227" y="381"/>
                </a:lnTo>
                <a:lnTo>
                  <a:pt x="1251" y="380"/>
                </a:lnTo>
                <a:lnTo>
                  <a:pt x="1275" y="380"/>
                </a:lnTo>
                <a:lnTo>
                  <a:pt x="1299" y="381"/>
                </a:lnTo>
                <a:lnTo>
                  <a:pt x="1321" y="383"/>
                </a:lnTo>
                <a:lnTo>
                  <a:pt x="1343" y="385"/>
                </a:lnTo>
                <a:lnTo>
                  <a:pt x="1364" y="389"/>
                </a:lnTo>
                <a:lnTo>
                  <a:pt x="1384" y="393"/>
                </a:lnTo>
                <a:lnTo>
                  <a:pt x="1404" y="399"/>
                </a:lnTo>
                <a:lnTo>
                  <a:pt x="1423" y="404"/>
                </a:lnTo>
                <a:lnTo>
                  <a:pt x="1440" y="411"/>
                </a:lnTo>
                <a:lnTo>
                  <a:pt x="1457" y="418"/>
                </a:lnTo>
                <a:lnTo>
                  <a:pt x="1472" y="425"/>
                </a:lnTo>
                <a:lnTo>
                  <a:pt x="1487" y="433"/>
                </a:lnTo>
                <a:lnTo>
                  <a:pt x="1501" y="442"/>
                </a:lnTo>
                <a:lnTo>
                  <a:pt x="1514" y="451"/>
                </a:lnTo>
                <a:lnTo>
                  <a:pt x="1526" y="460"/>
                </a:lnTo>
                <a:lnTo>
                  <a:pt x="1536" y="470"/>
                </a:lnTo>
                <a:lnTo>
                  <a:pt x="1546" y="480"/>
                </a:lnTo>
                <a:lnTo>
                  <a:pt x="1554" y="490"/>
                </a:lnTo>
                <a:lnTo>
                  <a:pt x="1561" y="501"/>
                </a:lnTo>
                <a:lnTo>
                  <a:pt x="1567" y="512"/>
                </a:lnTo>
                <a:lnTo>
                  <a:pt x="1572" y="523"/>
                </a:lnTo>
                <a:lnTo>
                  <a:pt x="1576" y="536"/>
                </a:lnTo>
                <a:lnTo>
                  <a:pt x="1580" y="549"/>
                </a:lnTo>
                <a:lnTo>
                  <a:pt x="1583" y="561"/>
                </a:lnTo>
                <a:lnTo>
                  <a:pt x="1585" y="574"/>
                </a:lnTo>
                <a:lnTo>
                  <a:pt x="1587" y="588"/>
                </a:lnTo>
                <a:lnTo>
                  <a:pt x="1588" y="601"/>
                </a:lnTo>
                <a:lnTo>
                  <a:pt x="1590" y="629"/>
                </a:lnTo>
                <a:lnTo>
                  <a:pt x="1590" y="656"/>
                </a:lnTo>
                <a:lnTo>
                  <a:pt x="1589" y="685"/>
                </a:lnTo>
                <a:lnTo>
                  <a:pt x="1586" y="711"/>
                </a:lnTo>
                <a:lnTo>
                  <a:pt x="1580" y="761"/>
                </a:lnTo>
                <a:lnTo>
                  <a:pt x="1574" y="802"/>
                </a:lnTo>
                <a:lnTo>
                  <a:pt x="1572" y="820"/>
                </a:lnTo>
                <a:lnTo>
                  <a:pt x="1571" y="833"/>
                </a:lnTo>
                <a:lnTo>
                  <a:pt x="1571" y="838"/>
                </a:lnTo>
                <a:lnTo>
                  <a:pt x="1571" y="842"/>
                </a:lnTo>
                <a:lnTo>
                  <a:pt x="1572" y="845"/>
                </a:lnTo>
                <a:lnTo>
                  <a:pt x="1573" y="848"/>
                </a:lnTo>
                <a:close/>
                <a:moveTo>
                  <a:pt x="2306" y="680"/>
                </a:moveTo>
                <a:lnTo>
                  <a:pt x="2296" y="680"/>
                </a:lnTo>
                <a:lnTo>
                  <a:pt x="2287" y="679"/>
                </a:lnTo>
                <a:lnTo>
                  <a:pt x="2277" y="678"/>
                </a:lnTo>
                <a:lnTo>
                  <a:pt x="2268" y="675"/>
                </a:lnTo>
                <a:lnTo>
                  <a:pt x="2260" y="671"/>
                </a:lnTo>
                <a:lnTo>
                  <a:pt x="2252" y="667"/>
                </a:lnTo>
                <a:lnTo>
                  <a:pt x="2244" y="662"/>
                </a:lnTo>
                <a:lnTo>
                  <a:pt x="2238" y="656"/>
                </a:lnTo>
                <a:lnTo>
                  <a:pt x="2231" y="650"/>
                </a:lnTo>
                <a:lnTo>
                  <a:pt x="2225" y="643"/>
                </a:lnTo>
                <a:lnTo>
                  <a:pt x="2220" y="636"/>
                </a:lnTo>
                <a:lnTo>
                  <a:pt x="2216" y="628"/>
                </a:lnTo>
                <a:lnTo>
                  <a:pt x="2212" y="620"/>
                </a:lnTo>
                <a:lnTo>
                  <a:pt x="2209" y="611"/>
                </a:lnTo>
                <a:lnTo>
                  <a:pt x="2207" y="602"/>
                </a:lnTo>
                <a:lnTo>
                  <a:pt x="2206" y="593"/>
                </a:lnTo>
                <a:lnTo>
                  <a:pt x="2206" y="583"/>
                </a:lnTo>
                <a:lnTo>
                  <a:pt x="2206" y="574"/>
                </a:lnTo>
                <a:lnTo>
                  <a:pt x="2208" y="565"/>
                </a:lnTo>
                <a:lnTo>
                  <a:pt x="2210" y="556"/>
                </a:lnTo>
                <a:lnTo>
                  <a:pt x="2214" y="548"/>
                </a:lnTo>
                <a:lnTo>
                  <a:pt x="2218" y="540"/>
                </a:lnTo>
                <a:lnTo>
                  <a:pt x="2223" y="531"/>
                </a:lnTo>
                <a:lnTo>
                  <a:pt x="2228" y="524"/>
                </a:lnTo>
                <a:lnTo>
                  <a:pt x="2234" y="518"/>
                </a:lnTo>
                <a:lnTo>
                  <a:pt x="2241" y="512"/>
                </a:lnTo>
                <a:lnTo>
                  <a:pt x="2248" y="507"/>
                </a:lnTo>
                <a:lnTo>
                  <a:pt x="2256" y="502"/>
                </a:lnTo>
                <a:lnTo>
                  <a:pt x="2265" y="499"/>
                </a:lnTo>
                <a:lnTo>
                  <a:pt x="2273" y="496"/>
                </a:lnTo>
                <a:lnTo>
                  <a:pt x="2282" y="494"/>
                </a:lnTo>
                <a:lnTo>
                  <a:pt x="2293" y="493"/>
                </a:lnTo>
                <a:lnTo>
                  <a:pt x="2295" y="492"/>
                </a:lnTo>
                <a:lnTo>
                  <a:pt x="2297" y="492"/>
                </a:lnTo>
                <a:lnTo>
                  <a:pt x="2300" y="492"/>
                </a:lnTo>
                <a:lnTo>
                  <a:pt x="2301" y="492"/>
                </a:lnTo>
                <a:lnTo>
                  <a:pt x="2304" y="492"/>
                </a:lnTo>
                <a:lnTo>
                  <a:pt x="2305" y="492"/>
                </a:lnTo>
                <a:lnTo>
                  <a:pt x="2317" y="492"/>
                </a:lnTo>
                <a:lnTo>
                  <a:pt x="2325" y="491"/>
                </a:lnTo>
                <a:lnTo>
                  <a:pt x="2325" y="491"/>
                </a:lnTo>
                <a:lnTo>
                  <a:pt x="2325" y="492"/>
                </a:lnTo>
                <a:lnTo>
                  <a:pt x="2346" y="492"/>
                </a:lnTo>
                <a:lnTo>
                  <a:pt x="2367" y="494"/>
                </a:lnTo>
                <a:lnTo>
                  <a:pt x="2388" y="497"/>
                </a:lnTo>
                <a:lnTo>
                  <a:pt x="2409" y="500"/>
                </a:lnTo>
                <a:lnTo>
                  <a:pt x="2429" y="505"/>
                </a:lnTo>
                <a:lnTo>
                  <a:pt x="2448" y="510"/>
                </a:lnTo>
                <a:lnTo>
                  <a:pt x="2468" y="517"/>
                </a:lnTo>
                <a:lnTo>
                  <a:pt x="2486" y="524"/>
                </a:lnTo>
                <a:lnTo>
                  <a:pt x="2505" y="533"/>
                </a:lnTo>
                <a:lnTo>
                  <a:pt x="2524" y="543"/>
                </a:lnTo>
                <a:lnTo>
                  <a:pt x="2541" y="553"/>
                </a:lnTo>
                <a:lnTo>
                  <a:pt x="2558" y="563"/>
                </a:lnTo>
                <a:lnTo>
                  <a:pt x="2574" y="575"/>
                </a:lnTo>
                <a:lnTo>
                  <a:pt x="2589" y="587"/>
                </a:lnTo>
                <a:lnTo>
                  <a:pt x="2604" y="600"/>
                </a:lnTo>
                <a:lnTo>
                  <a:pt x="2619" y="614"/>
                </a:lnTo>
                <a:lnTo>
                  <a:pt x="2633" y="628"/>
                </a:lnTo>
                <a:lnTo>
                  <a:pt x="2646" y="643"/>
                </a:lnTo>
                <a:lnTo>
                  <a:pt x="2659" y="659"/>
                </a:lnTo>
                <a:lnTo>
                  <a:pt x="2670" y="676"/>
                </a:lnTo>
                <a:lnTo>
                  <a:pt x="2681" y="692"/>
                </a:lnTo>
                <a:lnTo>
                  <a:pt x="2691" y="710"/>
                </a:lnTo>
                <a:lnTo>
                  <a:pt x="2700" y="727"/>
                </a:lnTo>
                <a:lnTo>
                  <a:pt x="2708" y="746"/>
                </a:lnTo>
                <a:lnTo>
                  <a:pt x="2715" y="764"/>
                </a:lnTo>
                <a:lnTo>
                  <a:pt x="2722" y="784"/>
                </a:lnTo>
                <a:lnTo>
                  <a:pt x="2727" y="803"/>
                </a:lnTo>
                <a:lnTo>
                  <a:pt x="2733" y="824"/>
                </a:lnTo>
                <a:lnTo>
                  <a:pt x="2737" y="844"/>
                </a:lnTo>
                <a:lnTo>
                  <a:pt x="2739" y="865"/>
                </a:lnTo>
                <a:lnTo>
                  <a:pt x="2741" y="886"/>
                </a:lnTo>
                <a:lnTo>
                  <a:pt x="2741" y="907"/>
                </a:lnTo>
                <a:lnTo>
                  <a:pt x="2742" y="907"/>
                </a:lnTo>
                <a:lnTo>
                  <a:pt x="2742" y="908"/>
                </a:lnTo>
                <a:lnTo>
                  <a:pt x="2742" y="909"/>
                </a:lnTo>
                <a:lnTo>
                  <a:pt x="2741" y="909"/>
                </a:lnTo>
                <a:lnTo>
                  <a:pt x="2741" y="920"/>
                </a:lnTo>
                <a:lnTo>
                  <a:pt x="2741" y="932"/>
                </a:lnTo>
                <a:lnTo>
                  <a:pt x="2740" y="942"/>
                </a:lnTo>
                <a:lnTo>
                  <a:pt x="2739" y="953"/>
                </a:lnTo>
                <a:lnTo>
                  <a:pt x="2739" y="953"/>
                </a:lnTo>
                <a:lnTo>
                  <a:pt x="2739" y="959"/>
                </a:lnTo>
                <a:lnTo>
                  <a:pt x="2738" y="961"/>
                </a:lnTo>
                <a:lnTo>
                  <a:pt x="2737" y="971"/>
                </a:lnTo>
                <a:lnTo>
                  <a:pt x="2735" y="980"/>
                </a:lnTo>
                <a:lnTo>
                  <a:pt x="2734" y="989"/>
                </a:lnTo>
                <a:lnTo>
                  <a:pt x="2731" y="996"/>
                </a:lnTo>
                <a:lnTo>
                  <a:pt x="2729" y="1006"/>
                </a:lnTo>
                <a:lnTo>
                  <a:pt x="2725" y="1014"/>
                </a:lnTo>
                <a:lnTo>
                  <a:pt x="2721" y="1023"/>
                </a:lnTo>
                <a:lnTo>
                  <a:pt x="2716" y="1030"/>
                </a:lnTo>
                <a:lnTo>
                  <a:pt x="2711" y="1037"/>
                </a:lnTo>
                <a:lnTo>
                  <a:pt x="2705" y="1044"/>
                </a:lnTo>
                <a:lnTo>
                  <a:pt x="2698" y="1050"/>
                </a:lnTo>
                <a:lnTo>
                  <a:pt x="2691" y="1055"/>
                </a:lnTo>
                <a:lnTo>
                  <a:pt x="2683" y="1059"/>
                </a:lnTo>
                <a:lnTo>
                  <a:pt x="2675" y="1063"/>
                </a:lnTo>
                <a:lnTo>
                  <a:pt x="2666" y="1066"/>
                </a:lnTo>
                <a:lnTo>
                  <a:pt x="2658" y="1068"/>
                </a:lnTo>
                <a:lnTo>
                  <a:pt x="2649" y="1069"/>
                </a:lnTo>
                <a:lnTo>
                  <a:pt x="2640" y="1070"/>
                </a:lnTo>
                <a:lnTo>
                  <a:pt x="2630" y="1069"/>
                </a:lnTo>
                <a:lnTo>
                  <a:pt x="2620" y="1068"/>
                </a:lnTo>
                <a:lnTo>
                  <a:pt x="2611" y="1065"/>
                </a:lnTo>
                <a:lnTo>
                  <a:pt x="2602" y="1062"/>
                </a:lnTo>
                <a:lnTo>
                  <a:pt x="2594" y="1058"/>
                </a:lnTo>
                <a:lnTo>
                  <a:pt x="2586" y="1053"/>
                </a:lnTo>
                <a:lnTo>
                  <a:pt x="2579" y="1047"/>
                </a:lnTo>
                <a:lnTo>
                  <a:pt x="2572" y="1041"/>
                </a:lnTo>
                <a:lnTo>
                  <a:pt x="2567" y="1034"/>
                </a:lnTo>
                <a:lnTo>
                  <a:pt x="2561" y="1027"/>
                </a:lnTo>
                <a:lnTo>
                  <a:pt x="2557" y="1019"/>
                </a:lnTo>
                <a:lnTo>
                  <a:pt x="2553" y="1011"/>
                </a:lnTo>
                <a:lnTo>
                  <a:pt x="2550" y="1003"/>
                </a:lnTo>
                <a:lnTo>
                  <a:pt x="2548" y="994"/>
                </a:lnTo>
                <a:lnTo>
                  <a:pt x="2547" y="985"/>
                </a:lnTo>
                <a:lnTo>
                  <a:pt x="2547" y="976"/>
                </a:lnTo>
                <a:lnTo>
                  <a:pt x="2547" y="967"/>
                </a:lnTo>
                <a:lnTo>
                  <a:pt x="2549" y="957"/>
                </a:lnTo>
                <a:lnTo>
                  <a:pt x="2551" y="946"/>
                </a:lnTo>
                <a:lnTo>
                  <a:pt x="2552" y="937"/>
                </a:lnTo>
                <a:lnTo>
                  <a:pt x="2552" y="937"/>
                </a:lnTo>
                <a:lnTo>
                  <a:pt x="2553" y="932"/>
                </a:lnTo>
                <a:lnTo>
                  <a:pt x="2554" y="919"/>
                </a:lnTo>
                <a:lnTo>
                  <a:pt x="2554" y="909"/>
                </a:lnTo>
                <a:lnTo>
                  <a:pt x="2554" y="909"/>
                </a:lnTo>
                <a:lnTo>
                  <a:pt x="2554" y="908"/>
                </a:lnTo>
                <a:lnTo>
                  <a:pt x="2554" y="907"/>
                </a:lnTo>
                <a:lnTo>
                  <a:pt x="2554" y="907"/>
                </a:lnTo>
                <a:lnTo>
                  <a:pt x="2554" y="896"/>
                </a:lnTo>
                <a:lnTo>
                  <a:pt x="2553" y="884"/>
                </a:lnTo>
                <a:lnTo>
                  <a:pt x="2552" y="873"/>
                </a:lnTo>
                <a:lnTo>
                  <a:pt x="2550" y="862"/>
                </a:lnTo>
                <a:lnTo>
                  <a:pt x="2547" y="851"/>
                </a:lnTo>
                <a:lnTo>
                  <a:pt x="2544" y="840"/>
                </a:lnTo>
                <a:lnTo>
                  <a:pt x="2540" y="829"/>
                </a:lnTo>
                <a:lnTo>
                  <a:pt x="2536" y="819"/>
                </a:lnTo>
                <a:lnTo>
                  <a:pt x="2532" y="808"/>
                </a:lnTo>
                <a:lnTo>
                  <a:pt x="2527" y="798"/>
                </a:lnTo>
                <a:lnTo>
                  <a:pt x="2521" y="789"/>
                </a:lnTo>
                <a:lnTo>
                  <a:pt x="2515" y="779"/>
                </a:lnTo>
                <a:lnTo>
                  <a:pt x="2508" y="770"/>
                </a:lnTo>
                <a:lnTo>
                  <a:pt x="2501" y="762"/>
                </a:lnTo>
                <a:lnTo>
                  <a:pt x="2494" y="753"/>
                </a:lnTo>
                <a:lnTo>
                  <a:pt x="2486" y="746"/>
                </a:lnTo>
                <a:lnTo>
                  <a:pt x="2478" y="738"/>
                </a:lnTo>
                <a:lnTo>
                  <a:pt x="2470" y="731"/>
                </a:lnTo>
                <a:lnTo>
                  <a:pt x="2462" y="724"/>
                </a:lnTo>
                <a:lnTo>
                  <a:pt x="2453" y="718"/>
                </a:lnTo>
                <a:lnTo>
                  <a:pt x="2443" y="712"/>
                </a:lnTo>
                <a:lnTo>
                  <a:pt x="2434" y="706"/>
                </a:lnTo>
                <a:lnTo>
                  <a:pt x="2424" y="701"/>
                </a:lnTo>
                <a:lnTo>
                  <a:pt x="2414" y="697"/>
                </a:lnTo>
                <a:lnTo>
                  <a:pt x="2404" y="693"/>
                </a:lnTo>
                <a:lnTo>
                  <a:pt x="2392" y="689"/>
                </a:lnTo>
                <a:lnTo>
                  <a:pt x="2381" y="686"/>
                </a:lnTo>
                <a:lnTo>
                  <a:pt x="2370" y="684"/>
                </a:lnTo>
                <a:lnTo>
                  <a:pt x="2359" y="682"/>
                </a:lnTo>
                <a:lnTo>
                  <a:pt x="2348" y="680"/>
                </a:lnTo>
                <a:lnTo>
                  <a:pt x="2336" y="679"/>
                </a:lnTo>
                <a:lnTo>
                  <a:pt x="2325" y="679"/>
                </a:lnTo>
                <a:lnTo>
                  <a:pt x="2325" y="679"/>
                </a:lnTo>
                <a:lnTo>
                  <a:pt x="2325" y="679"/>
                </a:lnTo>
                <a:lnTo>
                  <a:pt x="2314" y="679"/>
                </a:lnTo>
                <a:lnTo>
                  <a:pt x="2311" y="679"/>
                </a:lnTo>
                <a:lnTo>
                  <a:pt x="2311" y="679"/>
                </a:lnTo>
                <a:lnTo>
                  <a:pt x="2309" y="680"/>
                </a:lnTo>
                <a:lnTo>
                  <a:pt x="2309" y="680"/>
                </a:lnTo>
                <a:lnTo>
                  <a:pt x="2306" y="680"/>
                </a:lnTo>
                <a:close/>
                <a:moveTo>
                  <a:pt x="2202" y="312"/>
                </a:moveTo>
                <a:lnTo>
                  <a:pt x="2187" y="314"/>
                </a:lnTo>
                <a:lnTo>
                  <a:pt x="2171" y="315"/>
                </a:lnTo>
                <a:lnTo>
                  <a:pt x="2156" y="314"/>
                </a:lnTo>
                <a:lnTo>
                  <a:pt x="2142" y="312"/>
                </a:lnTo>
                <a:lnTo>
                  <a:pt x="2128" y="309"/>
                </a:lnTo>
                <a:lnTo>
                  <a:pt x="2115" y="304"/>
                </a:lnTo>
                <a:lnTo>
                  <a:pt x="2102" y="298"/>
                </a:lnTo>
                <a:lnTo>
                  <a:pt x="2089" y="290"/>
                </a:lnTo>
                <a:lnTo>
                  <a:pt x="2078" y="282"/>
                </a:lnTo>
                <a:lnTo>
                  <a:pt x="2067" y="273"/>
                </a:lnTo>
                <a:lnTo>
                  <a:pt x="2056" y="262"/>
                </a:lnTo>
                <a:lnTo>
                  <a:pt x="2048" y="250"/>
                </a:lnTo>
                <a:lnTo>
                  <a:pt x="2040" y="237"/>
                </a:lnTo>
                <a:lnTo>
                  <a:pt x="2034" y="224"/>
                </a:lnTo>
                <a:lnTo>
                  <a:pt x="2028" y="210"/>
                </a:lnTo>
                <a:lnTo>
                  <a:pt x="2025" y="196"/>
                </a:lnTo>
                <a:lnTo>
                  <a:pt x="2022" y="181"/>
                </a:lnTo>
                <a:lnTo>
                  <a:pt x="2021" y="166"/>
                </a:lnTo>
                <a:lnTo>
                  <a:pt x="2022" y="151"/>
                </a:lnTo>
                <a:lnTo>
                  <a:pt x="2024" y="137"/>
                </a:lnTo>
                <a:lnTo>
                  <a:pt x="2028" y="123"/>
                </a:lnTo>
                <a:lnTo>
                  <a:pt x="2032" y="108"/>
                </a:lnTo>
                <a:lnTo>
                  <a:pt x="2038" y="95"/>
                </a:lnTo>
                <a:lnTo>
                  <a:pt x="2046" y="83"/>
                </a:lnTo>
                <a:lnTo>
                  <a:pt x="2054" y="72"/>
                </a:lnTo>
                <a:lnTo>
                  <a:pt x="2065" y="61"/>
                </a:lnTo>
                <a:lnTo>
                  <a:pt x="2075" y="51"/>
                </a:lnTo>
                <a:lnTo>
                  <a:pt x="2086" y="42"/>
                </a:lnTo>
                <a:lnTo>
                  <a:pt x="2099" y="35"/>
                </a:lnTo>
                <a:lnTo>
                  <a:pt x="2112" y="28"/>
                </a:lnTo>
                <a:lnTo>
                  <a:pt x="2126" y="23"/>
                </a:lnTo>
                <a:lnTo>
                  <a:pt x="2141" y="19"/>
                </a:lnTo>
                <a:lnTo>
                  <a:pt x="2142" y="19"/>
                </a:lnTo>
                <a:lnTo>
                  <a:pt x="2143" y="19"/>
                </a:lnTo>
                <a:lnTo>
                  <a:pt x="2161" y="15"/>
                </a:lnTo>
                <a:lnTo>
                  <a:pt x="2167" y="14"/>
                </a:lnTo>
                <a:lnTo>
                  <a:pt x="2178" y="12"/>
                </a:lnTo>
                <a:lnTo>
                  <a:pt x="2194" y="10"/>
                </a:lnTo>
                <a:lnTo>
                  <a:pt x="2227" y="6"/>
                </a:lnTo>
                <a:lnTo>
                  <a:pt x="2259" y="3"/>
                </a:lnTo>
                <a:lnTo>
                  <a:pt x="2293" y="1"/>
                </a:lnTo>
                <a:lnTo>
                  <a:pt x="2325" y="0"/>
                </a:lnTo>
                <a:lnTo>
                  <a:pt x="2325" y="0"/>
                </a:lnTo>
                <a:lnTo>
                  <a:pt x="2325" y="1"/>
                </a:lnTo>
                <a:lnTo>
                  <a:pt x="2348" y="1"/>
                </a:lnTo>
                <a:lnTo>
                  <a:pt x="2371" y="2"/>
                </a:lnTo>
                <a:lnTo>
                  <a:pt x="2394" y="3"/>
                </a:lnTo>
                <a:lnTo>
                  <a:pt x="2418" y="5"/>
                </a:lnTo>
                <a:lnTo>
                  <a:pt x="2441" y="8"/>
                </a:lnTo>
                <a:lnTo>
                  <a:pt x="2463" y="11"/>
                </a:lnTo>
                <a:lnTo>
                  <a:pt x="2485" y="15"/>
                </a:lnTo>
                <a:lnTo>
                  <a:pt x="2507" y="19"/>
                </a:lnTo>
                <a:lnTo>
                  <a:pt x="2530" y="24"/>
                </a:lnTo>
                <a:lnTo>
                  <a:pt x="2552" y="29"/>
                </a:lnTo>
                <a:lnTo>
                  <a:pt x="2574" y="35"/>
                </a:lnTo>
                <a:lnTo>
                  <a:pt x="2595" y="41"/>
                </a:lnTo>
                <a:lnTo>
                  <a:pt x="2616" y="48"/>
                </a:lnTo>
                <a:lnTo>
                  <a:pt x="2638" y="55"/>
                </a:lnTo>
                <a:lnTo>
                  <a:pt x="2658" y="63"/>
                </a:lnTo>
                <a:lnTo>
                  <a:pt x="2679" y="72"/>
                </a:lnTo>
                <a:lnTo>
                  <a:pt x="2699" y="80"/>
                </a:lnTo>
                <a:lnTo>
                  <a:pt x="2719" y="90"/>
                </a:lnTo>
                <a:lnTo>
                  <a:pt x="2739" y="99"/>
                </a:lnTo>
                <a:lnTo>
                  <a:pt x="2758" y="109"/>
                </a:lnTo>
                <a:lnTo>
                  <a:pt x="2777" y="121"/>
                </a:lnTo>
                <a:lnTo>
                  <a:pt x="2796" y="132"/>
                </a:lnTo>
                <a:lnTo>
                  <a:pt x="2815" y="144"/>
                </a:lnTo>
                <a:lnTo>
                  <a:pt x="2833" y="155"/>
                </a:lnTo>
                <a:lnTo>
                  <a:pt x="2852" y="168"/>
                </a:lnTo>
                <a:lnTo>
                  <a:pt x="2869" y="181"/>
                </a:lnTo>
                <a:lnTo>
                  <a:pt x="2886" y="194"/>
                </a:lnTo>
                <a:lnTo>
                  <a:pt x="2903" y="207"/>
                </a:lnTo>
                <a:lnTo>
                  <a:pt x="2920" y="221"/>
                </a:lnTo>
                <a:lnTo>
                  <a:pt x="2936" y="236"/>
                </a:lnTo>
                <a:lnTo>
                  <a:pt x="2951" y="250"/>
                </a:lnTo>
                <a:lnTo>
                  <a:pt x="2968" y="266"/>
                </a:lnTo>
                <a:lnTo>
                  <a:pt x="2983" y="282"/>
                </a:lnTo>
                <a:lnTo>
                  <a:pt x="2998" y="298"/>
                </a:lnTo>
                <a:lnTo>
                  <a:pt x="3012" y="314"/>
                </a:lnTo>
                <a:lnTo>
                  <a:pt x="3026" y="330"/>
                </a:lnTo>
                <a:lnTo>
                  <a:pt x="3039" y="347"/>
                </a:lnTo>
                <a:lnTo>
                  <a:pt x="3053" y="364"/>
                </a:lnTo>
                <a:lnTo>
                  <a:pt x="3065" y="382"/>
                </a:lnTo>
                <a:lnTo>
                  <a:pt x="3079" y="400"/>
                </a:lnTo>
                <a:lnTo>
                  <a:pt x="3091" y="419"/>
                </a:lnTo>
                <a:lnTo>
                  <a:pt x="3102" y="437"/>
                </a:lnTo>
                <a:lnTo>
                  <a:pt x="3113" y="456"/>
                </a:lnTo>
                <a:lnTo>
                  <a:pt x="3124" y="475"/>
                </a:lnTo>
                <a:lnTo>
                  <a:pt x="3134" y="494"/>
                </a:lnTo>
                <a:lnTo>
                  <a:pt x="3144" y="514"/>
                </a:lnTo>
                <a:lnTo>
                  <a:pt x="3153" y="533"/>
                </a:lnTo>
                <a:lnTo>
                  <a:pt x="3162" y="554"/>
                </a:lnTo>
                <a:lnTo>
                  <a:pt x="3170" y="575"/>
                </a:lnTo>
                <a:lnTo>
                  <a:pt x="3179" y="595"/>
                </a:lnTo>
                <a:lnTo>
                  <a:pt x="3186" y="616"/>
                </a:lnTo>
                <a:lnTo>
                  <a:pt x="3193" y="637"/>
                </a:lnTo>
                <a:lnTo>
                  <a:pt x="3199" y="658"/>
                </a:lnTo>
                <a:lnTo>
                  <a:pt x="3205" y="681"/>
                </a:lnTo>
                <a:lnTo>
                  <a:pt x="3210" y="703"/>
                </a:lnTo>
                <a:lnTo>
                  <a:pt x="3215" y="725"/>
                </a:lnTo>
                <a:lnTo>
                  <a:pt x="3219" y="747"/>
                </a:lnTo>
                <a:lnTo>
                  <a:pt x="3223" y="769"/>
                </a:lnTo>
                <a:lnTo>
                  <a:pt x="3226" y="791"/>
                </a:lnTo>
                <a:lnTo>
                  <a:pt x="3229" y="815"/>
                </a:lnTo>
                <a:lnTo>
                  <a:pt x="3231" y="838"/>
                </a:lnTo>
                <a:lnTo>
                  <a:pt x="3232" y="861"/>
                </a:lnTo>
                <a:lnTo>
                  <a:pt x="3233" y="884"/>
                </a:lnTo>
                <a:lnTo>
                  <a:pt x="3233" y="907"/>
                </a:lnTo>
                <a:lnTo>
                  <a:pt x="3234" y="907"/>
                </a:lnTo>
                <a:lnTo>
                  <a:pt x="3234" y="908"/>
                </a:lnTo>
                <a:lnTo>
                  <a:pt x="3234" y="908"/>
                </a:lnTo>
                <a:lnTo>
                  <a:pt x="3233" y="908"/>
                </a:lnTo>
                <a:lnTo>
                  <a:pt x="3233" y="936"/>
                </a:lnTo>
                <a:lnTo>
                  <a:pt x="3232" y="963"/>
                </a:lnTo>
                <a:lnTo>
                  <a:pt x="3230" y="988"/>
                </a:lnTo>
                <a:lnTo>
                  <a:pt x="3228" y="1012"/>
                </a:lnTo>
                <a:lnTo>
                  <a:pt x="3228" y="1013"/>
                </a:lnTo>
                <a:lnTo>
                  <a:pt x="3226" y="1027"/>
                </a:lnTo>
                <a:lnTo>
                  <a:pt x="3225" y="1029"/>
                </a:lnTo>
                <a:lnTo>
                  <a:pt x="3222" y="1050"/>
                </a:lnTo>
                <a:lnTo>
                  <a:pt x="3219" y="1072"/>
                </a:lnTo>
                <a:lnTo>
                  <a:pt x="3215" y="1092"/>
                </a:lnTo>
                <a:lnTo>
                  <a:pt x="3210" y="1114"/>
                </a:lnTo>
                <a:lnTo>
                  <a:pt x="3206" y="1128"/>
                </a:lnTo>
                <a:lnTo>
                  <a:pt x="3201" y="1142"/>
                </a:lnTo>
                <a:lnTo>
                  <a:pt x="3194" y="1155"/>
                </a:lnTo>
                <a:lnTo>
                  <a:pt x="3186" y="1168"/>
                </a:lnTo>
                <a:lnTo>
                  <a:pt x="3176" y="1179"/>
                </a:lnTo>
                <a:lnTo>
                  <a:pt x="3166" y="1189"/>
                </a:lnTo>
                <a:lnTo>
                  <a:pt x="3155" y="1198"/>
                </a:lnTo>
                <a:lnTo>
                  <a:pt x="3143" y="1206"/>
                </a:lnTo>
                <a:lnTo>
                  <a:pt x="3131" y="1213"/>
                </a:lnTo>
                <a:lnTo>
                  <a:pt x="3118" y="1219"/>
                </a:lnTo>
                <a:lnTo>
                  <a:pt x="3104" y="1224"/>
                </a:lnTo>
                <a:lnTo>
                  <a:pt x="3090" y="1227"/>
                </a:lnTo>
                <a:lnTo>
                  <a:pt x="3076" y="1229"/>
                </a:lnTo>
                <a:lnTo>
                  <a:pt x="3060" y="1229"/>
                </a:lnTo>
                <a:lnTo>
                  <a:pt x="3045" y="1228"/>
                </a:lnTo>
                <a:lnTo>
                  <a:pt x="3030" y="1225"/>
                </a:lnTo>
                <a:lnTo>
                  <a:pt x="3016" y="1221"/>
                </a:lnTo>
                <a:lnTo>
                  <a:pt x="3002" y="1216"/>
                </a:lnTo>
                <a:lnTo>
                  <a:pt x="2989" y="1209"/>
                </a:lnTo>
                <a:lnTo>
                  <a:pt x="2977" y="1201"/>
                </a:lnTo>
                <a:lnTo>
                  <a:pt x="2965" y="1192"/>
                </a:lnTo>
                <a:lnTo>
                  <a:pt x="2954" y="1182"/>
                </a:lnTo>
                <a:lnTo>
                  <a:pt x="2945" y="1171"/>
                </a:lnTo>
                <a:lnTo>
                  <a:pt x="2937" y="1160"/>
                </a:lnTo>
                <a:lnTo>
                  <a:pt x="2930" y="1147"/>
                </a:lnTo>
                <a:lnTo>
                  <a:pt x="2924" y="1134"/>
                </a:lnTo>
                <a:lnTo>
                  <a:pt x="2919" y="1121"/>
                </a:lnTo>
                <a:lnTo>
                  <a:pt x="2916" y="1107"/>
                </a:lnTo>
                <a:lnTo>
                  <a:pt x="2914" y="1091"/>
                </a:lnTo>
                <a:lnTo>
                  <a:pt x="2914" y="1076"/>
                </a:lnTo>
                <a:lnTo>
                  <a:pt x="2915" y="1062"/>
                </a:lnTo>
                <a:lnTo>
                  <a:pt x="2918" y="1047"/>
                </a:lnTo>
                <a:lnTo>
                  <a:pt x="2921" y="1032"/>
                </a:lnTo>
                <a:lnTo>
                  <a:pt x="2924" y="1018"/>
                </a:lnTo>
                <a:lnTo>
                  <a:pt x="2926" y="1005"/>
                </a:lnTo>
                <a:lnTo>
                  <a:pt x="2928" y="991"/>
                </a:lnTo>
                <a:lnTo>
                  <a:pt x="2928" y="991"/>
                </a:lnTo>
                <a:lnTo>
                  <a:pt x="2930" y="977"/>
                </a:lnTo>
                <a:lnTo>
                  <a:pt x="2930" y="977"/>
                </a:lnTo>
                <a:lnTo>
                  <a:pt x="2932" y="959"/>
                </a:lnTo>
                <a:lnTo>
                  <a:pt x="2933" y="941"/>
                </a:lnTo>
                <a:lnTo>
                  <a:pt x="2934" y="924"/>
                </a:lnTo>
                <a:lnTo>
                  <a:pt x="2934" y="908"/>
                </a:lnTo>
                <a:lnTo>
                  <a:pt x="2933" y="908"/>
                </a:lnTo>
                <a:lnTo>
                  <a:pt x="2933" y="908"/>
                </a:lnTo>
                <a:lnTo>
                  <a:pt x="2933" y="907"/>
                </a:lnTo>
                <a:lnTo>
                  <a:pt x="2934" y="907"/>
                </a:lnTo>
                <a:lnTo>
                  <a:pt x="2933" y="876"/>
                </a:lnTo>
                <a:lnTo>
                  <a:pt x="2931" y="846"/>
                </a:lnTo>
                <a:lnTo>
                  <a:pt x="2927" y="816"/>
                </a:lnTo>
                <a:lnTo>
                  <a:pt x="2922" y="785"/>
                </a:lnTo>
                <a:lnTo>
                  <a:pt x="2915" y="756"/>
                </a:lnTo>
                <a:lnTo>
                  <a:pt x="2907" y="727"/>
                </a:lnTo>
                <a:lnTo>
                  <a:pt x="2897" y="699"/>
                </a:lnTo>
                <a:lnTo>
                  <a:pt x="2886" y="671"/>
                </a:lnTo>
                <a:lnTo>
                  <a:pt x="2874" y="644"/>
                </a:lnTo>
                <a:lnTo>
                  <a:pt x="2861" y="618"/>
                </a:lnTo>
                <a:lnTo>
                  <a:pt x="2846" y="593"/>
                </a:lnTo>
                <a:lnTo>
                  <a:pt x="2830" y="568"/>
                </a:lnTo>
                <a:lnTo>
                  <a:pt x="2813" y="544"/>
                </a:lnTo>
                <a:lnTo>
                  <a:pt x="2795" y="521"/>
                </a:lnTo>
                <a:lnTo>
                  <a:pt x="2776" y="499"/>
                </a:lnTo>
                <a:lnTo>
                  <a:pt x="2756" y="478"/>
                </a:lnTo>
                <a:lnTo>
                  <a:pt x="2735" y="458"/>
                </a:lnTo>
                <a:lnTo>
                  <a:pt x="2712" y="439"/>
                </a:lnTo>
                <a:lnTo>
                  <a:pt x="2689" y="421"/>
                </a:lnTo>
                <a:lnTo>
                  <a:pt x="2665" y="404"/>
                </a:lnTo>
                <a:lnTo>
                  <a:pt x="2640" y="387"/>
                </a:lnTo>
                <a:lnTo>
                  <a:pt x="2614" y="372"/>
                </a:lnTo>
                <a:lnTo>
                  <a:pt x="2588" y="359"/>
                </a:lnTo>
                <a:lnTo>
                  <a:pt x="2561" y="347"/>
                </a:lnTo>
                <a:lnTo>
                  <a:pt x="2534" y="336"/>
                </a:lnTo>
                <a:lnTo>
                  <a:pt x="2505" y="326"/>
                </a:lnTo>
                <a:lnTo>
                  <a:pt x="2476" y="318"/>
                </a:lnTo>
                <a:lnTo>
                  <a:pt x="2447" y="311"/>
                </a:lnTo>
                <a:lnTo>
                  <a:pt x="2417" y="306"/>
                </a:lnTo>
                <a:lnTo>
                  <a:pt x="2386" y="302"/>
                </a:lnTo>
                <a:lnTo>
                  <a:pt x="2356" y="300"/>
                </a:lnTo>
                <a:lnTo>
                  <a:pt x="2325" y="299"/>
                </a:lnTo>
                <a:lnTo>
                  <a:pt x="2325" y="300"/>
                </a:lnTo>
                <a:lnTo>
                  <a:pt x="2325" y="300"/>
                </a:lnTo>
                <a:lnTo>
                  <a:pt x="2302" y="300"/>
                </a:lnTo>
                <a:lnTo>
                  <a:pt x="2279" y="301"/>
                </a:lnTo>
                <a:lnTo>
                  <a:pt x="2257" y="303"/>
                </a:lnTo>
                <a:lnTo>
                  <a:pt x="2236" y="306"/>
                </a:lnTo>
                <a:lnTo>
                  <a:pt x="2219" y="309"/>
                </a:lnTo>
                <a:lnTo>
                  <a:pt x="2207" y="311"/>
                </a:lnTo>
                <a:lnTo>
                  <a:pt x="2203" y="311"/>
                </a:lnTo>
                <a:lnTo>
                  <a:pt x="2203" y="311"/>
                </a:lnTo>
                <a:lnTo>
                  <a:pt x="2202" y="312"/>
                </a:lnTo>
                <a:close/>
                <a:moveTo>
                  <a:pt x="1230" y="1154"/>
                </a:moveTo>
                <a:lnTo>
                  <a:pt x="1278" y="1152"/>
                </a:lnTo>
                <a:lnTo>
                  <a:pt x="1327" y="1151"/>
                </a:lnTo>
                <a:lnTo>
                  <a:pt x="1374" y="1151"/>
                </a:lnTo>
                <a:lnTo>
                  <a:pt x="1421" y="1153"/>
                </a:lnTo>
                <a:lnTo>
                  <a:pt x="1467" y="1157"/>
                </a:lnTo>
                <a:lnTo>
                  <a:pt x="1513" y="1162"/>
                </a:lnTo>
                <a:lnTo>
                  <a:pt x="1557" y="1168"/>
                </a:lnTo>
                <a:lnTo>
                  <a:pt x="1601" y="1176"/>
                </a:lnTo>
                <a:lnTo>
                  <a:pt x="1644" y="1185"/>
                </a:lnTo>
                <a:lnTo>
                  <a:pt x="1685" y="1195"/>
                </a:lnTo>
                <a:lnTo>
                  <a:pt x="1726" y="1207"/>
                </a:lnTo>
                <a:lnTo>
                  <a:pt x="1766" y="1220"/>
                </a:lnTo>
                <a:lnTo>
                  <a:pt x="1804" y="1234"/>
                </a:lnTo>
                <a:lnTo>
                  <a:pt x="1841" y="1250"/>
                </a:lnTo>
                <a:lnTo>
                  <a:pt x="1877" y="1266"/>
                </a:lnTo>
                <a:lnTo>
                  <a:pt x="1910" y="1284"/>
                </a:lnTo>
                <a:lnTo>
                  <a:pt x="1943" y="1302"/>
                </a:lnTo>
                <a:lnTo>
                  <a:pt x="1975" y="1322"/>
                </a:lnTo>
                <a:lnTo>
                  <a:pt x="2004" y="1342"/>
                </a:lnTo>
                <a:lnTo>
                  <a:pt x="2032" y="1364"/>
                </a:lnTo>
                <a:lnTo>
                  <a:pt x="2058" y="1387"/>
                </a:lnTo>
                <a:lnTo>
                  <a:pt x="2083" y="1411"/>
                </a:lnTo>
                <a:lnTo>
                  <a:pt x="2106" y="1435"/>
                </a:lnTo>
                <a:lnTo>
                  <a:pt x="2126" y="1460"/>
                </a:lnTo>
                <a:lnTo>
                  <a:pt x="2145" y="1486"/>
                </a:lnTo>
                <a:lnTo>
                  <a:pt x="2162" y="1512"/>
                </a:lnTo>
                <a:lnTo>
                  <a:pt x="2177" y="1541"/>
                </a:lnTo>
                <a:lnTo>
                  <a:pt x="2190" y="1569"/>
                </a:lnTo>
                <a:lnTo>
                  <a:pt x="2200" y="1597"/>
                </a:lnTo>
                <a:lnTo>
                  <a:pt x="2208" y="1627"/>
                </a:lnTo>
                <a:lnTo>
                  <a:pt x="2214" y="1658"/>
                </a:lnTo>
                <a:lnTo>
                  <a:pt x="2217" y="1688"/>
                </a:lnTo>
                <a:lnTo>
                  <a:pt x="2218" y="1719"/>
                </a:lnTo>
                <a:lnTo>
                  <a:pt x="2216" y="1749"/>
                </a:lnTo>
                <a:lnTo>
                  <a:pt x="2212" y="1779"/>
                </a:lnTo>
                <a:lnTo>
                  <a:pt x="2206" y="1810"/>
                </a:lnTo>
                <a:lnTo>
                  <a:pt x="2197" y="1840"/>
                </a:lnTo>
                <a:lnTo>
                  <a:pt x="2187" y="1869"/>
                </a:lnTo>
                <a:lnTo>
                  <a:pt x="2173" y="1897"/>
                </a:lnTo>
                <a:lnTo>
                  <a:pt x="2158" y="1925"/>
                </a:lnTo>
                <a:lnTo>
                  <a:pt x="2141" y="1954"/>
                </a:lnTo>
                <a:lnTo>
                  <a:pt x="2122" y="1981"/>
                </a:lnTo>
                <a:lnTo>
                  <a:pt x="2101" y="2007"/>
                </a:lnTo>
                <a:lnTo>
                  <a:pt x="2079" y="2033"/>
                </a:lnTo>
                <a:lnTo>
                  <a:pt x="2053" y="2058"/>
                </a:lnTo>
                <a:lnTo>
                  <a:pt x="2027" y="2084"/>
                </a:lnTo>
                <a:lnTo>
                  <a:pt x="1999" y="2107"/>
                </a:lnTo>
                <a:lnTo>
                  <a:pt x="1969" y="2130"/>
                </a:lnTo>
                <a:lnTo>
                  <a:pt x="1937" y="2152"/>
                </a:lnTo>
                <a:lnTo>
                  <a:pt x="1904" y="2173"/>
                </a:lnTo>
                <a:lnTo>
                  <a:pt x="1870" y="2193"/>
                </a:lnTo>
                <a:lnTo>
                  <a:pt x="1833" y="2212"/>
                </a:lnTo>
                <a:lnTo>
                  <a:pt x="1796" y="2231"/>
                </a:lnTo>
                <a:lnTo>
                  <a:pt x="1758" y="2248"/>
                </a:lnTo>
                <a:lnTo>
                  <a:pt x="1718" y="2264"/>
                </a:lnTo>
                <a:lnTo>
                  <a:pt x="1677" y="2279"/>
                </a:lnTo>
                <a:lnTo>
                  <a:pt x="1635" y="2292"/>
                </a:lnTo>
                <a:lnTo>
                  <a:pt x="1591" y="2305"/>
                </a:lnTo>
                <a:lnTo>
                  <a:pt x="1547" y="2316"/>
                </a:lnTo>
                <a:lnTo>
                  <a:pt x="1501" y="2325"/>
                </a:lnTo>
                <a:lnTo>
                  <a:pt x="1455" y="2334"/>
                </a:lnTo>
                <a:lnTo>
                  <a:pt x="1409" y="2341"/>
                </a:lnTo>
                <a:lnTo>
                  <a:pt x="1360" y="2346"/>
                </a:lnTo>
                <a:lnTo>
                  <a:pt x="1312" y="2350"/>
                </a:lnTo>
                <a:lnTo>
                  <a:pt x="1263" y="2353"/>
                </a:lnTo>
                <a:lnTo>
                  <a:pt x="1215" y="2354"/>
                </a:lnTo>
                <a:lnTo>
                  <a:pt x="1167" y="2353"/>
                </a:lnTo>
                <a:lnTo>
                  <a:pt x="1120" y="2351"/>
                </a:lnTo>
                <a:lnTo>
                  <a:pt x="1075" y="2348"/>
                </a:lnTo>
                <a:lnTo>
                  <a:pt x="1029" y="2343"/>
                </a:lnTo>
                <a:lnTo>
                  <a:pt x="984" y="2337"/>
                </a:lnTo>
                <a:lnTo>
                  <a:pt x="940" y="2329"/>
                </a:lnTo>
                <a:lnTo>
                  <a:pt x="898" y="2320"/>
                </a:lnTo>
                <a:lnTo>
                  <a:pt x="856" y="2309"/>
                </a:lnTo>
                <a:lnTo>
                  <a:pt x="815" y="2298"/>
                </a:lnTo>
                <a:lnTo>
                  <a:pt x="776" y="2285"/>
                </a:lnTo>
                <a:lnTo>
                  <a:pt x="738" y="2271"/>
                </a:lnTo>
                <a:lnTo>
                  <a:pt x="701" y="2256"/>
                </a:lnTo>
                <a:lnTo>
                  <a:pt x="665" y="2239"/>
                </a:lnTo>
                <a:lnTo>
                  <a:pt x="631" y="2222"/>
                </a:lnTo>
                <a:lnTo>
                  <a:pt x="598" y="2202"/>
                </a:lnTo>
                <a:lnTo>
                  <a:pt x="567" y="2183"/>
                </a:lnTo>
                <a:lnTo>
                  <a:pt x="538" y="2162"/>
                </a:lnTo>
                <a:lnTo>
                  <a:pt x="510" y="2141"/>
                </a:lnTo>
                <a:lnTo>
                  <a:pt x="483" y="2118"/>
                </a:lnTo>
                <a:lnTo>
                  <a:pt x="459" y="2095"/>
                </a:lnTo>
                <a:lnTo>
                  <a:pt x="436" y="2070"/>
                </a:lnTo>
                <a:lnTo>
                  <a:pt x="416" y="2045"/>
                </a:lnTo>
                <a:lnTo>
                  <a:pt x="397" y="2019"/>
                </a:lnTo>
                <a:lnTo>
                  <a:pt x="379" y="1992"/>
                </a:lnTo>
                <a:lnTo>
                  <a:pt x="365" y="1965"/>
                </a:lnTo>
                <a:lnTo>
                  <a:pt x="352" y="1937"/>
                </a:lnTo>
                <a:lnTo>
                  <a:pt x="342" y="1907"/>
                </a:lnTo>
                <a:lnTo>
                  <a:pt x="334" y="1878"/>
                </a:lnTo>
                <a:lnTo>
                  <a:pt x="328" y="1848"/>
                </a:lnTo>
                <a:lnTo>
                  <a:pt x="325" y="1818"/>
                </a:lnTo>
                <a:lnTo>
                  <a:pt x="324" y="1786"/>
                </a:lnTo>
                <a:lnTo>
                  <a:pt x="326" y="1756"/>
                </a:lnTo>
                <a:lnTo>
                  <a:pt x="330" y="1725"/>
                </a:lnTo>
                <a:lnTo>
                  <a:pt x="336" y="1696"/>
                </a:lnTo>
                <a:lnTo>
                  <a:pt x="344" y="1666"/>
                </a:lnTo>
                <a:lnTo>
                  <a:pt x="355" y="1636"/>
                </a:lnTo>
                <a:lnTo>
                  <a:pt x="368" y="1607"/>
                </a:lnTo>
                <a:lnTo>
                  <a:pt x="383" y="1579"/>
                </a:lnTo>
                <a:lnTo>
                  <a:pt x="401" y="1552"/>
                </a:lnTo>
                <a:lnTo>
                  <a:pt x="420" y="1525"/>
                </a:lnTo>
                <a:lnTo>
                  <a:pt x="441" y="1497"/>
                </a:lnTo>
                <a:lnTo>
                  <a:pt x="463" y="1472"/>
                </a:lnTo>
                <a:lnTo>
                  <a:pt x="488" y="1446"/>
                </a:lnTo>
                <a:lnTo>
                  <a:pt x="515" y="1422"/>
                </a:lnTo>
                <a:lnTo>
                  <a:pt x="543" y="1399"/>
                </a:lnTo>
                <a:lnTo>
                  <a:pt x="573" y="1376"/>
                </a:lnTo>
                <a:lnTo>
                  <a:pt x="604" y="1353"/>
                </a:lnTo>
                <a:lnTo>
                  <a:pt x="638" y="1332"/>
                </a:lnTo>
                <a:lnTo>
                  <a:pt x="672" y="1312"/>
                </a:lnTo>
                <a:lnTo>
                  <a:pt x="708" y="1293"/>
                </a:lnTo>
                <a:lnTo>
                  <a:pt x="746" y="1275"/>
                </a:lnTo>
                <a:lnTo>
                  <a:pt x="784" y="1258"/>
                </a:lnTo>
                <a:lnTo>
                  <a:pt x="823" y="1242"/>
                </a:lnTo>
                <a:lnTo>
                  <a:pt x="865" y="1226"/>
                </a:lnTo>
                <a:lnTo>
                  <a:pt x="907" y="1212"/>
                </a:lnTo>
                <a:lnTo>
                  <a:pt x="951" y="1200"/>
                </a:lnTo>
                <a:lnTo>
                  <a:pt x="995" y="1189"/>
                </a:lnTo>
                <a:lnTo>
                  <a:pt x="1040" y="1179"/>
                </a:lnTo>
                <a:lnTo>
                  <a:pt x="1086" y="1171"/>
                </a:lnTo>
                <a:lnTo>
                  <a:pt x="1133" y="1164"/>
                </a:lnTo>
                <a:lnTo>
                  <a:pt x="1182" y="1158"/>
                </a:lnTo>
                <a:lnTo>
                  <a:pt x="1230" y="1154"/>
                </a:lnTo>
                <a:close/>
                <a:moveTo>
                  <a:pt x="1306" y="1702"/>
                </a:moveTo>
                <a:lnTo>
                  <a:pt x="1312" y="1703"/>
                </a:lnTo>
                <a:lnTo>
                  <a:pt x="1317" y="1704"/>
                </a:lnTo>
                <a:lnTo>
                  <a:pt x="1323" y="1705"/>
                </a:lnTo>
                <a:lnTo>
                  <a:pt x="1328" y="1707"/>
                </a:lnTo>
                <a:lnTo>
                  <a:pt x="1333" y="1709"/>
                </a:lnTo>
                <a:lnTo>
                  <a:pt x="1338" y="1712"/>
                </a:lnTo>
                <a:lnTo>
                  <a:pt x="1342" y="1716"/>
                </a:lnTo>
                <a:lnTo>
                  <a:pt x="1347" y="1719"/>
                </a:lnTo>
                <a:lnTo>
                  <a:pt x="1350" y="1723"/>
                </a:lnTo>
                <a:lnTo>
                  <a:pt x="1354" y="1728"/>
                </a:lnTo>
                <a:lnTo>
                  <a:pt x="1356" y="1733"/>
                </a:lnTo>
                <a:lnTo>
                  <a:pt x="1359" y="1738"/>
                </a:lnTo>
                <a:lnTo>
                  <a:pt x="1361" y="1743"/>
                </a:lnTo>
                <a:lnTo>
                  <a:pt x="1362" y="1748"/>
                </a:lnTo>
                <a:lnTo>
                  <a:pt x="1363" y="1754"/>
                </a:lnTo>
                <a:lnTo>
                  <a:pt x="1363" y="1760"/>
                </a:lnTo>
                <a:lnTo>
                  <a:pt x="1363" y="1766"/>
                </a:lnTo>
                <a:lnTo>
                  <a:pt x="1362" y="1771"/>
                </a:lnTo>
                <a:lnTo>
                  <a:pt x="1361" y="1777"/>
                </a:lnTo>
                <a:lnTo>
                  <a:pt x="1359" y="1782"/>
                </a:lnTo>
                <a:lnTo>
                  <a:pt x="1356" y="1787"/>
                </a:lnTo>
                <a:lnTo>
                  <a:pt x="1354" y="1792"/>
                </a:lnTo>
                <a:lnTo>
                  <a:pt x="1350" y="1797"/>
                </a:lnTo>
                <a:lnTo>
                  <a:pt x="1347" y="1801"/>
                </a:lnTo>
                <a:lnTo>
                  <a:pt x="1342" y="1805"/>
                </a:lnTo>
                <a:lnTo>
                  <a:pt x="1338" y="1808"/>
                </a:lnTo>
                <a:lnTo>
                  <a:pt x="1333" y="1811"/>
                </a:lnTo>
                <a:lnTo>
                  <a:pt x="1328" y="1814"/>
                </a:lnTo>
                <a:lnTo>
                  <a:pt x="1323" y="1816"/>
                </a:lnTo>
                <a:lnTo>
                  <a:pt x="1317" y="1817"/>
                </a:lnTo>
                <a:lnTo>
                  <a:pt x="1312" y="1818"/>
                </a:lnTo>
                <a:lnTo>
                  <a:pt x="1306" y="1818"/>
                </a:lnTo>
                <a:lnTo>
                  <a:pt x="1300" y="1818"/>
                </a:lnTo>
                <a:lnTo>
                  <a:pt x="1294" y="1817"/>
                </a:lnTo>
                <a:lnTo>
                  <a:pt x="1289" y="1816"/>
                </a:lnTo>
                <a:lnTo>
                  <a:pt x="1284" y="1814"/>
                </a:lnTo>
                <a:lnTo>
                  <a:pt x="1278" y="1811"/>
                </a:lnTo>
                <a:lnTo>
                  <a:pt x="1273" y="1808"/>
                </a:lnTo>
                <a:lnTo>
                  <a:pt x="1268" y="1805"/>
                </a:lnTo>
                <a:lnTo>
                  <a:pt x="1264" y="1801"/>
                </a:lnTo>
                <a:lnTo>
                  <a:pt x="1261" y="1797"/>
                </a:lnTo>
                <a:lnTo>
                  <a:pt x="1257" y="1792"/>
                </a:lnTo>
                <a:lnTo>
                  <a:pt x="1254" y="1787"/>
                </a:lnTo>
                <a:lnTo>
                  <a:pt x="1252" y="1782"/>
                </a:lnTo>
                <a:lnTo>
                  <a:pt x="1250" y="1777"/>
                </a:lnTo>
                <a:lnTo>
                  <a:pt x="1249" y="1771"/>
                </a:lnTo>
                <a:lnTo>
                  <a:pt x="1248" y="1766"/>
                </a:lnTo>
                <a:lnTo>
                  <a:pt x="1248" y="1760"/>
                </a:lnTo>
                <a:lnTo>
                  <a:pt x="1248" y="1754"/>
                </a:lnTo>
                <a:lnTo>
                  <a:pt x="1249" y="1748"/>
                </a:lnTo>
                <a:lnTo>
                  <a:pt x="1250" y="1743"/>
                </a:lnTo>
                <a:lnTo>
                  <a:pt x="1252" y="1738"/>
                </a:lnTo>
                <a:lnTo>
                  <a:pt x="1254" y="1733"/>
                </a:lnTo>
                <a:lnTo>
                  <a:pt x="1257" y="1728"/>
                </a:lnTo>
                <a:lnTo>
                  <a:pt x="1261" y="1723"/>
                </a:lnTo>
                <a:lnTo>
                  <a:pt x="1264" y="1719"/>
                </a:lnTo>
                <a:lnTo>
                  <a:pt x="1268" y="1716"/>
                </a:lnTo>
                <a:lnTo>
                  <a:pt x="1273" y="1712"/>
                </a:lnTo>
                <a:lnTo>
                  <a:pt x="1278" y="1709"/>
                </a:lnTo>
                <a:lnTo>
                  <a:pt x="1284" y="1707"/>
                </a:lnTo>
                <a:lnTo>
                  <a:pt x="1289" y="1705"/>
                </a:lnTo>
                <a:lnTo>
                  <a:pt x="1294" y="1704"/>
                </a:lnTo>
                <a:lnTo>
                  <a:pt x="1300" y="1703"/>
                </a:lnTo>
                <a:lnTo>
                  <a:pt x="1306" y="1702"/>
                </a:lnTo>
                <a:close/>
                <a:moveTo>
                  <a:pt x="1044" y="1767"/>
                </a:moveTo>
                <a:lnTo>
                  <a:pt x="1060" y="1768"/>
                </a:lnTo>
                <a:lnTo>
                  <a:pt x="1075" y="1770"/>
                </a:lnTo>
                <a:lnTo>
                  <a:pt x="1089" y="1774"/>
                </a:lnTo>
                <a:lnTo>
                  <a:pt x="1102" y="1778"/>
                </a:lnTo>
                <a:lnTo>
                  <a:pt x="1115" y="1785"/>
                </a:lnTo>
                <a:lnTo>
                  <a:pt x="1127" y="1792"/>
                </a:lnTo>
                <a:lnTo>
                  <a:pt x="1139" y="1801"/>
                </a:lnTo>
                <a:lnTo>
                  <a:pt x="1149" y="1811"/>
                </a:lnTo>
                <a:lnTo>
                  <a:pt x="1158" y="1821"/>
                </a:lnTo>
                <a:lnTo>
                  <a:pt x="1167" y="1833"/>
                </a:lnTo>
                <a:lnTo>
                  <a:pt x="1175" y="1845"/>
                </a:lnTo>
                <a:lnTo>
                  <a:pt x="1181" y="1858"/>
                </a:lnTo>
                <a:lnTo>
                  <a:pt x="1186" y="1871"/>
                </a:lnTo>
                <a:lnTo>
                  <a:pt x="1190" y="1885"/>
                </a:lnTo>
                <a:lnTo>
                  <a:pt x="1192" y="1900"/>
                </a:lnTo>
                <a:lnTo>
                  <a:pt x="1193" y="1915"/>
                </a:lnTo>
                <a:lnTo>
                  <a:pt x="1192" y="1930"/>
                </a:lnTo>
                <a:lnTo>
                  <a:pt x="1190" y="1945"/>
                </a:lnTo>
                <a:lnTo>
                  <a:pt x="1186" y="1959"/>
                </a:lnTo>
                <a:lnTo>
                  <a:pt x="1181" y="1973"/>
                </a:lnTo>
                <a:lnTo>
                  <a:pt x="1175" y="1986"/>
                </a:lnTo>
                <a:lnTo>
                  <a:pt x="1167" y="1998"/>
                </a:lnTo>
                <a:lnTo>
                  <a:pt x="1158" y="2009"/>
                </a:lnTo>
                <a:lnTo>
                  <a:pt x="1149" y="2019"/>
                </a:lnTo>
                <a:lnTo>
                  <a:pt x="1139" y="2029"/>
                </a:lnTo>
                <a:lnTo>
                  <a:pt x="1127" y="2037"/>
                </a:lnTo>
                <a:lnTo>
                  <a:pt x="1115" y="2045"/>
                </a:lnTo>
                <a:lnTo>
                  <a:pt x="1102" y="2051"/>
                </a:lnTo>
                <a:lnTo>
                  <a:pt x="1089" y="2056"/>
                </a:lnTo>
                <a:lnTo>
                  <a:pt x="1075" y="2059"/>
                </a:lnTo>
                <a:lnTo>
                  <a:pt x="1060" y="2062"/>
                </a:lnTo>
                <a:lnTo>
                  <a:pt x="1044" y="2062"/>
                </a:lnTo>
                <a:lnTo>
                  <a:pt x="1029" y="2062"/>
                </a:lnTo>
                <a:lnTo>
                  <a:pt x="1015" y="2059"/>
                </a:lnTo>
                <a:lnTo>
                  <a:pt x="1001" y="2056"/>
                </a:lnTo>
                <a:lnTo>
                  <a:pt x="987" y="2051"/>
                </a:lnTo>
                <a:lnTo>
                  <a:pt x="974" y="2045"/>
                </a:lnTo>
                <a:lnTo>
                  <a:pt x="962" y="2037"/>
                </a:lnTo>
                <a:lnTo>
                  <a:pt x="951" y="2029"/>
                </a:lnTo>
                <a:lnTo>
                  <a:pt x="939" y="2019"/>
                </a:lnTo>
                <a:lnTo>
                  <a:pt x="930" y="2009"/>
                </a:lnTo>
                <a:lnTo>
                  <a:pt x="922" y="1998"/>
                </a:lnTo>
                <a:lnTo>
                  <a:pt x="914" y="1986"/>
                </a:lnTo>
                <a:lnTo>
                  <a:pt x="908" y="1973"/>
                </a:lnTo>
                <a:lnTo>
                  <a:pt x="903" y="1959"/>
                </a:lnTo>
                <a:lnTo>
                  <a:pt x="899" y="1945"/>
                </a:lnTo>
                <a:lnTo>
                  <a:pt x="897" y="1930"/>
                </a:lnTo>
                <a:lnTo>
                  <a:pt x="897" y="1915"/>
                </a:lnTo>
                <a:lnTo>
                  <a:pt x="897" y="1900"/>
                </a:lnTo>
                <a:lnTo>
                  <a:pt x="899" y="1885"/>
                </a:lnTo>
                <a:lnTo>
                  <a:pt x="903" y="1871"/>
                </a:lnTo>
                <a:lnTo>
                  <a:pt x="908" y="1858"/>
                </a:lnTo>
                <a:lnTo>
                  <a:pt x="914" y="1845"/>
                </a:lnTo>
                <a:lnTo>
                  <a:pt x="922" y="1833"/>
                </a:lnTo>
                <a:lnTo>
                  <a:pt x="930" y="1821"/>
                </a:lnTo>
                <a:lnTo>
                  <a:pt x="939" y="1811"/>
                </a:lnTo>
                <a:lnTo>
                  <a:pt x="951" y="1801"/>
                </a:lnTo>
                <a:lnTo>
                  <a:pt x="962" y="1792"/>
                </a:lnTo>
                <a:lnTo>
                  <a:pt x="974" y="1785"/>
                </a:lnTo>
                <a:lnTo>
                  <a:pt x="987" y="1778"/>
                </a:lnTo>
                <a:lnTo>
                  <a:pt x="1001" y="1774"/>
                </a:lnTo>
                <a:lnTo>
                  <a:pt x="1015" y="1770"/>
                </a:lnTo>
                <a:lnTo>
                  <a:pt x="1029" y="1768"/>
                </a:lnTo>
                <a:lnTo>
                  <a:pt x="1044" y="1767"/>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zh-CN" altLang="en-US" sz="2400"/>
          </a:p>
        </p:txBody>
      </p:sp>
      <p:grpSp>
        <p:nvGrpSpPr>
          <p:cNvPr id="17" name="组合 16"/>
          <p:cNvGrpSpPr/>
          <p:nvPr/>
        </p:nvGrpSpPr>
        <p:grpSpPr>
          <a:xfrm>
            <a:off x="5063920" y="5235248"/>
            <a:ext cx="485981" cy="406635"/>
            <a:chOff x="4178300" y="4422775"/>
            <a:chExt cx="388938" cy="325438"/>
          </a:xfrm>
          <a:solidFill>
            <a:srgbClr val="1E90B4"/>
          </a:solidFill>
        </p:grpSpPr>
        <p:sp>
          <p:nvSpPr>
            <p:cNvPr id="18" name="Freeform 5"/>
            <p:cNvSpPr>
              <a:spLocks noEditPoints="1"/>
            </p:cNvSpPr>
            <p:nvPr/>
          </p:nvSpPr>
          <p:spPr bwMode="auto">
            <a:xfrm>
              <a:off x="4330700" y="4530725"/>
              <a:ext cx="236538" cy="217488"/>
            </a:xfrm>
            <a:custGeom>
              <a:avLst/>
              <a:gdLst>
                <a:gd name="T0" fmla="*/ 742 w 744"/>
                <a:gd name="T1" fmla="*/ 283 h 683"/>
                <a:gd name="T2" fmla="*/ 727 w 744"/>
                <a:gd name="T3" fmla="*/ 221 h 683"/>
                <a:gd name="T4" fmla="*/ 699 w 744"/>
                <a:gd name="T5" fmla="*/ 164 h 683"/>
                <a:gd name="T6" fmla="*/ 659 w 744"/>
                <a:gd name="T7" fmla="*/ 114 h 683"/>
                <a:gd name="T8" fmla="*/ 608 w 744"/>
                <a:gd name="T9" fmla="*/ 72 h 683"/>
                <a:gd name="T10" fmla="*/ 549 w 744"/>
                <a:gd name="T11" fmla="*/ 37 h 683"/>
                <a:gd name="T12" fmla="*/ 483 w 744"/>
                <a:gd name="T13" fmla="*/ 14 h 683"/>
                <a:gd name="T14" fmla="*/ 410 w 744"/>
                <a:gd name="T15" fmla="*/ 1 h 683"/>
                <a:gd name="T16" fmla="*/ 353 w 744"/>
                <a:gd name="T17" fmla="*/ 0 h 683"/>
                <a:gd name="T18" fmla="*/ 278 w 744"/>
                <a:gd name="T19" fmla="*/ 9 h 683"/>
                <a:gd name="T20" fmla="*/ 210 w 744"/>
                <a:gd name="T21" fmla="*/ 30 h 683"/>
                <a:gd name="T22" fmla="*/ 148 w 744"/>
                <a:gd name="T23" fmla="*/ 63 h 683"/>
                <a:gd name="T24" fmla="*/ 96 w 744"/>
                <a:gd name="T25" fmla="*/ 102 h 683"/>
                <a:gd name="T26" fmla="*/ 53 w 744"/>
                <a:gd name="T27" fmla="*/ 151 h 683"/>
                <a:gd name="T28" fmla="*/ 22 w 744"/>
                <a:gd name="T29" fmla="*/ 206 h 683"/>
                <a:gd name="T30" fmla="*/ 3 w 744"/>
                <a:gd name="T31" fmla="*/ 267 h 683"/>
                <a:gd name="T32" fmla="*/ 0 w 744"/>
                <a:gd name="T33" fmla="*/ 316 h 683"/>
                <a:gd name="T34" fmla="*/ 7 w 744"/>
                <a:gd name="T35" fmla="*/ 379 h 683"/>
                <a:gd name="T36" fmla="*/ 29 w 744"/>
                <a:gd name="T37" fmla="*/ 438 h 683"/>
                <a:gd name="T38" fmla="*/ 62 w 744"/>
                <a:gd name="T39" fmla="*/ 492 h 683"/>
                <a:gd name="T40" fmla="*/ 108 w 744"/>
                <a:gd name="T41" fmla="*/ 538 h 683"/>
                <a:gd name="T42" fmla="*/ 163 w 744"/>
                <a:gd name="T43" fmla="*/ 577 h 683"/>
                <a:gd name="T44" fmla="*/ 226 w 744"/>
                <a:gd name="T45" fmla="*/ 606 h 683"/>
                <a:gd name="T46" fmla="*/ 297 w 744"/>
                <a:gd name="T47" fmla="*/ 625 h 683"/>
                <a:gd name="T48" fmla="*/ 371 w 744"/>
                <a:gd name="T49" fmla="*/ 631 h 683"/>
                <a:gd name="T50" fmla="*/ 462 w 744"/>
                <a:gd name="T51" fmla="*/ 621 h 683"/>
                <a:gd name="T52" fmla="*/ 593 w 744"/>
                <a:gd name="T53" fmla="*/ 569 h 683"/>
                <a:gd name="T54" fmla="*/ 656 w 744"/>
                <a:gd name="T55" fmla="*/ 520 h 683"/>
                <a:gd name="T56" fmla="*/ 703 w 744"/>
                <a:gd name="T57" fmla="*/ 459 h 683"/>
                <a:gd name="T58" fmla="*/ 734 w 744"/>
                <a:gd name="T59" fmla="*/ 390 h 683"/>
                <a:gd name="T60" fmla="*/ 744 w 744"/>
                <a:gd name="T61" fmla="*/ 316 h 683"/>
                <a:gd name="T62" fmla="*/ 248 w 744"/>
                <a:gd name="T63" fmla="*/ 273 h 683"/>
                <a:gd name="T64" fmla="*/ 217 w 744"/>
                <a:gd name="T65" fmla="*/ 252 h 683"/>
                <a:gd name="T66" fmla="*/ 208 w 744"/>
                <a:gd name="T67" fmla="*/ 224 h 683"/>
                <a:gd name="T68" fmla="*/ 223 w 744"/>
                <a:gd name="T69" fmla="*/ 187 h 683"/>
                <a:gd name="T70" fmla="*/ 257 w 744"/>
                <a:gd name="T71" fmla="*/ 173 h 683"/>
                <a:gd name="T72" fmla="*/ 285 w 744"/>
                <a:gd name="T73" fmla="*/ 182 h 683"/>
                <a:gd name="T74" fmla="*/ 306 w 744"/>
                <a:gd name="T75" fmla="*/ 213 h 683"/>
                <a:gd name="T76" fmla="*/ 304 w 744"/>
                <a:gd name="T77" fmla="*/ 242 h 683"/>
                <a:gd name="T78" fmla="*/ 277 w 744"/>
                <a:gd name="T79" fmla="*/ 269 h 683"/>
                <a:gd name="T80" fmla="*/ 499 w 744"/>
                <a:gd name="T81" fmla="*/ 274 h 683"/>
                <a:gd name="T82" fmla="*/ 471 w 744"/>
                <a:gd name="T83" fmla="*/ 264 h 683"/>
                <a:gd name="T84" fmla="*/ 450 w 744"/>
                <a:gd name="T85" fmla="*/ 233 h 683"/>
                <a:gd name="T86" fmla="*/ 453 w 744"/>
                <a:gd name="T87" fmla="*/ 204 h 683"/>
                <a:gd name="T88" fmla="*/ 479 w 744"/>
                <a:gd name="T89" fmla="*/ 177 h 683"/>
                <a:gd name="T90" fmla="*/ 509 w 744"/>
                <a:gd name="T91" fmla="*/ 173 h 683"/>
                <a:gd name="T92" fmla="*/ 541 w 744"/>
                <a:gd name="T93" fmla="*/ 194 h 683"/>
                <a:gd name="T94" fmla="*/ 549 w 744"/>
                <a:gd name="T95" fmla="*/ 224 h 683"/>
                <a:gd name="T96" fmla="*/ 534 w 744"/>
                <a:gd name="T97" fmla="*/ 259 h 683"/>
                <a:gd name="T98" fmla="*/ 499 w 744"/>
                <a:gd name="T99" fmla="*/ 274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44" h="683">
                  <a:moveTo>
                    <a:pt x="744" y="316"/>
                  </a:moveTo>
                  <a:lnTo>
                    <a:pt x="744" y="316"/>
                  </a:lnTo>
                  <a:lnTo>
                    <a:pt x="743" y="299"/>
                  </a:lnTo>
                  <a:lnTo>
                    <a:pt x="742" y="283"/>
                  </a:lnTo>
                  <a:lnTo>
                    <a:pt x="739" y="267"/>
                  </a:lnTo>
                  <a:lnTo>
                    <a:pt x="736" y="252"/>
                  </a:lnTo>
                  <a:lnTo>
                    <a:pt x="732" y="236"/>
                  </a:lnTo>
                  <a:lnTo>
                    <a:pt x="727" y="221"/>
                  </a:lnTo>
                  <a:lnTo>
                    <a:pt x="721" y="206"/>
                  </a:lnTo>
                  <a:lnTo>
                    <a:pt x="715" y="192"/>
                  </a:lnTo>
                  <a:lnTo>
                    <a:pt x="707" y="178"/>
                  </a:lnTo>
                  <a:lnTo>
                    <a:pt x="699" y="164"/>
                  </a:lnTo>
                  <a:lnTo>
                    <a:pt x="689" y="151"/>
                  </a:lnTo>
                  <a:lnTo>
                    <a:pt x="680" y="138"/>
                  </a:lnTo>
                  <a:lnTo>
                    <a:pt x="670" y="127"/>
                  </a:lnTo>
                  <a:lnTo>
                    <a:pt x="659" y="114"/>
                  </a:lnTo>
                  <a:lnTo>
                    <a:pt x="648" y="102"/>
                  </a:lnTo>
                  <a:lnTo>
                    <a:pt x="635" y="92"/>
                  </a:lnTo>
                  <a:lnTo>
                    <a:pt x="622" y="81"/>
                  </a:lnTo>
                  <a:lnTo>
                    <a:pt x="608" y="72"/>
                  </a:lnTo>
                  <a:lnTo>
                    <a:pt x="594" y="63"/>
                  </a:lnTo>
                  <a:lnTo>
                    <a:pt x="579" y="53"/>
                  </a:lnTo>
                  <a:lnTo>
                    <a:pt x="564" y="45"/>
                  </a:lnTo>
                  <a:lnTo>
                    <a:pt x="549" y="37"/>
                  </a:lnTo>
                  <a:lnTo>
                    <a:pt x="533" y="30"/>
                  </a:lnTo>
                  <a:lnTo>
                    <a:pt x="516" y="24"/>
                  </a:lnTo>
                  <a:lnTo>
                    <a:pt x="499" y="18"/>
                  </a:lnTo>
                  <a:lnTo>
                    <a:pt x="483" y="14"/>
                  </a:lnTo>
                  <a:lnTo>
                    <a:pt x="464" y="9"/>
                  </a:lnTo>
                  <a:lnTo>
                    <a:pt x="447" y="5"/>
                  </a:lnTo>
                  <a:lnTo>
                    <a:pt x="428" y="3"/>
                  </a:lnTo>
                  <a:lnTo>
                    <a:pt x="410" y="1"/>
                  </a:lnTo>
                  <a:lnTo>
                    <a:pt x="391" y="0"/>
                  </a:lnTo>
                  <a:lnTo>
                    <a:pt x="371" y="0"/>
                  </a:lnTo>
                  <a:lnTo>
                    <a:pt x="371" y="0"/>
                  </a:lnTo>
                  <a:lnTo>
                    <a:pt x="353" y="0"/>
                  </a:lnTo>
                  <a:lnTo>
                    <a:pt x="333" y="1"/>
                  </a:lnTo>
                  <a:lnTo>
                    <a:pt x="314" y="3"/>
                  </a:lnTo>
                  <a:lnTo>
                    <a:pt x="297" y="5"/>
                  </a:lnTo>
                  <a:lnTo>
                    <a:pt x="278" y="9"/>
                  </a:lnTo>
                  <a:lnTo>
                    <a:pt x="261" y="14"/>
                  </a:lnTo>
                  <a:lnTo>
                    <a:pt x="244" y="18"/>
                  </a:lnTo>
                  <a:lnTo>
                    <a:pt x="226" y="24"/>
                  </a:lnTo>
                  <a:lnTo>
                    <a:pt x="210" y="30"/>
                  </a:lnTo>
                  <a:lnTo>
                    <a:pt x="194" y="37"/>
                  </a:lnTo>
                  <a:lnTo>
                    <a:pt x="179" y="45"/>
                  </a:lnTo>
                  <a:lnTo>
                    <a:pt x="163" y="53"/>
                  </a:lnTo>
                  <a:lnTo>
                    <a:pt x="148" y="63"/>
                  </a:lnTo>
                  <a:lnTo>
                    <a:pt x="134" y="72"/>
                  </a:lnTo>
                  <a:lnTo>
                    <a:pt x="122" y="81"/>
                  </a:lnTo>
                  <a:lnTo>
                    <a:pt x="108" y="92"/>
                  </a:lnTo>
                  <a:lnTo>
                    <a:pt x="96" y="102"/>
                  </a:lnTo>
                  <a:lnTo>
                    <a:pt x="84" y="114"/>
                  </a:lnTo>
                  <a:lnTo>
                    <a:pt x="73" y="127"/>
                  </a:lnTo>
                  <a:lnTo>
                    <a:pt x="62" y="138"/>
                  </a:lnTo>
                  <a:lnTo>
                    <a:pt x="53" y="151"/>
                  </a:lnTo>
                  <a:lnTo>
                    <a:pt x="44" y="164"/>
                  </a:lnTo>
                  <a:lnTo>
                    <a:pt x="36" y="178"/>
                  </a:lnTo>
                  <a:lnTo>
                    <a:pt x="29" y="192"/>
                  </a:lnTo>
                  <a:lnTo>
                    <a:pt x="22" y="206"/>
                  </a:lnTo>
                  <a:lnTo>
                    <a:pt x="16" y="221"/>
                  </a:lnTo>
                  <a:lnTo>
                    <a:pt x="11" y="236"/>
                  </a:lnTo>
                  <a:lnTo>
                    <a:pt x="7" y="252"/>
                  </a:lnTo>
                  <a:lnTo>
                    <a:pt x="3" y="267"/>
                  </a:lnTo>
                  <a:lnTo>
                    <a:pt x="1" y="283"/>
                  </a:lnTo>
                  <a:lnTo>
                    <a:pt x="0" y="299"/>
                  </a:lnTo>
                  <a:lnTo>
                    <a:pt x="0" y="316"/>
                  </a:lnTo>
                  <a:lnTo>
                    <a:pt x="0" y="316"/>
                  </a:lnTo>
                  <a:lnTo>
                    <a:pt x="0" y="331"/>
                  </a:lnTo>
                  <a:lnTo>
                    <a:pt x="1" y="347"/>
                  </a:lnTo>
                  <a:lnTo>
                    <a:pt x="3" y="363"/>
                  </a:lnTo>
                  <a:lnTo>
                    <a:pt x="7" y="379"/>
                  </a:lnTo>
                  <a:lnTo>
                    <a:pt x="11" y="394"/>
                  </a:lnTo>
                  <a:lnTo>
                    <a:pt x="16" y="409"/>
                  </a:lnTo>
                  <a:lnTo>
                    <a:pt x="22" y="424"/>
                  </a:lnTo>
                  <a:lnTo>
                    <a:pt x="29" y="438"/>
                  </a:lnTo>
                  <a:lnTo>
                    <a:pt x="36" y="452"/>
                  </a:lnTo>
                  <a:lnTo>
                    <a:pt x="44" y="466"/>
                  </a:lnTo>
                  <a:lnTo>
                    <a:pt x="53" y="479"/>
                  </a:lnTo>
                  <a:lnTo>
                    <a:pt x="62" y="492"/>
                  </a:lnTo>
                  <a:lnTo>
                    <a:pt x="73" y="505"/>
                  </a:lnTo>
                  <a:lnTo>
                    <a:pt x="84" y="516"/>
                  </a:lnTo>
                  <a:lnTo>
                    <a:pt x="96" y="528"/>
                  </a:lnTo>
                  <a:lnTo>
                    <a:pt x="108" y="538"/>
                  </a:lnTo>
                  <a:lnTo>
                    <a:pt x="122" y="549"/>
                  </a:lnTo>
                  <a:lnTo>
                    <a:pt x="134" y="559"/>
                  </a:lnTo>
                  <a:lnTo>
                    <a:pt x="148" y="569"/>
                  </a:lnTo>
                  <a:lnTo>
                    <a:pt x="163" y="577"/>
                  </a:lnTo>
                  <a:lnTo>
                    <a:pt x="179" y="585"/>
                  </a:lnTo>
                  <a:lnTo>
                    <a:pt x="194" y="593"/>
                  </a:lnTo>
                  <a:lnTo>
                    <a:pt x="210" y="600"/>
                  </a:lnTo>
                  <a:lnTo>
                    <a:pt x="226" y="606"/>
                  </a:lnTo>
                  <a:lnTo>
                    <a:pt x="244" y="612"/>
                  </a:lnTo>
                  <a:lnTo>
                    <a:pt x="261" y="617"/>
                  </a:lnTo>
                  <a:lnTo>
                    <a:pt x="278" y="621"/>
                  </a:lnTo>
                  <a:lnTo>
                    <a:pt x="297" y="625"/>
                  </a:lnTo>
                  <a:lnTo>
                    <a:pt x="314" y="627"/>
                  </a:lnTo>
                  <a:lnTo>
                    <a:pt x="333" y="629"/>
                  </a:lnTo>
                  <a:lnTo>
                    <a:pt x="353" y="631"/>
                  </a:lnTo>
                  <a:lnTo>
                    <a:pt x="371" y="631"/>
                  </a:lnTo>
                  <a:lnTo>
                    <a:pt x="371" y="631"/>
                  </a:lnTo>
                  <a:lnTo>
                    <a:pt x="403" y="629"/>
                  </a:lnTo>
                  <a:lnTo>
                    <a:pt x="433" y="627"/>
                  </a:lnTo>
                  <a:lnTo>
                    <a:pt x="462" y="621"/>
                  </a:lnTo>
                  <a:lnTo>
                    <a:pt x="491" y="614"/>
                  </a:lnTo>
                  <a:lnTo>
                    <a:pt x="635" y="683"/>
                  </a:lnTo>
                  <a:lnTo>
                    <a:pt x="593" y="569"/>
                  </a:lnTo>
                  <a:lnTo>
                    <a:pt x="593" y="569"/>
                  </a:lnTo>
                  <a:lnTo>
                    <a:pt x="610" y="557"/>
                  </a:lnTo>
                  <a:lnTo>
                    <a:pt x="626" y="545"/>
                  </a:lnTo>
                  <a:lnTo>
                    <a:pt x="641" y="533"/>
                  </a:lnTo>
                  <a:lnTo>
                    <a:pt x="656" y="520"/>
                  </a:lnTo>
                  <a:lnTo>
                    <a:pt x="669" y="506"/>
                  </a:lnTo>
                  <a:lnTo>
                    <a:pt x="681" y="491"/>
                  </a:lnTo>
                  <a:lnTo>
                    <a:pt x="693" y="475"/>
                  </a:lnTo>
                  <a:lnTo>
                    <a:pt x="703" y="459"/>
                  </a:lnTo>
                  <a:lnTo>
                    <a:pt x="713" y="443"/>
                  </a:lnTo>
                  <a:lnTo>
                    <a:pt x="721" y="425"/>
                  </a:lnTo>
                  <a:lnTo>
                    <a:pt x="728" y="408"/>
                  </a:lnTo>
                  <a:lnTo>
                    <a:pt x="734" y="390"/>
                  </a:lnTo>
                  <a:lnTo>
                    <a:pt x="738" y="372"/>
                  </a:lnTo>
                  <a:lnTo>
                    <a:pt x="741" y="353"/>
                  </a:lnTo>
                  <a:lnTo>
                    <a:pt x="743" y="334"/>
                  </a:lnTo>
                  <a:lnTo>
                    <a:pt x="744" y="316"/>
                  </a:lnTo>
                  <a:lnTo>
                    <a:pt x="744" y="316"/>
                  </a:lnTo>
                  <a:close/>
                  <a:moveTo>
                    <a:pt x="257" y="274"/>
                  </a:moveTo>
                  <a:lnTo>
                    <a:pt x="257" y="274"/>
                  </a:lnTo>
                  <a:lnTo>
                    <a:pt x="248" y="273"/>
                  </a:lnTo>
                  <a:lnTo>
                    <a:pt x="239" y="269"/>
                  </a:lnTo>
                  <a:lnTo>
                    <a:pt x="230" y="264"/>
                  </a:lnTo>
                  <a:lnTo>
                    <a:pt x="223" y="259"/>
                  </a:lnTo>
                  <a:lnTo>
                    <a:pt x="217" y="252"/>
                  </a:lnTo>
                  <a:lnTo>
                    <a:pt x="212" y="242"/>
                  </a:lnTo>
                  <a:lnTo>
                    <a:pt x="209" y="233"/>
                  </a:lnTo>
                  <a:lnTo>
                    <a:pt x="208" y="224"/>
                  </a:lnTo>
                  <a:lnTo>
                    <a:pt x="208" y="224"/>
                  </a:lnTo>
                  <a:lnTo>
                    <a:pt x="209" y="213"/>
                  </a:lnTo>
                  <a:lnTo>
                    <a:pt x="212" y="204"/>
                  </a:lnTo>
                  <a:lnTo>
                    <a:pt x="217" y="194"/>
                  </a:lnTo>
                  <a:lnTo>
                    <a:pt x="223" y="187"/>
                  </a:lnTo>
                  <a:lnTo>
                    <a:pt x="230" y="182"/>
                  </a:lnTo>
                  <a:lnTo>
                    <a:pt x="239" y="177"/>
                  </a:lnTo>
                  <a:lnTo>
                    <a:pt x="248" y="173"/>
                  </a:lnTo>
                  <a:lnTo>
                    <a:pt x="257" y="173"/>
                  </a:lnTo>
                  <a:lnTo>
                    <a:pt x="257" y="173"/>
                  </a:lnTo>
                  <a:lnTo>
                    <a:pt x="268" y="173"/>
                  </a:lnTo>
                  <a:lnTo>
                    <a:pt x="277" y="177"/>
                  </a:lnTo>
                  <a:lnTo>
                    <a:pt x="285" y="182"/>
                  </a:lnTo>
                  <a:lnTo>
                    <a:pt x="293" y="187"/>
                  </a:lnTo>
                  <a:lnTo>
                    <a:pt x="299" y="194"/>
                  </a:lnTo>
                  <a:lnTo>
                    <a:pt x="304" y="204"/>
                  </a:lnTo>
                  <a:lnTo>
                    <a:pt x="306" y="213"/>
                  </a:lnTo>
                  <a:lnTo>
                    <a:pt x="307" y="224"/>
                  </a:lnTo>
                  <a:lnTo>
                    <a:pt x="307" y="224"/>
                  </a:lnTo>
                  <a:lnTo>
                    <a:pt x="306" y="233"/>
                  </a:lnTo>
                  <a:lnTo>
                    <a:pt x="304" y="242"/>
                  </a:lnTo>
                  <a:lnTo>
                    <a:pt x="299" y="252"/>
                  </a:lnTo>
                  <a:lnTo>
                    <a:pt x="293" y="259"/>
                  </a:lnTo>
                  <a:lnTo>
                    <a:pt x="285" y="264"/>
                  </a:lnTo>
                  <a:lnTo>
                    <a:pt x="277" y="269"/>
                  </a:lnTo>
                  <a:lnTo>
                    <a:pt x="268" y="273"/>
                  </a:lnTo>
                  <a:lnTo>
                    <a:pt x="257" y="274"/>
                  </a:lnTo>
                  <a:lnTo>
                    <a:pt x="257" y="274"/>
                  </a:lnTo>
                  <a:close/>
                  <a:moveTo>
                    <a:pt x="499" y="274"/>
                  </a:moveTo>
                  <a:lnTo>
                    <a:pt x="499" y="274"/>
                  </a:lnTo>
                  <a:lnTo>
                    <a:pt x="489" y="273"/>
                  </a:lnTo>
                  <a:lnTo>
                    <a:pt x="479" y="269"/>
                  </a:lnTo>
                  <a:lnTo>
                    <a:pt x="471" y="264"/>
                  </a:lnTo>
                  <a:lnTo>
                    <a:pt x="464" y="259"/>
                  </a:lnTo>
                  <a:lnTo>
                    <a:pt x="457" y="252"/>
                  </a:lnTo>
                  <a:lnTo>
                    <a:pt x="453" y="242"/>
                  </a:lnTo>
                  <a:lnTo>
                    <a:pt x="450" y="233"/>
                  </a:lnTo>
                  <a:lnTo>
                    <a:pt x="449" y="224"/>
                  </a:lnTo>
                  <a:lnTo>
                    <a:pt x="449" y="224"/>
                  </a:lnTo>
                  <a:lnTo>
                    <a:pt x="450" y="213"/>
                  </a:lnTo>
                  <a:lnTo>
                    <a:pt x="453" y="204"/>
                  </a:lnTo>
                  <a:lnTo>
                    <a:pt x="457" y="194"/>
                  </a:lnTo>
                  <a:lnTo>
                    <a:pt x="464" y="187"/>
                  </a:lnTo>
                  <a:lnTo>
                    <a:pt x="471" y="182"/>
                  </a:lnTo>
                  <a:lnTo>
                    <a:pt x="479" y="177"/>
                  </a:lnTo>
                  <a:lnTo>
                    <a:pt x="489" y="173"/>
                  </a:lnTo>
                  <a:lnTo>
                    <a:pt x="499" y="173"/>
                  </a:lnTo>
                  <a:lnTo>
                    <a:pt x="499" y="173"/>
                  </a:lnTo>
                  <a:lnTo>
                    <a:pt x="509" y="173"/>
                  </a:lnTo>
                  <a:lnTo>
                    <a:pt x="519" y="177"/>
                  </a:lnTo>
                  <a:lnTo>
                    <a:pt x="527" y="182"/>
                  </a:lnTo>
                  <a:lnTo>
                    <a:pt x="534" y="187"/>
                  </a:lnTo>
                  <a:lnTo>
                    <a:pt x="541" y="194"/>
                  </a:lnTo>
                  <a:lnTo>
                    <a:pt x="545" y="204"/>
                  </a:lnTo>
                  <a:lnTo>
                    <a:pt x="548" y="213"/>
                  </a:lnTo>
                  <a:lnTo>
                    <a:pt x="549" y="224"/>
                  </a:lnTo>
                  <a:lnTo>
                    <a:pt x="549" y="224"/>
                  </a:lnTo>
                  <a:lnTo>
                    <a:pt x="548" y="233"/>
                  </a:lnTo>
                  <a:lnTo>
                    <a:pt x="545" y="242"/>
                  </a:lnTo>
                  <a:lnTo>
                    <a:pt x="541" y="252"/>
                  </a:lnTo>
                  <a:lnTo>
                    <a:pt x="534" y="259"/>
                  </a:lnTo>
                  <a:lnTo>
                    <a:pt x="527" y="264"/>
                  </a:lnTo>
                  <a:lnTo>
                    <a:pt x="519" y="269"/>
                  </a:lnTo>
                  <a:lnTo>
                    <a:pt x="509" y="273"/>
                  </a:lnTo>
                  <a:lnTo>
                    <a:pt x="499" y="274"/>
                  </a:lnTo>
                  <a:lnTo>
                    <a:pt x="499" y="27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 name="Freeform 6"/>
            <p:cNvSpPr>
              <a:spLocks noEditPoints="1"/>
            </p:cNvSpPr>
            <p:nvPr/>
          </p:nvSpPr>
          <p:spPr bwMode="auto">
            <a:xfrm>
              <a:off x="4178300" y="4422775"/>
              <a:ext cx="282575" cy="260350"/>
            </a:xfrm>
            <a:custGeom>
              <a:avLst/>
              <a:gdLst>
                <a:gd name="T0" fmla="*/ 456 w 889"/>
                <a:gd name="T1" fmla="*/ 620 h 821"/>
                <a:gd name="T2" fmla="*/ 473 w 889"/>
                <a:gd name="T3" fmla="*/ 555 h 821"/>
                <a:gd name="T4" fmla="*/ 503 w 889"/>
                <a:gd name="T5" fmla="*/ 494 h 821"/>
                <a:gd name="T6" fmla="*/ 546 w 889"/>
                <a:gd name="T7" fmla="*/ 441 h 821"/>
                <a:gd name="T8" fmla="*/ 599 w 889"/>
                <a:gd name="T9" fmla="*/ 395 h 821"/>
                <a:gd name="T10" fmla="*/ 663 w 889"/>
                <a:gd name="T11" fmla="*/ 358 h 821"/>
                <a:gd name="T12" fmla="*/ 734 w 889"/>
                <a:gd name="T13" fmla="*/ 334 h 821"/>
                <a:gd name="T14" fmla="*/ 812 w 889"/>
                <a:gd name="T15" fmla="*/ 320 h 821"/>
                <a:gd name="T16" fmla="*/ 871 w 889"/>
                <a:gd name="T17" fmla="*/ 318 h 821"/>
                <a:gd name="T18" fmla="*/ 881 w 889"/>
                <a:gd name="T19" fmla="*/ 286 h 821"/>
                <a:gd name="T20" fmla="*/ 855 w 889"/>
                <a:gd name="T21" fmla="*/ 223 h 821"/>
                <a:gd name="T22" fmla="*/ 816 w 889"/>
                <a:gd name="T23" fmla="*/ 166 h 821"/>
                <a:gd name="T24" fmla="*/ 768 w 889"/>
                <a:gd name="T25" fmla="*/ 114 h 821"/>
                <a:gd name="T26" fmla="*/ 708 w 889"/>
                <a:gd name="T27" fmla="*/ 71 h 821"/>
                <a:gd name="T28" fmla="*/ 642 w 889"/>
                <a:gd name="T29" fmla="*/ 37 h 821"/>
                <a:gd name="T30" fmla="*/ 568 w 889"/>
                <a:gd name="T31" fmla="*/ 14 h 821"/>
                <a:gd name="T32" fmla="*/ 489 w 889"/>
                <a:gd name="T33" fmla="*/ 1 h 821"/>
                <a:gd name="T34" fmla="*/ 424 w 889"/>
                <a:gd name="T35" fmla="*/ 0 h 821"/>
                <a:gd name="T36" fmla="*/ 336 w 889"/>
                <a:gd name="T37" fmla="*/ 12 h 821"/>
                <a:gd name="T38" fmla="*/ 253 w 889"/>
                <a:gd name="T39" fmla="*/ 37 h 821"/>
                <a:gd name="T40" fmla="*/ 180 w 889"/>
                <a:gd name="T41" fmla="*/ 76 h 821"/>
                <a:gd name="T42" fmla="*/ 116 w 889"/>
                <a:gd name="T43" fmla="*/ 125 h 821"/>
                <a:gd name="T44" fmla="*/ 65 w 889"/>
                <a:gd name="T45" fmla="*/ 183 h 821"/>
                <a:gd name="T46" fmla="*/ 27 w 889"/>
                <a:gd name="T47" fmla="*/ 248 h 821"/>
                <a:gd name="T48" fmla="*/ 5 w 889"/>
                <a:gd name="T49" fmla="*/ 322 h 821"/>
                <a:gd name="T50" fmla="*/ 0 w 889"/>
                <a:gd name="T51" fmla="*/ 379 h 821"/>
                <a:gd name="T52" fmla="*/ 13 w 889"/>
                <a:gd name="T53" fmla="*/ 470 h 821"/>
                <a:gd name="T54" fmla="*/ 49 w 889"/>
                <a:gd name="T55" fmla="*/ 553 h 821"/>
                <a:gd name="T56" fmla="*/ 106 w 889"/>
                <a:gd name="T57" fmla="*/ 625 h 821"/>
                <a:gd name="T58" fmla="*/ 180 w 889"/>
                <a:gd name="T59" fmla="*/ 684 h 821"/>
                <a:gd name="T60" fmla="*/ 339 w 889"/>
                <a:gd name="T61" fmla="*/ 747 h 821"/>
                <a:gd name="T62" fmla="*/ 447 w 889"/>
                <a:gd name="T63" fmla="*/ 759 h 821"/>
                <a:gd name="T64" fmla="*/ 460 w 889"/>
                <a:gd name="T65" fmla="*/ 708 h 821"/>
                <a:gd name="T66" fmla="*/ 584 w 889"/>
                <a:gd name="T67" fmla="*/ 209 h 821"/>
                <a:gd name="T68" fmla="*/ 618 w 889"/>
                <a:gd name="T69" fmla="*/ 219 h 821"/>
                <a:gd name="T70" fmla="*/ 642 w 889"/>
                <a:gd name="T71" fmla="*/ 257 h 821"/>
                <a:gd name="T72" fmla="*/ 639 w 889"/>
                <a:gd name="T73" fmla="*/ 293 h 821"/>
                <a:gd name="T74" fmla="*/ 607 w 889"/>
                <a:gd name="T75" fmla="*/ 324 h 821"/>
                <a:gd name="T76" fmla="*/ 571 w 889"/>
                <a:gd name="T77" fmla="*/ 328 h 821"/>
                <a:gd name="T78" fmla="*/ 534 w 889"/>
                <a:gd name="T79" fmla="*/ 302 h 821"/>
                <a:gd name="T80" fmla="*/ 524 w 889"/>
                <a:gd name="T81" fmla="*/ 268 h 821"/>
                <a:gd name="T82" fmla="*/ 541 w 889"/>
                <a:gd name="T83" fmla="*/ 226 h 821"/>
                <a:gd name="T84" fmla="*/ 584 w 889"/>
                <a:gd name="T85" fmla="*/ 209 h 821"/>
                <a:gd name="T86" fmla="*/ 282 w 889"/>
                <a:gd name="T87" fmla="*/ 328 h 821"/>
                <a:gd name="T88" fmla="*/ 244 w 889"/>
                <a:gd name="T89" fmla="*/ 302 h 821"/>
                <a:gd name="T90" fmla="*/ 235 w 889"/>
                <a:gd name="T91" fmla="*/ 268 h 821"/>
                <a:gd name="T92" fmla="*/ 252 w 889"/>
                <a:gd name="T93" fmla="*/ 226 h 821"/>
                <a:gd name="T94" fmla="*/ 294 w 889"/>
                <a:gd name="T95" fmla="*/ 209 h 821"/>
                <a:gd name="T96" fmla="*/ 327 w 889"/>
                <a:gd name="T97" fmla="*/ 219 h 821"/>
                <a:gd name="T98" fmla="*/ 353 w 889"/>
                <a:gd name="T99" fmla="*/ 257 h 821"/>
                <a:gd name="T100" fmla="*/ 350 w 889"/>
                <a:gd name="T101" fmla="*/ 293 h 821"/>
                <a:gd name="T102" fmla="*/ 317 w 889"/>
                <a:gd name="T103" fmla="*/ 324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89" h="821">
                  <a:moveTo>
                    <a:pt x="454" y="655"/>
                  </a:moveTo>
                  <a:lnTo>
                    <a:pt x="454" y="655"/>
                  </a:lnTo>
                  <a:lnTo>
                    <a:pt x="455" y="638"/>
                  </a:lnTo>
                  <a:lnTo>
                    <a:pt x="456" y="620"/>
                  </a:lnTo>
                  <a:lnTo>
                    <a:pt x="459" y="604"/>
                  </a:lnTo>
                  <a:lnTo>
                    <a:pt x="462" y="588"/>
                  </a:lnTo>
                  <a:lnTo>
                    <a:pt x="467" y="571"/>
                  </a:lnTo>
                  <a:lnTo>
                    <a:pt x="473" y="555"/>
                  </a:lnTo>
                  <a:lnTo>
                    <a:pt x="478" y="539"/>
                  </a:lnTo>
                  <a:lnTo>
                    <a:pt x="485" y="524"/>
                  </a:lnTo>
                  <a:lnTo>
                    <a:pt x="493" y="510"/>
                  </a:lnTo>
                  <a:lnTo>
                    <a:pt x="503" y="494"/>
                  </a:lnTo>
                  <a:lnTo>
                    <a:pt x="512" y="480"/>
                  </a:lnTo>
                  <a:lnTo>
                    <a:pt x="523" y="466"/>
                  </a:lnTo>
                  <a:lnTo>
                    <a:pt x="534" y="454"/>
                  </a:lnTo>
                  <a:lnTo>
                    <a:pt x="546" y="441"/>
                  </a:lnTo>
                  <a:lnTo>
                    <a:pt x="557" y="428"/>
                  </a:lnTo>
                  <a:lnTo>
                    <a:pt x="571" y="416"/>
                  </a:lnTo>
                  <a:lnTo>
                    <a:pt x="585" y="406"/>
                  </a:lnTo>
                  <a:lnTo>
                    <a:pt x="599" y="395"/>
                  </a:lnTo>
                  <a:lnTo>
                    <a:pt x="614" y="385"/>
                  </a:lnTo>
                  <a:lnTo>
                    <a:pt x="630" y="375"/>
                  </a:lnTo>
                  <a:lnTo>
                    <a:pt x="646" y="366"/>
                  </a:lnTo>
                  <a:lnTo>
                    <a:pt x="663" y="358"/>
                  </a:lnTo>
                  <a:lnTo>
                    <a:pt x="680" y="351"/>
                  </a:lnTo>
                  <a:lnTo>
                    <a:pt x="698" y="344"/>
                  </a:lnTo>
                  <a:lnTo>
                    <a:pt x="715" y="338"/>
                  </a:lnTo>
                  <a:lnTo>
                    <a:pt x="734" y="334"/>
                  </a:lnTo>
                  <a:lnTo>
                    <a:pt x="754" y="329"/>
                  </a:lnTo>
                  <a:lnTo>
                    <a:pt x="772" y="324"/>
                  </a:lnTo>
                  <a:lnTo>
                    <a:pt x="792" y="322"/>
                  </a:lnTo>
                  <a:lnTo>
                    <a:pt x="812" y="320"/>
                  </a:lnTo>
                  <a:lnTo>
                    <a:pt x="833" y="318"/>
                  </a:lnTo>
                  <a:lnTo>
                    <a:pt x="852" y="318"/>
                  </a:lnTo>
                  <a:lnTo>
                    <a:pt x="852" y="318"/>
                  </a:lnTo>
                  <a:lnTo>
                    <a:pt x="871" y="318"/>
                  </a:lnTo>
                  <a:lnTo>
                    <a:pt x="889" y="320"/>
                  </a:lnTo>
                  <a:lnTo>
                    <a:pt x="889" y="320"/>
                  </a:lnTo>
                  <a:lnTo>
                    <a:pt x="885" y="302"/>
                  </a:lnTo>
                  <a:lnTo>
                    <a:pt x="881" y="286"/>
                  </a:lnTo>
                  <a:lnTo>
                    <a:pt x="875" y="269"/>
                  </a:lnTo>
                  <a:lnTo>
                    <a:pt x="870" y="254"/>
                  </a:lnTo>
                  <a:lnTo>
                    <a:pt x="863" y="238"/>
                  </a:lnTo>
                  <a:lnTo>
                    <a:pt x="855" y="223"/>
                  </a:lnTo>
                  <a:lnTo>
                    <a:pt x="846" y="208"/>
                  </a:lnTo>
                  <a:lnTo>
                    <a:pt x="837" y="194"/>
                  </a:lnTo>
                  <a:lnTo>
                    <a:pt x="827" y="178"/>
                  </a:lnTo>
                  <a:lnTo>
                    <a:pt x="816" y="166"/>
                  </a:lnTo>
                  <a:lnTo>
                    <a:pt x="805" y="152"/>
                  </a:lnTo>
                  <a:lnTo>
                    <a:pt x="793" y="139"/>
                  </a:lnTo>
                  <a:lnTo>
                    <a:pt x="780" y="126"/>
                  </a:lnTo>
                  <a:lnTo>
                    <a:pt x="768" y="114"/>
                  </a:lnTo>
                  <a:lnTo>
                    <a:pt x="754" y="103"/>
                  </a:lnTo>
                  <a:lnTo>
                    <a:pt x="738" y="92"/>
                  </a:lnTo>
                  <a:lnTo>
                    <a:pt x="725" y="82"/>
                  </a:lnTo>
                  <a:lnTo>
                    <a:pt x="708" y="71"/>
                  </a:lnTo>
                  <a:lnTo>
                    <a:pt x="692" y="62"/>
                  </a:lnTo>
                  <a:lnTo>
                    <a:pt x="676" y="54"/>
                  </a:lnTo>
                  <a:lnTo>
                    <a:pt x="660" y="45"/>
                  </a:lnTo>
                  <a:lnTo>
                    <a:pt x="642" y="37"/>
                  </a:lnTo>
                  <a:lnTo>
                    <a:pt x="624" y="30"/>
                  </a:lnTo>
                  <a:lnTo>
                    <a:pt x="606" y="24"/>
                  </a:lnTo>
                  <a:lnTo>
                    <a:pt x="586" y="19"/>
                  </a:lnTo>
                  <a:lnTo>
                    <a:pt x="568" y="14"/>
                  </a:lnTo>
                  <a:lnTo>
                    <a:pt x="548" y="9"/>
                  </a:lnTo>
                  <a:lnTo>
                    <a:pt x="528" y="6"/>
                  </a:lnTo>
                  <a:lnTo>
                    <a:pt x="509" y="3"/>
                  </a:lnTo>
                  <a:lnTo>
                    <a:pt x="489" y="1"/>
                  </a:lnTo>
                  <a:lnTo>
                    <a:pt x="468" y="0"/>
                  </a:lnTo>
                  <a:lnTo>
                    <a:pt x="447" y="0"/>
                  </a:lnTo>
                  <a:lnTo>
                    <a:pt x="447" y="0"/>
                  </a:lnTo>
                  <a:lnTo>
                    <a:pt x="424" y="0"/>
                  </a:lnTo>
                  <a:lnTo>
                    <a:pt x="402" y="2"/>
                  </a:lnTo>
                  <a:lnTo>
                    <a:pt x="380" y="5"/>
                  </a:lnTo>
                  <a:lnTo>
                    <a:pt x="358" y="8"/>
                  </a:lnTo>
                  <a:lnTo>
                    <a:pt x="336" y="12"/>
                  </a:lnTo>
                  <a:lnTo>
                    <a:pt x="315" y="17"/>
                  </a:lnTo>
                  <a:lnTo>
                    <a:pt x="294" y="23"/>
                  </a:lnTo>
                  <a:lnTo>
                    <a:pt x="273" y="30"/>
                  </a:lnTo>
                  <a:lnTo>
                    <a:pt x="253" y="37"/>
                  </a:lnTo>
                  <a:lnTo>
                    <a:pt x="235" y="45"/>
                  </a:lnTo>
                  <a:lnTo>
                    <a:pt x="215" y="55"/>
                  </a:lnTo>
                  <a:lnTo>
                    <a:pt x="197" y="65"/>
                  </a:lnTo>
                  <a:lnTo>
                    <a:pt x="180" y="76"/>
                  </a:lnTo>
                  <a:lnTo>
                    <a:pt x="163" y="86"/>
                  </a:lnTo>
                  <a:lnTo>
                    <a:pt x="146" y="99"/>
                  </a:lnTo>
                  <a:lnTo>
                    <a:pt x="131" y="111"/>
                  </a:lnTo>
                  <a:lnTo>
                    <a:pt x="116" y="125"/>
                  </a:lnTo>
                  <a:lnTo>
                    <a:pt x="102" y="138"/>
                  </a:lnTo>
                  <a:lnTo>
                    <a:pt x="89" y="153"/>
                  </a:lnTo>
                  <a:lnTo>
                    <a:pt x="77" y="167"/>
                  </a:lnTo>
                  <a:lnTo>
                    <a:pt x="65" y="183"/>
                  </a:lnTo>
                  <a:lnTo>
                    <a:pt x="53" y="198"/>
                  </a:lnTo>
                  <a:lnTo>
                    <a:pt x="44" y="215"/>
                  </a:lnTo>
                  <a:lnTo>
                    <a:pt x="35" y="232"/>
                  </a:lnTo>
                  <a:lnTo>
                    <a:pt x="27" y="248"/>
                  </a:lnTo>
                  <a:lnTo>
                    <a:pt x="20" y="267"/>
                  </a:lnTo>
                  <a:lnTo>
                    <a:pt x="14" y="285"/>
                  </a:lnTo>
                  <a:lnTo>
                    <a:pt x="9" y="303"/>
                  </a:lnTo>
                  <a:lnTo>
                    <a:pt x="5" y="322"/>
                  </a:lnTo>
                  <a:lnTo>
                    <a:pt x="2" y="341"/>
                  </a:lnTo>
                  <a:lnTo>
                    <a:pt x="0" y="360"/>
                  </a:lnTo>
                  <a:lnTo>
                    <a:pt x="0" y="379"/>
                  </a:lnTo>
                  <a:lnTo>
                    <a:pt x="0" y="379"/>
                  </a:lnTo>
                  <a:lnTo>
                    <a:pt x="1" y="402"/>
                  </a:lnTo>
                  <a:lnTo>
                    <a:pt x="3" y="426"/>
                  </a:lnTo>
                  <a:lnTo>
                    <a:pt x="7" y="448"/>
                  </a:lnTo>
                  <a:lnTo>
                    <a:pt x="13" y="470"/>
                  </a:lnTo>
                  <a:lnTo>
                    <a:pt x="20" y="491"/>
                  </a:lnTo>
                  <a:lnTo>
                    <a:pt x="28" y="512"/>
                  </a:lnTo>
                  <a:lnTo>
                    <a:pt x="38" y="533"/>
                  </a:lnTo>
                  <a:lnTo>
                    <a:pt x="49" y="553"/>
                  </a:lnTo>
                  <a:lnTo>
                    <a:pt x="62" y="571"/>
                  </a:lnTo>
                  <a:lnTo>
                    <a:pt x="75" y="590"/>
                  </a:lnTo>
                  <a:lnTo>
                    <a:pt x="91" y="608"/>
                  </a:lnTo>
                  <a:lnTo>
                    <a:pt x="106" y="625"/>
                  </a:lnTo>
                  <a:lnTo>
                    <a:pt x="123" y="641"/>
                  </a:lnTo>
                  <a:lnTo>
                    <a:pt x="142" y="657"/>
                  </a:lnTo>
                  <a:lnTo>
                    <a:pt x="160" y="671"/>
                  </a:lnTo>
                  <a:lnTo>
                    <a:pt x="180" y="684"/>
                  </a:lnTo>
                  <a:lnTo>
                    <a:pt x="131" y="821"/>
                  </a:lnTo>
                  <a:lnTo>
                    <a:pt x="304" y="739"/>
                  </a:lnTo>
                  <a:lnTo>
                    <a:pt x="304" y="739"/>
                  </a:lnTo>
                  <a:lnTo>
                    <a:pt x="339" y="747"/>
                  </a:lnTo>
                  <a:lnTo>
                    <a:pt x="374" y="753"/>
                  </a:lnTo>
                  <a:lnTo>
                    <a:pt x="410" y="758"/>
                  </a:lnTo>
                  <a:lnTo>
                    <a:pt x="447" y="759"/>
                  </a:lnTo>
                  <a:lnTo>
                    <a:pt x="447" y="759"/>
                  </a:lnTo>
                  <a:lnTo>
                    <a:pt x="474" y="758"/>
                  </a:lnTo>
                  <a:lnTo>
                    <a:pt x="474" y="758"/>
                  </a:lnTo>
                  <a:lnTo>
                    <a:pt x="466" y="733"/>
                  </a:lnTo>
                  <a:lnTo>
                    <a:pt x="460" y="708"/>
                  </a:lnTo>
                  <a:lnTo>
                    <a:pt x="455" y="682"/>
                  </a:lnTo>
                  <a:lnTo>
                    <a:pt x="454" y="655"/>
                  </a:lnTo>
                  <a:lnTo>
                    <a:pt x="454" y="655"/>
                  </a:lnTo>
                  <a:close/>
                  <a:moveTo>
                    <a:pt x="584" y="209"/>
                  </a:moveTo>
                  <a:lnTo>
                    <a:pt x="584" y="209"/>
                  </a:lnTo>
                  <a:lnTo>
                    <a:pt x="596" y="210"/>
                  </a:lnTo>
                  <a:lnTo>
                    <a:pt x="607" y="213"/>
                  </a:lnTo>
                  <a:lnTo>
                    <a:pt x="618" y="219"/>
                  </a:lnTo>
                  <a:lnTo>
                    <a:pt x="626" y="226"/>
                  </a:lnTo>
                  <a:lnTo>
                    <a:pt x="634" y="236"/>
                  </a:lnTo>
                  <a:lnTo>
                    <a:pt x="639" y="245"/>
                  </a:lnTo>
                  <a:lnTo>
                    <a:pt x="642" y="257"/>
                  </a:lnTo>
                  <a:lnTo>
                    <a:pt x="643" y="268"/>
                  </a:lnTo>
                  <a:lnTo>
                    <a:pt x="643" y="268"/>
                  </a:lnTo>
                  <a:lnTo>
                    <a:pt x="642" y="281"/>
                  </a:lnTo>
                  <a:lnTo>
                    <a:pt x="639" y="293"/>
                  </a:lnTo>
                  <a:lnTo>
                    <a:pt x="634" y="302"/>
                  </a:lnTo>
                  <a:lnTo>
                    <a:pt x="626" y="311"/>
                  </a:lnTo>
                  <a:lnTo>
                    <a:pt x="618" y="318"/>
                  </a:lnTo>
                  <a:lnTo>
                    <a:pt x="607" y="324"/>
                  </a:lnTo>
                  <a:lnTo>
                    <a:pt x="596" y="328"/>
                  </a:lnTo>
                  <a:lnTo>
                    <a:pt x="584" y="329"/>
                  </a:lnTo>
                  <a:lnTo>
                    <a:pt x="584" y="329"/>
                  </a:lnTo>
                  <a:lnTo>
                    <a:pt x="571" y="328"/>
                  </a:lnTo>
                  <a:lnTo>
                    <a:pt x="561" y="324"/>
                  </a:lnTo>
                  <a:lnTo>
                    <a:pt x="550" y="318"/>
                  </a:lnTo>
                  <a:lnTo>
                    <a:pt x="541" y="311"/>
                  </a:lnTo>
                  <a:lnTo>
                    <a:pt x="534" y="302"/>
                  </a:lnTo>
                  <a:lnTo>
                    <a:pt x="528" y="293"/>
                  </a:lnTo>
                  <a:lnTo>
                    <a:pt x="525" y="281"/>
                  </a:lnTo>
                  <a:lnTo>
                    <a:pt x="524" y="268"/>
                  </a:lnTo>
                  <a:lnTo>
                    <a:pt x="524" y="268"/>
                  </a:lnTo>
                  <a:lnTo>
                    <a:pt x="525" y="257"/>
                  </a:lnTo>
                  <a:lnTo>
                    <a:pt x="528" y="245"/>
                  </a:lnTo>
                  <a:lnTo>
                    <a:pt x="534" y="236"/>
                  </a:lnTo>
                  <a:lnTo>
                    <a:pt x="541" y="226"/>
                  </a:lnTo>
                  <a:lnTo>
                    <a:pt x="550" y="219"/>
                  </a:lnTo>
                  <a:lnTo>
                    <a:pt x="561" y="213"/>
                  </a:lnTo>
                  <a:lnTo>
                    <a:pt x="571" y="210"/>
                  </a:lnTo>
                  <a:lnTo>
                    <a:pt x="584" y="209"/>
                  </a:lnTo>
                  <a:lnTo>
                    <a:pt x="584" y="209"/>
                  </a:lnTo>
                  <a:close/>
                  <a:moveTo>
                    <a:pt x="294" y="329"/>
                  </a:moveTo>
                  <a:lnTo>
                    <a:pt x="294" y="329"/>
                  </a:lnTo>
                  <a:lnTo>
                    <a:pt x="282" y="328"/>
                  </a:lnTo>
                  <a:lnTo>
                    <a:pt x="271" y="324"/>
                  </a:lnTo>
                  <a:lnTo>
                    <a:pt x="260" y="318"/>
                  </a:lnTo>
                  <a:lnTo>
                    <a:pt x="252" y="311"/>
                  </a:lnTo>
                  <a:lnTo>
                    <a:pt x="244" y="302"/>
                  </a:lnTo>
                  <a:lnTo>
                    <a:pt x="239" y="293"/>
                  </a:lnTo>
                  <a:lnTo>
                    <a:pt x="236" y="281"/>
                  </a:lnTo>
                  <a:lnTo>
                    <a:pt x="235" y="268"/>
                  </a:lnTo>
                  <a:lnTo>
                    <a:pt x="235" y="268"/>
                  </a:lnTo>
                  <a:lnTo>
                    <a:pt x="236" y="257"/>
                  </a:lnTo>
                  <a:lnTo>
                    <a:pt x="239" y="245"/>
                  </a:lnTo>
                  <a:lnTo>
                    <a:pt x="244" y="236"/>
                  </a:lnTo>
                  <a:lnTo>
                    <a:pt x="252" y="226"/>
                  </a:lnTo>
                  <a:lnTo>
                    <a:pt x="260" y="219"/>
                  </a:lnTo>
                  <a:lnTo>
                    <a:pt x="271" y="213"/>
                  </a:lnTo>
                  <a:lnTo>
                    <a:pt x="282" y="210"/>
                  </a:lnTo>
                  <a:lnTo>
                    <a:pt x="294" y="209"/>
                  </a:lnTo>
                  <a:lnTo>
                    <a:pt x="294" y="209"/>
                  </a:lnTo>
                  <a:lnTo>
                    <a:pt x="307" y="210"/>
                  </a:lnTo>
                  <a:lnTo>
                    <a:pt x="317" y="213"/>
                  </a:lnTo>
                  <a:lnTo>
                    <a:pt x="327" y="219"/>
                  </a:lnTo>
                  <a:lnTo>
                    <a:pt x="337" y="226"/>
                  </a:lnTo>
                  <a:lnTo>
                    <a:pt x="344" y="236"/>
                  </a:lnTo>
                  <a:lnTo>
                    <a:pt x="350" y="245"/>
                  </a:lnTo>
                  <a:lnTo>
                    <a:pt x="353" y="257"/>
                  </a:lnTo>
                  <a:lnTo>
                    <a:pt x="354" y="268"/>
                  </a:lnTo>
                  <a:lnTo>
                    <a:pt x="354" y="268"/>
                  </a:lnTo>
                  <a:lnTo>
                    <a:pt x="353" y="281"/>
                  </a:lnTo>
                  <a:lnTo>
                    <a:pt x="350" y="293"/>
                  </a:lnTo>
                  <a:lnTo>
                    <a:pt x="344" y="302"/>
                  </a:lnTo>
                  <a:lnTo>
                    <a:pt x="337" y="311"/>
                  </a:lnTo>
                  <a:lnTo>
                    <a:pt x="327" y="318"/>
                  </a:lnTo>
                  <a:lnTo>
                    <a:pt x="317" y="324"/>
                  </a:lnTo>
                  <a:lnTo>
                    <a:pt x="307" y="328"/>
                  </a:lnTo>
                  <a:lnTo>
                    <a:pt x="294" y="329"/>
                  </a:lnTo>
                  <a:lnTo>
                    <a:pt x="294" y="32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grpSp>
      <p:sp>
        <p:nvSpPr>
          <p:cNvPr id="20" name="Freeform 5"/>
          <p:cNvSpPr>
            <a:spLocks/>
          </p:cNvSpPr>
          <p:nvPr/>
        </p:nvSpPr>
        <p:spPr bwMode="auto">
          <a:xfrm>
            <a:off x="6700593" y="1816047"/>
            <a:ext cx="473995" cy="478479"/>
          </a:xfrm>
          <a:custGeom>
            <a:avLst/>
            <a:gdLst/>
            <a:ahLst/>
            <a:cxnLst/>
            <a:rect l="l" t="t" r="r" b="b"/>
            <a:pathLst>
              <a:path w="1009550" h="1019105">
                <a:moveTo>
                  <a:pt x="506769" y="481673"/>
                </a:moveTo>
                <a:cubicBezTo>
                  <a:pt x="512508" y="481836"/>
                  <a:pt x="515618" y="482073"/>
                  <a:pt x="515622" y="482073"/>
                </a:cubicBezTo>
                <a:cubicBezTo>
                  <a:pt x="500600" y="550346"/>
                  <a:pt x="583221" y="743787"/>
                  <a:pt x="564444" y="887919"/>
                </a:cubicBezTo>
                <a:cubicBezTo>
                  <a:pt x="553177" y="967571"/>
                  <a:pt x="448023" y="1032051"/>
                  <a:pt x="376668" y="1016879"/>
                </a:cubicBezTo>
                <a:cubicBezTo>
                  <a:pt x="271530" y="1001710"/>
                  <a:pt x="264005" y="887954"/>
                  <a:pt x="264003" y="887919"/>
                </a:cubicBezTo>
                <a:cubicBezTo>
                  <a:pt x="196404" y="895505"/>
                  <a:pt x="136316" y="868954"/>
                  <a:pt x="113783" y="823439"/>
                </a:cubicBezTo>
                <a:cubicBezTo>
                  <a:pt x="83738" y="762751"/>
                  <a:pt x="79983" y="660342"/>
                  <a:pt x="162604" y="595861"/>
                </a:cubicBezTo>
                <a:cubicBezTo>
                  <a:pt x="297333" y="483021"/>
                  <a:pt x="466566" y="480532"/>
                  <a:pt x="506769" y="481673"/>
                </a:cubicBezTo>
                <a:close/>
                <a:moveTo>
                  <a:pt x="803569" y="458221"/>
                </a:moveTo>
                <a:cubicBezTo>
                  <a:pt x="843740" y="458754"/>
                  <a:pt x="880387" y="462305"/>
                  <a:pt x="906697" y="470827"/>
                </a:cubicBezTo>
                <a:cubicBezTo>
                  <a:pt x="1008180" y="508702"/>
                  <a:pt x="1042008" y="629902"/>
                  <a:pt x="974353" y="705652"/>
                </a:cubicBezTo>
                <a:cubicBezTo>
                  <a:pt x="948047" y="735947"/>
                  <a:pt x="869138" y="728379"/>
                  <a:pt x="869111" y="728377"/>
                </a:cubicBezTo>
                <a:cubicBezTo>
                  <a:pt x="869118" y="728406"/>
                  <a:pt x="891655" y="811711"/>
                  <a:pt x="846559" y="860940"/>
                </a:cubicBezTo>
                <a:cubicBezTo>
                  <a:pt x="797696" y="910177"/>
                  <a:pt x="707489" y="917752"/>
                  <a:pt x="662385" y="860940"/>
                </a:cubicBezTo>
                <a:cubicBezTo>
                  <a:pt x="583454" y="766252"/>
                  <a:pt x="530833" y="501127"/>
                  <a:pt x="530833" y="482189"/>
                </a:cubicBezTo>
                <a:cubicBezTo>
                  <a:pt x="530874" y="482182"/>
                  <a:pt x="683074" y="456624"/>
                  <a:pt x="803569" y="458221"/>
                </a:cubicBezTo>
                <a:close/>
                <a:moveTo>
                  <a:pt x="324738" y="38090"/>
                </a:moveTo>
                <a:cubicBezTo>
                  <a:pt x="343703" y="39805"/>
                  <a:pt x="361496" y="44772"/>
                  <a:pt x="376480" y="53287"/>
                </a:cubicBezTo>
                <a:cubicBezTo>
                  <a:pt x="503838" y="128975"/>
                  <a:pt x="500100" y="458200"/>
                  <a:pt x="500100" y="458240"/>
                </a:cubicBezTo>
                <a:cubicBezTo>
                  <a:pt x="500072" y="458238"/>
                  <a:pt x="436405" y="454456"/>
                  <a:pt x="380227" y="458240"/>
                </a:cubicBezTo>
                <a:cubicBezTo>
                  <a:pt x="275337" y="465809"/>
                  <a:pt x="192924" y="492301"/>
                  <a:pt x="121750" y="484732"/>
                </a:cubicBezTo>
                <a:cubicBezTo>
                  <a:pt x="110511" y="484732"/>
                  <a:pt x="-16854" y="450670"/>
                  <a:pt x="1876" y="329563"/>
                </a:cubicBezTo>
                <a:cubicBezTo>
                  <a:pt x="20603" y="216044"/>
                  <a:pt x="140441" y="223592"/>
                  <a:pt x="140480" y="223594"/>
                </a:cubicBezTo>
                <a:cubicBezTo>
                  <a:pt x="129242" y="193318"/>
                  <a:pt x="132988" y="140333"/>
                  <a:pt x="166702" y="102487"/>
                </a:cubicBezTo>
                <a:cubicBezTo>
                  <a:pt x="200416" y="57072"/>
                  <a:pt x="267845" y="32945"/>
                  <a:pt x="324738" y="38090"/>
                </a:cubicBezTo>
                <a:close/>
                <a:moveTo>
                  <a:pt x="648144" y="11"/>
                </a:moveTo>
                <a:cubicBezTo>
                  <a:pt x="658363" y="-115"/>
                  <a:pt x="669305" y="893"/>
                  <a:pt x="681009" y="3263"/>
                </a:cubicBezTo>
                <a:cubicBezTo>
                  <a:pt x="763390" y="18430"/>
                  <a:pt x="755914" y="109422"/>
                  <a:pt x="755912" y="109449"/>
                </a:cubicBezTo>
                <a:cubicBezTo>
                  <a:pt x="755935" y="109439"/>
                  <a:pt x="819591" y="82909"/>
                  <a:pt x="879503" y="117034"/>
                </a:cubicBezTo>
                <a:cubicBezTo>
                  <a:pt x="920699" y="143580"/>
                  <a:pt x="1029309" y="348368"/>
                  <a:pt x="800854" y="397669"/>
                </a:cubicBezTo>
                <a:cubicBezTo>
                  <a:pt x="587423" y="443168"/>
                  <a:pt x="531225" y="462131"/>
                  <a:pt x="531202" y="462139"/>
                </a:cubicBezTo>
                <a:cubicBezTo>
                  <a:pt x="531197" y="462089"/>
                  <a:pt x="497499" y="166328"/>
                  <a:pt x="527457" y="90487"/>
                </a:cubicBezTo>
                <a:cubicBezTo>
                  <a:pt x="540565" y="57304"/>
                  <a:pt x="576613" y="893"/>
                  <a:pt x="648144" y="11"/>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21" name="Freeform 9"/>
          <p:cNvSpPr>
            <a:spLocks/>
          </p:cNvSpPr>
          <p:nvPr/>
        </p:nvSpPr>
        <p:spPr bwMode="auto">
          <a:xfrm>
            <a:off x="4968671" y="2967645"/>
            <a:ext cx="676480" cy="390160"/>
          </a:xfrm>
          <a:custGeom>
            <a:avLst/>
            <a:gdLst/>
            <a:ahLst/>
            <a:cxnLst/>
            <a:rect l="l" t="t" r="r" b="b"/>
            <a:pathLst>
              <a:path w="1406526" h="811213">
                <a:moveTo>
                  <a:pt x="998157" y="511175"/>
                </a:moveTo>
                <a:cubicBezTo>
                  <a:pt x="998166" y="511211"/>
                  <a:pt x="1016984" y="583355"/>
                  <a:pt x="1077167" y="659295"/>
                </a:cubicBezTo>
                <a:cubicBezTo>
                  <a:pt x="1099742" y="685881"/>
                  <a:pt x="1159940" y="735254"/>
                  <a:pt x="1193801" y="761840"/>
                </a:cubicBezTo>
                <a:cubicBezTo>
                  <a:pt x="1137365" y="792223"/>
                  <a:pt x="1073405" y="811213"/>
                  <a:pt x="1005682" y="811213"/>
                </a:cubicBezTo>
                <a:cubicBezTo>
                  <a:pt x="937959" y="811213"/>
                  <a:pt x="873999" y="792223"/>
                  <a:pt x="817563" y="761840"/>
                </a:cubicBezTo>
                <a:cubicBezTo>
                  <a:pt x="847662" y="739052"/>
                  <a:pt x="907860" y="689679"/>
                  <a:pt x="937959" y="651699"/>
                </a:cubicBezTo>
                <a:cubicBezTo>
                  <a:pt x="986858" y="587150"/>
                  <a:pt x="998151" y="511213"/>
                  <a:pt x="998157" y="511175"/>
                </a:cubicBezTo>
                <a:close/>
                <a:moveTo>
                  <a:pt x="393319" y="508000"/>
                </a:moveTo>
                <a:cubicBezTo>
                  <a:pt x="393333" y="508068"/>
                  <a:pt x="408396" y="583992"/>
                  <a:pt x="468567" y="656120"/>
                </a:cubicBezTo>
                <a:cubicBezTo>
                  <a:pt x="491141" y="686504"/>
                  <a:pt x="551339" y="732079"/>
                  <a:pt x="588963" y="762463"/>
                </a:cubicBezTo>
                <a:cubicBezTo>
                  <a:pt x="532528" y="789048"/>
                  <a:pt x="468567" y="808038"/>
                  <a:pt x="400844" y="808038"/>
                </a:cubicBezTo>
                <a:cubicBezTo>
                  <a:pt x="333121" y="808038"/>
                  <a:pt x="269160" y="789048"/>
                  <a:pt x="212725" y="758665"/>
                </a:cubicBezTo>
                <a:cubicBezTo>
                  <a:pt x="242824" y="735877"/>
                  <a:pt x="303022" y="690302"/>
                  <a:pt x="333121" y="648524"/>
                </a:cubicBezTo>
                <a:cubicBezTo>
                  <a:pt x="382018" y="583977"/>
                  <a:pt x="393313" y="508041"/>
                  <a:pt x="393319" y="508000"/>
                </a:cubicBezTo>
                <a:close/>
                <a:moveTo>
                  <a:pt x="1065213" y="3175"/>
                </a:moveTo>
                <a:cubicBezTo>
                  <a:pt x="1260249" y="29757"/>
                  <a:pt x="1406526" y="200639"/>
                  <a:pt x="1406526" y="405697"/>
                </a:cubicBezTo>
                <a:cubicBezTo>
                  <a:pt x="1406526" y="508226"/>
                  <a:pt x="1369019" y="599363"/>
                  <a:pt x="1305257" y="671513"/>
                </a:cubicBezTo>
                <a:cubicBezTo>
                  <a:pt x="1275252" y="660121"/>
                  <a:pt x="1211490" y="622147"/>
                  <a:pt x="1143978" y="519618"/>
                </a:cubicBezTo>
                <a:cubicBezTo>
                  <a:pt x="1072733" y="417116"/>
                  <a:pt x="1065217" y="295637"/>
                  <a:pt x="1065213" y="295573"/>
                </a:cubicBezTo>
                <a:cubicBezTo>
                  <a:pt x="1065213" y="295547"/>
                  <a:pt x="1065213" y="292795"/>
                  <a:pt x="1065213" y="3175"/>
                </a:cubicBezTo>
                <a:close/>
                <a:moveTo>
                  <a:pt x="933450" y="3175"/>
                </a:moveTo>
                <a:cubicBezTo>
                  <a:pt x="933450" y="3175"/>
                  <a:pt x="933450" y="3175"/>
                  <a:pt x="933450" y="299370"/>
                </a:cubicBezTo>
                <a:cubicBezTo>
                  <a:pt x="933450" y="299370"/>
                  <a:pt x="918497" y="432278"/>
                  <a:pt x="847469" y="534808"/>
                </a:cubicBezTo>
                <a:cubicBezTo>
                  <a:pt x="802609" y="603160"/>
                  <a:pt x="735320" y="648729"/>
                  <a:pt x="701675" y="671513"/>
                </a:cubicBezTo>
                <a:cubicBezTo>
                  <a:pt x="765226" y="599363"/>
                  <a:pt x="802609" y="504429"/>
                  <a:pt x="802609" y="401899"/>
                </a:cubicBezTo>
                <a:cubicBezTo>
                  <a:pt x="802609" y="299370"/>
                  <a:pt x="765226" y="208233"/>
                  <a:pt x="705414" y="136083"/>
                </a:cubicBezTo>
                <a:cubicBezTo>
                  <a:pt x="761488" y="67730"/>
                  <a:pt x="843731" y="22162"/>
                  <a:pt x="933450" y="3175"/>
                </a:cubicBezTo>
                <a:close/>
                <a:moveTo>
                  <a:pt x="330200" y="3175"/>
                </a:moveTo>
                <a:cubicBezTo>
                  <a:pt x="330200" y="3192"/>
                  <a:pt x="330200" y="5407"/>
                  <a:pt x="330200" y="298940"/>
                </a:cubicBezTo>
                <a:cubicBezTo>
                  <a:pt x="330189" y="299031"/>
                  <a:pt x="315165" y="427899"/>
                  <a:pt x="243897" y="530243"/>
                </a:cubicBezTo>
                <a:cubicBezTo>
                  <a:pt x="198870" y="598497"/>
                  <a:pt x="131329" y="647791"/>
                  <a:pt x="97559" y="666750"/>
                </a:cubicBezTo>
                <a:cubicBezTo>
                  <a:pt x="37522" y="594705"/>
                  <a:pt x="0" y="503700"/>
                  <a:pt x="0" y="401320"/>
                </a:cubicBezTo>
                <a:cubicBezTo>
                  <a:pt x="0" y="200352"/>
                  <a:pt x="142586" y="37302"/>
                  <a:pt x="330200" y="3175"/>
                </a:cubicBezTo>
                <a:close/>
                <a:moveTo>
                  <a:pt x="460375" y="0"/>
                </a:moveTo>
                <a:cubicBezTo>
                  <a:pt x="558165" y="15175"/>
                  <a:pt x="644672" y="64496"/>
                  <a:pt x="704850" y="136579"/>
                </a:cubicBezTo>
                <a:cubicBezTo>
                  <a:pt x="640911" y="208662"/>
                  <a:pt x="603299" y="299715"/>
                  <a:pt x="603299" y="405943"/>
                </a:cubicBezTo>
                <a:cubicBezTo>
                  <a:pt x="603299" y="504583"/>
                  <a:pt x="640911" y="599430"/>
                  <a:pt x="701089" y="671513"/>
                </a:cubicBezTo>
                <a:cubicBezTo>
                  <a:pt x="667239" y="656338"/>
                  <a:pt x="603299" y="618399"/>
                  <a:pt x="539359" y="519759"/>
                </a:cubicBezTo>
                <a:cubicBezTo>
                  <a:pt x="467917" y="413559"/>
                  <a:pt x="460379" y="292193"/>
                  <a:pt x="460375" y="292127"/>
                </a:cubicBezTo>
                <a:cubicBezTo>
                  <a:pt x="460375" y="292093"/>
                  <a:pt x="460375" y="288969"/>
                  <a:pt x="460375" y="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zh-CN" altLang="en-US" sz="2400"/>
          </a:p>
        </p:txBody>
      </p:sp>
    </p:spTree>
    <p:extLst>
      <p:ext uri="{BB962C8B-B14F-4D97-AF65-F5344CB8AC3E}">
        <p14:creationId xmlns:p14="http://schemas.microsoft.com/office/powerpoint/2010/main" val="1739935455"/>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Horizontal)">
                                      <p:cBhvr>
                                        <p:cTn id="7" dur="500"/>
                                        <p:tgtEl>
                                          <p:spTgt spid="3"/>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10"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53" presetClass="entr" presetSubtype="16" fill="hold" grpId="0" nodeType="withEffect">
                                  <p:stCondLst>
                                    <p:cond delay="200"/>
                                  </p:stCondLst>
                                  <p:childTnLst>
                                    <p:set>
                                      <p:cBhvr>
                                        <p:cTn id="17" dur="1" fill="hold">
                                          <p:stCondLst>
                                            <p:cond delay="0"/>
                                          </p:stCondLst>
                                        </p:cTn>
                                        <p:tgtEl>
                                          <p:spTgt spid="21"/>
                                        </p:tgtEl>
                                        <p:attrNameLst>
                                          <p:attrName>style.visibility</p:attrName>
                                        </p:attrNameLst>
                                      </p:cBhvr>
                                      <p:to>
                                        <p:strVal val="visible"/>
                                      </p:to>
                                    </p:set>
                                    <p:anim calcmode="lin" valueType="num">
                                      <p:cBhvr>
                                        <p:cTn id="18" dur="500" fill="hold"/>
                                        <p:tgtEl>
                                          <p:spTgt spid="21"/>
                                        </p:tgtEl>
                                        <p:attrNameLst>
                                          <p:attrName>ppt_w</p:attrName>
                                        </p:attrNameLst>
                                      </p:cBhvr>
                                      <p:tavLst>
                                        <p:tav tm="0">
                                          <p:val>
                                            <p:fltVal val="0"/>
                                          </p:val>
                                        </p:tav>
                                        <p:tav tm="100000">
                                          <p:val>
                                            <p:strVal val="#ppt_w"/>
                                          </p:val>
                                        </p:tav>
                                      </p:tavLst>
                                    </p:anim>
                                    <p:anim calcmode="lin" valueType="num">
                                      <p:cBhvr>
                                        <p:cTn id="19" dur="500" fill="hold"/>
                                        <p:tgtEl>
                                          <p:spTgt spid="21"/>
                                        </p:tgtEl>
                                        <p:attrNameLst>
                                          <p:attrName>ppt_h</p:attrName>
                                        </p:attrNameLst>
                                      </p:cBhvr>
                                      <p:tavLst>
                                        <p:tav tm="0">
                                          <p:val>
                                            <p:fltVal val="0"/>
                                          </p:val>
                                        </p:tav>
                                        <p:tav tm="100000">
                                          <p:val>
                                            <p:strVal val="#ppt_h"/>
                                          </p:val>
                                        </p:tav>
                                      </p:tavLst>
                                    </p:anim>
                                    <p:animEffect transition="in" filter="fade">
                                      <p:cBhvr>
                                        <p:cTn id="20" dur="500"/>
                                        <p:tgtEl>
                                          <p:spTgt spid="21"/>
                                        </p:tgtEl>
                                      </p:cBhvr>
                                    </p:animEffect>
                                  </p:childTnLst>
                                </p:cTn>
                              </p:par>
                              <p:par>
                                <p:cTn id="21" presetID="10" presetClass="entr" presetSubtype="0" fill="hold" nodeType="withEffect">
                                  <p:stCondLst>
                                    <p:cond delay="20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16"/>
                                        </p:tgtEl>
                                        <p:attrNameLst>
                                          <p:attrName>style.visibility</p:attrName>
                                        </p:attrNameLst>
                                      </p:cBhvr>
                                      <p:to>
                                        <p:strVal val="visible"/>
                                      </p:to>
                                    </p:set>
                                    <p:anim calcmode="lin" valueType="num">
                                      <p:cBhvr>
                                        <p:cTn id="26" dur="500" fill="hold"/>
                                        <p:tgtEl>
                                          <p:spTgt spid="16"/>
                                        </p:tgtEl>
                                        <p:attrNameLst>
                                          <p:attrName>ppt_w</p:attrName>
                                        </p:attrNameLst>
                                      </p:cBhvr>
                                      <p:tavLst>
                                        <p:tav tm="0">
                                          <p:val>
                                            <p:fltVal val="0"/>
                                          </p:val>
                                        </p:tav>
                                        <p:tav tm="100000">
                                          <p:val>
                                            <p:strVal val="#ppt_w"/>
                                          </p:val>
                                        </p:tav>
                                      </p:tavLst>
                                    </p:anim>
                                    <p:anim calcmode="lin" valueType="num">
                                      <p:cBhvr>
                                        <p:cTn id="27" dur="500" fill="hold"/>
                                        <p:tgtEl>
                                          <p:spTgt spid="16"/>
                                        </p:tgtEl>
                                        <p:attrNameLst>
                                          <p:attrName>ppt_h</p:attrName>
                                        </p:attrNameLst>
                                      </p:cBhvr>
                                      <p:tavLst>
                                        <p:tav tm="0">
                                          <p:val>
                                            <p:fltVal val="0"/>
                                          </p:val>
                                        </p:tav>
                                        <p:tav tm="100000">
                                          <p:val>
                                            <p:strVal val="#ppt_h"/>
                                          </p:val>
                                        </p:tav>
                                      </p:tavLst>
                                    </p:anim>
                                    <p:animEffect transition="in" filter="fade">
                                      <p:cBhvr>
                                        <p:cTn id="28" dur="500"/>
                                        <p:tgtEl>
                                          <p:spTgt spid="16"/>
                                        </p:tgtEl>
                                      </p:cBhvr>
                                    </p:animEffect>
                                  </p:childTnLst>
                                </p:cTn>
                              </p:par>
                              <p:par>
                                <p:cTn id="29" presetID="10" presetClass="entr" presetSubtype="0" fill="hold" nodeType="withEffect">
                                  <p:stCondLst>
                                    <p:cond delay="40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53" presetClass="entr" presetSubtype="16" fill="hold" nodeType="withEffect">
                                  <p:stCondLst>
                                    <p:cond delay="600"/>
                                  </p:stCondLst>
                                  <p:childTnLst>
                                    <p:set>
                                      <p:cBhvr>
                                        <p:cTn id="33" dur="1" fill="hold">
                                          <p:stCondLst>
                                            <p:cond delay="0"/>
                                          </p:stCondLst>
                                        </p:cTn>
                                        <p:tgtEl>
                                          <p:spTgt spid="17"/>
                                        </p:tgtEl>
                                        <p:attrNameLst>
                                          <p:attrName>style.visibility</p:attrName>
                                        </p:attrNameLst>
                                      </p:cBhvr>
                                      <p:to>
                                        <p:strVal val="visible"/>
                                      </p:to>
                                    </p:set>
                                    <p:anim calcmode="lin" valueType="num">
                                      <p:cBhvr>
                                        <p:cTn id="34" dur="500" fill="hold"/>
                                        <p:tgtEl>
                                          <p:spTgt spid="17"/>
                                        </p:tgtEl>
                                        <p:attrNameLst>
                                          <p:attrName>ppt_w</p:attrName>
                                        </p:attrNameLst>
                                      </p:cBhvr>
                                      <p:tavLst>
                                        <p:tav tm="0">
                                          <p:val>
                                            <p:fltVal val="0"/>
                                          </p:val>
                                        </p:tav>
                                        <p:tav tm="100000">
                                          <p:val>
                                            <p:strVal val="#ppt_w"/>
                                          </p:val>
                                        </p:tav>
                                      </p:tavLst>
                                    </p:anim>
                                    <p:anim calcmode="lin" valueType="num">
                                      <p:cBhvr>
                                        <p:cTn id="35" dur="500" fill="hold"/>
                                        <p:tgtEl>
                                          <p:spTgt spid="17"/>
                                        </p:tgtEl>
                                        <p:attrNameLst>
                                          <p:attrName>ppt_h</p:attrName>
                                        </p:attrNameLst>
                                      </p:cBhvr>
                                      <p:tavLst>
                                        <p:tav tm="0">
                                          <p:val>
                                            <p:fltVal val="0"/>
                                          </p:val>
                                        </p:tav>
                                        <p:tav tm="100000">
                                          <p:val>
                                            <p:strVal val="#ppt_h"/>
                                          </p:val>
                                        </p:tav>
                                      </p:tavLst>
                                    </p:anim>
                                    <p:animEffect transition="in" filter="fade">
                                      <p:cBhvr>
                                        <p:cTn id="36" dur="500"/>
                                        <p:tgtEl>
                                          <p:spTgt spid="17"/>
                                        </p:tgtEl>
                                      </p:cBhvr>
                                    </p:animEffect>
                                  </p:childTnLst>
                                </p:cTn>
                              </p:par>
                              <p:par>
                                <p:cTn id="37" presetID="10" presetClass="entr" presetSubtype="0" fill="hold" nodeType="withEffect">
                                  <p:stCondLst>
                                    <p:cond delay="60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500"/>
                                        <p:tgtEl>
                                          <p:spTgt spid="31"/>
                                        </p:tgtEl>
                                      </p:cBhvr>
                                    </p:animEffect>
                                  </p:childTnLst>
                                </p:cTn>
                              </p:par>
                            </p:childTnLst>
                          </p:cTn>
                        </p:par>
                        <p:par>
                          <p:cTn id="40" fill="hold">
                            <p:stCondLst>
                              <p:cond delay="1100"/>
                            </p:stCondLst>
                            <p:childTnLst>
                              <p:par>
                                <p:cTn id="41" presetID="22" presetClass="entr" presetSubtype="8" fill="hold" grpId="0"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wipe(left)">
                                      <p:cBhvr>
                                        <p:cTn id="43" dur="500"/>
                                        <p:tgtEl>
                                          <p:spTgt spid="9"/>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wipe(left)">
                                      <p:cBhvr>
                                        <p:cTn id="46" dur="500"/>
                                        <p:tgtEl>
                                          <p:spTgt spid="8"/>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wipe(left)">
                                      <p:cBhvr>
                                        <p:cTn id="49" dur="500"/>
                                        <p:tgtEl>
                                          <p:spTgt spid="13"/>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wipe(left)">
                                      <p:cBhvr>
                                        <p:cTn id="52" dur="500"/>
                                        <p:tgtEl>
                                          <p:spTgt spid="12"/>
                                        </p:tgtEl>
                                      </p:cBhvr>
                                    </p:animEffect>
                                  </p:childTnLst>
                                </p:cTn>
                              </p:par>
                              <p:par>
                                <p:cTn id="53" presetID="22" presetClass="entr" presetSubtype="2" fill="hold" grpId="0" nodeType="with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wipe(right)">
                                      <p:cBhvr>
                                        <p:cTn id="55" dur="500"/>
                                        <p:tgtEl>
                                          <p:spTgt spid="15"/>
                                        </p:tgtEl>
                                      </p:cBhvr>
                                    </p:animEffect>
                                  </p:childTnLst>
                                </p:cTn>
                              </p:par>
                              <p:par>
                                <p:cTn id="56" presetID="22" presetClass="entr" presetSubtype="2"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wipe(right)">
                                      <p:cBhvr>
                                        <p:cTn id="58" dur="500"/>
                                        <p:tgtEl>
                                          <p:spTgt spid="14"/>
                                        </p:tgtEl>
                                      </p:cBhvr>
                                    </p:animEffect>
                                  </p:childTnLst>
                                </p:cTn>
                              </p:par>
                              <p:par>
                                <p:cTn id="59" presetID="22" presetClass="entr" presetSubtype="2" fill="hold" grpId="0" nodeType="withEffect">
                                  <p:stCondLst>
                                    <p:cond delay="0"/>
                                  </p:stCondLst>
                                  <p:childTnLst>
                                    <p:set>
                                      <p:cBhvr>
                                        <p:cTn id="60" dur="1" fill="hold">
                                          <p:stCondLst>
                                            <p:cond delay="0"/>
                                          </p:stCondLst>
                                        </p:cTn>
                                        <p:tgtEl>
                                          <p:spTgt spid="10"/>
                                        </p:tgtEl>
                                        <p:attrNameLst>
                                          <p:attrName>style.visibility</p:attrName>
                                        </p:attrNameLst>
                                      </p:cBhvr>
                                      <p:to>
                                        <p:strVal val="visible"/>
                                      </p:to>
                                    </p:set>
                                    <p:animEffect transition="in" filter="wipe(right)">
                                      <p:cBhvr>
                                        <p:cTn id="61" dur="500"/>
                                        <p:tgtEl>
                                          <p:spTgt spid="10"/>
                                        </p:tgtEl>
                                      </p:cBhvr>
                                    </p:animEffect>
                                  </p:childTnLst>
                                </p:cTn>
                              </p:par>
                              <p:par>
                                <p:cTn id="62" presetID="22" presetClass="entr" presetSubtype="2" fill="hold" grpId="0" nodeType="with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wipe(right)">
                                      <p:cBhvr>
                                        <p:cTn id="6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P spid="10" grpId="0"/>
      <p:bldP spid="11" grpId="0"/>
      <p:bldP spid="12" grpId="0"/>
      <p:bldP spid="13" grpId="0"/>
      <p:bldP spid="14" grpId="0"/>
      <p:bldP spid="15" grpId="0"/>
      <p:bldP spid="16" grpId="0" animBg="1"/>
      <p:bldP spid="20" grpId="0" animBg="1"/>
      <p:bldP spid="21"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0" name="矩形 59"/>
          <p:cNvSpPr/>
          <p:nvPr/>
        </p:nvSpPr>
        <p:spPr>
          <a:xfrm rot="2700000">
            <a:off x="7162082" y="4490331"/>
            <a:ext cx="2285334" cy="2395293"/>
          </a:xfrm>
          <a:prstGeom prst="rect">
            <a:avLst/>
          </a:prstGeom>
          <a:gradFill>
            <a:gsLst>
              <a:gs pos="0">
                <a:schemeClr val="bg1">
                  <a:lumMod val="50000"/>
                  <a:alpha val="17000"/>
                </a:schemeClr>
              </a:gs>
              <a:gs pos="100000">
                <a:srgbClr val="F5F6F8">
                  <a:alpha val="0"/>
                </a:srgbClr>
              </a:gs>
            </a:gsLst>
            <a:lin ang="0" scaled="0"/>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59" name="矩形 58"/>
          <p:cNvSpPr/>
          <p:nvPr/>
        </p:nvSpPr>
        <p:spPr>
          <a:xfrm rot="2700000">
            <a:off x="6349172" y="3190339"/>
            <a:ext cx="1285008" cy="2395293"/>
          </a:xfrm>
          <a:prstGeom prst="rect">
            <a:avLst/>
          </a:prstGeom>
          <a:gradFill>
            <a:gsLst>
              <a:gs pos="0">
                <a:schemeClr val="bg1">
                  <a:lumMod val="50000"/>
                  <a:alpha val="17000"/>
                </a:schemeClr>
              </a:gs>
              <a:gs pos="100000">
                <a:srgbClr val="F5F6F8">
                  <a:alpha val="0"/>
                </a:srgbClr>
              </a:gs>
            </a:gsLst>
            <a:lin ang="0" scaled="0"/>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58" name="矩形 57"/>
          <p:cNvSpPr/>
          <p:nvPr/>
        </p:nvSpPr>
        <p:spPr>
          <a:xfrm rot="2700000">
            <a:off x="5395546" y="2227126"/>
            <a:ext cx="1285008" cy="2395293"/>
          </a:xfrm>
          <a:prstGeom prst="rect">
            <a:avLst/>
          </a:prstGeom>
          <a:gradFill>
            <a:gsLst>
              <a:gs pos="0">
                <a:schemeClr val="bg1">
                  <a:lumMod val="50000"/>
                  <a:alpha val="17000"/>
                </a:schemeClr>
              </a:gs>
              <a:gs pos="100000">
                <a:srgbClr val="F5F6F8">
                  <a:alpha val="0"/>
                </a:srgbClr>
              </a:gs>
            </a:gsLst>
            <a:lin ang="0" scaled="0"/>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57" name="矩形 56"/>
          <p:cNvSpPr/>
          <p:nvPr/>
        </p:nvSpPr>
        <p:spPr>
          <a:xfrm rot="2700000">
            <a:off x="4429432" y="1209019"/>
            <a:ext cx="1168154" cy="2395293"/>
          </a:xfrm>
          <a:prstGeom prst="rect">
            <a:avLst/>
          </a:prstGeom>
          <a:gradFill>
            <a:gsLst>
              <a:gs pos="0">
                <a:schemeClr val="bg1">
                  <a:lumMod val="50000"/>
                  <a:alpha val="17000"/>
                </a:schemeClr>
              </a:gs>
              <a:gs pos="100000">
                <a:srgbClr val="F5F6F8">
                  <a:alpha val="0"/>
                </a:srgbClr>
              </a:gs>
            </a:gsLst>
            <a:lin ang="0" scaled="0"/>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nvGrpSpPr>
          <p:cNvPr id="56" name="组合 55"/>
          <p:cNvGrpSpPr/>
          <p:nvPr/>
        </p:nvGrpSpPr>
        <p:grpSpPr>
          <a:xfrm>
            <a:off x="3694540" y="1086512"/>
            <a:ext cx="4727475" cy="4719923"/>
            <a:chOff x="5351890" y="762662"/>
            <a:chExt cx="4727475" cy="4719923"/>
          </a:xfrm>
        </p:grpSpPr>
        <p:sp>
          <p:nvSpPr>
            <p:cNvPr id="55" name="任意多边形 54"/>
            <p:cNvSpPr/>
            <p:nvPr/>
          </p:nvSpPr>
          <p:spPr>
            <a:xfrm>
              <a:off x="5351890" y="762662"/>
              <a:ext cx="4727475" cy="4719923"/>
            </a:xfrm>
            <a:custGeom>
              <a:avLst/>
              <a:gdLst>
                <a:gd name="connsiteX0" fmla="*/ 308512 w 4727475"/>
                <a:gd name="connsiteY0" fmla="*/ 0 h 4719923"/>
                <a:gd name="connsiteX1" fmla="*/ 1542520 w 4727475"/>
                <a:gd name="connsiteY1" fmla="*/ 0 h 4719923"/>
                <a:gd name="connsiteX2" fmla="*/ 1851032 w 4727475"/>
                <a:gd name="connsiteY2" fmla="*/ 308512 h 4719923"/>
                <a:gd name="connsiteX3" fmla="*/ 1851032 w 4727475"/>
                <a:gd name="connsiteY3" fmla="*/ 951837 h 4719923"/>
                <a:gd name="connsiteX4" fmla="*/ 2492135 w 4727475"/>
                <a:gd name="connsiteY4" fmla="*/ 951837 h 4719923"/>
                <a:gd name="connsiteX5" fmla="*/ 2800647 w 4727475"/>
                <a:gd name="connsiteY5" fmla="*/ 1260349 h 4719923"/>
                <a:gd name="connsiteX6" fmla="*/ 2800647 w 4727475"/>
                <a:gd name="connsiteY6" fmla="*/ 1910364 h 4719923"/>
                <a:gd name="connsiteX7" fmla="*/ 3455549 w 4727475"/>
                <a:gd name="connsiteY7" fmla="*/ 1910364 h 4719923"/>
                <a:gd name="connsiteX8" fmla="*/ 3764061 w 4727475"/>
                <a:gd name="connsiteY8" fmla="*/ 2218876 h 4719923"/>
                <a:gd name="connsiteX9" fmla="*/ 3764061 w 4727475"/>
                <a:gd name="connsiteY9" fmla="*/ 2868891 h 4719923"/>
                <a:gd name="connsiteX10" fmla="*/ 4418963 w 4727475"/>
                <a:gd name="connsiteY10" fmla="*/ 2868891 h 4719923"/>
                <a:gd name="connsiteX11" fmla="*/ 4727475 w 4727475"/>
                <a:gd name="connsiteY11" fmla="*/ 3177403 h 4719923"/>
                <a:gd name="connsiteX12" fmla="*/ 4727475 w 4727475"/>
                <a:gd name="connsiteY12" fmla="*/ 4411411 h 4719923"/>
                <a:gd name="connsiteX13" fmla="*/ 4418963 w 4727475"/>
                <a:gd name="connsiteY13" fmla="*/ 4719923 h 4719923"/>
                <a:gd name="connsiteX14" fmla="*/ 3184955 w 4727475"/>
                <a:gd name="connsiteY14" fmla="*/ 4719923 h 4719923"/>
                <a:gd name="connsiteX15" fmla="*/ 2876443 w 4727475"/>
                <a:gd name="connsiteY15" fmla="*/ 4411411 h 4719923"/>
                <a:gd name="connsiteX16" fmla="*/ 2876443 w 4727475"/>
                <a:gd name="connsiteY16" fmla="*/ 3761396 h 4719923"/>
                <a:gd name="connsiteX17" fmla="*/ 2221541 w 4727475"/>
                <a:gd name="connsiteY17" fmla="*/ 3761396 h 4719923"/>
                <a:gd name="connsiteX18" fmla="*/ 1913029 w 4727475"/>
                <a:gd name="connsiteY18" fmla="*/ 3452884 h 4719923"/>
                <a:gd name="connsiteX19" fmla="*/ 1913029 w 4727475"/>
                <a:gd name="connsiteY19" fmla="*/ 2802869 h 4719923"/>
                <a:gd name="connsiteX20" fmla="*/ 1258127 w 4727475"/>
                <a:gd name="connsiteY20" fmla="*/ 2802869 h 4719923"/>
                <a:gd name="connsiteX21" fmla="*/ 949615 w 4727475"/>
                <a:gd name="connsiteY21" fmla="*/ 2494357 h 4719923"/>
                <a:gd name="connsiteX22" fmla="*/ 949615 w 4727475"/>
                <a:gd name="connsiteY22" fmla="*/ 1851032 h 4719923"/>
                <a:gd name="connsiteX23" fmla="*/ 308512 w 4727475"/>
                <a:gd name="connsiteY23" fmla="*/ 1851032 h 4719923"/>
                <a:gd name="connsiteX24" fmla="*/ 0 w 4727475"/>
                <a:gd name="connsiteY24" fmla="*/ 1542520 h 4719923"/>
                <a:gd name="connsiteX25" fmla="*/ 0 w 4727475"/>
                <a:gd name="connsiteY25" fmla="*/ 308512 h 4719923"/>
                <a:gd name="connsiteX26" fmla="*/ 308512 w 4727475"/>
                <a:gd name="connsiteY26" fmla="*/ 0 h 4719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727475" h="4719923">
                  <a:moveTo>
                    <a:pt x="308512" y="0"/>
                  </a:moveTo>
                  <a:lnTo>
                    <a:pt x="1542520" y="0"/>
                  </a:lnTo>
                  <a:cubicBezTo>
                    <a:pt x="1712906" y="0"/>
                    <a:pt x="1851032" y="138126"/>
                    <a:pt x="1851032" y="308512"/>
                  </a:cubicBezTo>
                  <a:lnTo>
                    <a:pt x="1851032" y="951837"/>
                  </a:lnTo>
                  <a:lnTo>
                    <a:pt x="2492135" y="951837"/>
                  </a:lnTo>
                  <a:cubicBezTo>
                    <a:pt x="2662521" y="951837"/>
                    <a:pt x="2800647" y="1089963"/>
                    <a:pt x="2800647" y="1260349"/>
                  </a:cubicBezTo>
                  <a:lnTo>
                    <a:pt x="2800647" y="1910364"/>
                  </a:lnTo>
                  <a:lnTo>
                    <a:pt x="3455549" y="1910364"/>
                  </a:lnTo>
                  <a:cubicBezTo>
                    <a:pt x="3625935" y="1910364"/>
                    <a:pt x="3764061" y="2048490"/>
                    <a:pt x="3764061" y="2218876"/>
                  </a:cubicBezTo>
                  <a:lnTo>
                    <a:pt x="3764061" y="2868891"/>
                  </a:lnTo>
                  <a:lnTo>
                    <a:pt x="4418963" y="2868891"/>
                  </a:lnTo>
                  <a:cubicBezTo>
                    <a:pt x="4589349" y="2868891"/>
                    <a:pt x="4727475" y="3007017"/>
                    <a:pt x="4727475" y="3177403"/>
                  </a:cubicBezTo>
                  <a:lnTo>
                    <a:pt x="4727475" y="4411411"/>
                  </a:lnTo>
                  <a:cubicBezTo>
                    <a:pt x="4727475" y="4581797"/>
                    <a:pt x="4589349" y="4719923"/>
                    <a:pt x="4418963" y="4719923"/>
                  </a:cubicBezTo>
                  <a:lnTo>
                    <a:pt x="3184955" y="4719923"/>
                  </a:lnTo>
                  <a:cubicBezTo>
                    <a:pt x="3014569" y="4719923"/>
                    <a:pt x="2876443" y="4581797"/>
                    <a:pt x="2876443" y="4411411"/>
                  </a:cubicBezTo>
                  <a:lnTo>
                    <a:pt x="2876443" y="3761396"/>
                  </a:lnTo>
                  <a:lnTo>
                    <a:pt x="2221541" y="3761396"/>
                  </a:lnTo>
                  <a:cubicBezTo>
                    <a:pt x="2051155" y="3761396"/>
                    <a:pt x="1913029" y="3623270"/>
                    <a:pt x="1913029" y="3452884"/>
                  </a:cubicBezTo>
                  <a:lnTo>
                    <a:pt x="1913029" y="2802869"/>
                  </a:lnTo>
                  <a:lnTo>
                    <a:pt x="1258127" y="2802869"/>
                  </a:lnTo>
                  <a:cubicBezTo>
                    <a:pt x="1087741" y="2802869"/>
                    <a:pt x="949615" y="2664743"/>
                    <a:pt x="949615" y="2494357"/>
                  </a:cubicBezTo>
                  <a:lnTo>
                    <a:pt x="949615" y="1851032"/>
                  </a:lnTo>
                  <a:lnTo>
                    <a:pt x="308512" y="1851032"/>
                  </a:lnTo>
                  <a:cubicBezTo>
                    <a:pt x="138126" y="1851032"/>
                    <a:pt x="0" y="1712906"/>
                    <a:pt x="0" y="1542520"/>
                  </a:cubicBezTo>
                  <a:lnTo>
                    <a:pt x="0" y="308512"/>
                  </a:lnTo>
                  <a:cubicBezTo>
                    <a:pt x="0" y="138126"/>
                    <a:pt x="138126" y="0"/>
                    <a:pt x="308512" y="0"/>
                  </a:cubicBezTo>
                  <a:close/>
                </a:path>
              </a:pathLst>
            </a:custGeom>
            <a:gradFill flip="none" rotWithShape="1">
              <a:gsLst>
                <a:gs pos="50000">
                  <a:srgbClr val="ECECEC"/>
                </a:gs>
                <a:gs pos="50000">
                  <a:schemeClr val="bg1"/>
                </a:gs>
              </a:gsLst>
              <a:lin ang="13500000" scaled="0"/>
              <a:tileRect/>
            </a:gradFill>
            <a:ln>
              <a:noFill/>
            </a:ln>
            <a:effectLst>
              <a:outerShdw blurRad="177800" dist="889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12" name="圆角矩形 11"/>
            <p:cNvSpPr/>
            <p:nvPr/>
          </p:nvSpPr>
          <p:spPr>
            <a:xfrm>
              <a:off x="8228333" y="3631553"/>
              <a:ext cx="1851032" cy="1851032"/>
            </a:xfrm>
            <a:prstGeom prst="roundRect">
              <a:avLst/>
            </a:prstGeom>
            <a:gradFill flip="none" rotWithShape="1">
              <a:gsLst>
                <a:gs pos="50000">
                  <a:srgbClr val="ECECEC"/>
                </a:gs>
                <a:gs pos="50000">
                  <a:schemeClr val="bg1"/>
                </a:gs>
              </a:gsLst>
              <a:lin ang="135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49" name="任意多边形 48"/>
            <p:cNvSpPr/>
            <p:nvPr/>
          </p:nvSpPr>
          <p:spPr>
            <a:xfrm>
              <a:off x="7264919" y="2673026"/>
              <a:ext cx="1851032" cy="1851032"/>
            </a:xfrm>
            <a:custGeom>
              <a:avLst/>
              <a:gdLst>
                <a:gd name="connsiteX0" fmla="*/ 308512 w 1851032"/>
                <a:gd name="connsiteY0" fmla="*/ 0 h 1851032"/>
                <a:gd name="connsiteX1" fmla="*/ 1542520 w 1851032"/>
                <a:gd name="connsiteY1" fmla="*/ 0 h 1851032"/>
                <a:gd name="connsiteX2" fmla="*/ 1851032 w 1851032"/>
                <a:gd name="connsiteY2" fmla="*/ 308512 h 1851032"/>
                <a:gd name="connsiteX3" fmla="*/ 1851032 w 1851032"/>
                <a:gd name="connsiteY3" fmla="*/ 975136 h 1851032"/>
                <a:gd name="connsiteX4" fmla="*/ 975136 w 1851032"/>
                <a:gd name="connsiteY4" fmla="*/ 1851032 h 1851032"/>
                <a:gd name="connsiteX5" fmla="*/ 308512 w 1851032"/>
                <a:gd name="connsiteY5" fmla="*/ 1851032 h 1851032"/>
                <a:gd name="connsiteX6" fmla="*/ 0 w 1851032"/>
                <a:gd name="connsiteY6" fmla="*/ 1542520 h 1851032"/>
                <a:gd name="connsiteX7" fmla="*/ 0 w 1851032"/>
                <a:gd name="connsiteY7" fmla="*/ 308512 h 1851032"/>
                <a:gd name="connsiteX8" fmla="*/ 308512 w 1851032"/>
                <a:gd name="connsiteY8" fmla="*/ 0 h 1851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1032" h="1851032">
                  <a:moveTo>
                    <a:pt x="308512" y="0"/>
                  </a:moveTo>
                  <a:lnTo>
                    <a:pt x="1542520" y="0"/>
                  </a:lnTo>
                  <a:cubicBezTo>
                    <a:pt x="1712906" y="0"/>
                    <a:pt x="1851032" y="138126"/>
                    <a:pt x="1851032" y="308512"/>
                  </a:cubicBezTo>
                  <a:lnTo>
                    <a:pt x="1851032" y="975136"/>
                  </a:lnTo>
                  <a:lnTo>
                    <a:pt x="975136" y="1851032"/>
                  </a:lnTo>
                  <a:lnTo>
                    <a:pt x="308512" y="1851032"/>
                  </a:lnTo>
                  <a:cubicBezTo>
                    <a:pt x="138126" y="1851032"/>
                    <a:pt x="0" y="1712906"/>
                    <a:pt x="0" y="1542520"/>
                  </a:cubicBezTo>
                  <a:lnTo>
                    <a:pt x="0" y="308512"/>
                  </a:lnTo>
                  <a:cubicBezTo>
                    <a:pt x="0" y="138126"/>
                    <a:pt x="138126" y="0"/>
                    <a:pt x="308512" y="0"/>
                  </a:cubicBezTo>
                  <a:close/>
                </a:path>
              </a:pathLst>
            </a:custGeom>
            <a:gradFill flip="none" rotWithShape="1">
              <a:gsLst>
                <a:gs pos="50000">
                  <a:srgbClr val="ECECEC"/>
                </a:gs>
                <a:gs pos="50000">
                  <a:schemeClr val="bg1"/>
                </a:gs>
              </a:gsLst>
              <a:lin ang="135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47" name="任意多边形 46"/>
            <p:cNvSpPr/>
            <p:nvPr/>
          </p:nvSpPr>
          <p:spPr>
            <a:xfrm>
              <a:off x="6301505" y="1714499"/>
              <a:ext cx="1851032" cy="1851032"/>
            </a:xfrm>
            <a:custGeom>
              <a:avLst/>
              <a:gdLst>
                <a:gd name="connsiteX0" fmla="*/ 308512 w 1851032"/>
                <a:gd name="connsiteY0" fmla="*/ 0 h 1851032"/>
                <a:gd name="connsiteX1" fmla="*/ 1542520 w 1851032"/>
                <a:gd name="connsiteY1" fmla="*/ 0 h 1851032"/>
                <a:gd name="connsiteX2" fmla="*/ 1851032 w 1851032"/>
                <a:gd name="connsiteY2" fmla="*/ 308512 h 1851032"/>
                <a:gd name="connsiteX3" fmla="*/ 1851032 w 1851032"/>
                <a:gd name="connsiteY3" fmla="*/ 975968 h 1851032"/>
                <a:gd name="connsiteX4" fmla="*/ 975968 w 1851032"/>
                <a:gd name="connsiteY4" fmla="*/ 1851032 h 1851032"/>
                <a:gd name="connsiteX5" fmla="*/ 308512 w 1851032"/>
                <a:gd name="connsiteY5" fmla="*/ 1851032 h 1851032"/>
                <a:gd name="connsiteX6" fmla="*/ 0 w 1851032"/>
                <a:gd name="connsiteY6" fmla="*/ 1542520 h 1851032"/>
                <a:gd name="connsiteX7" fmla="*/ 0 w 1851032"/>
                <a:gd name="connsiteY7" fmla="*/ 308512 h 1851032"/>
                <a:gd name="connsiteX8" fmla="*/ 308512 w 1851032"/>
                <a:gd name="connsiteY8" fmla="*/ 0 h 1851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1032" h="1851032">
                  <a:moveTo>
                    <a:pt x="308512" y="0"/>
                  </a:moveTo>
                  <a:lnTo>
                    <a:pt x="1542520" y="0"/>
                  </a:lnTo>
                  <a:cubicBezTo>
                    <a:pt x="1712906" y="0"/>
                    <a:pt x="1851032" y="138126"/>
                    <a:pt x="1851032" y="308512"/>
                  </a:cubicBezTo>
                  <a:lnTo>
                    <a:pt x="1851032" y="975968"/>
                  </a:lnTo>
                  <a:lnTo>
                    <a:pt x="975968" y="1851032"/>
                  </a:lnTo>
                  <a:lnTo>
                    <a:pt x="308512" y="1851032"/>
                  </a:lnTo>
                  <a:cubicBezTo>
                    <a:pt x="138126" y="1851032"/>
                    <a:pt x="0" y="1712906"/>
                    <a:pt x="0" y="1542520"/>
                  </a:cubicBezTo>
                  <a:lnTo>
                    <a:pt x="0" y="308512"/>
                  </a:lnTo>
                  <a:cubicBezTo>
                    <a:pt x="0" y="138126"/>
                    <a:pt x="138126" y="0"/>
                    <a:pt x="308512" y="0"/>
                  </a:cubicBezTo>
                  <a:close/>
                </a:path>
              </a:pathLst>
            </a:custGeom>
            <a:gradFill flip="none" rotWithShape="1">
              <a:gsLst>
                <a:gs pos="50000">
                  <a:srgbClr val="ECECEC"/>
                </a:gs>
                <a:gs pos="50000">
                  <a:schemeClr val="bg1"/>
                </a:gs>
              </a:gsLst>
              <a:lin ang="135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45" name="任意多边形 44"/>
            <p:cNvSpPr/>
            <p:nvPr/>
          </p:nvSpPr>
          <p:spPr>
            <a:xfrm>
              <a:off x="5351890" y="762662"/>
              <a:ext cx="1851032" cy="1851032"/>
            </a:xfrm>
            <a:custGeom>
              <a:avLst/>
              <a:gdLst>
                <a:gd name="connsiteX0" fmla="*/ 308512 w 1851032"/>
                <a:gd name="connsiteY0" fmla="*/ 0 h 1851032"/>
                <a:gd name="connsiteX1" fmla="*/ 1542520 w 1851032"/>
                <a:gd name="connsiteY1" fmla="*/ 0 h 1851032"/>
                <a:gd name="connsiteX2" fmla="*/ 1851032 w 1851032"/>
                <a:gd name="connsiteY2" fmla="*/ 308512 h 1851032"/>
                <a:gd name="connsiteX3" fmla="*/ 1851032 w 1851032"/>
                <a:gd name="connsiteY3" fmla="*/ 954187 h 1851032"/>
                <a:gd name="connsiteX4" fmla="*/ 954187 w 1851032"/>
                <a:gd name="connsiteY4" fmla="*/ 1851032 h 1851032"/>
                <a:gd name="connsiteX5" fmla="*/ 308512 w 1851032"/>
                <a:gd name="connsiteY5" fmla="*/ 1851032 h 1851032"/>
                <a:gd name="connsiteX6" fmla="*/ 0 w 1851032"/>
                <a:gd name="connsiteY6" fmla="*/ 1542520 h 1851032"/>
                <a:gd name="connsiteX7" fmla="*/ 0 w 1851032"/>
                <a:gd name="connsiteY7" fmla="*/ 308512 h 1851032"/>
                <a:gd name="connsiteX8" fmla="*/ 308512 w 1851032"/>
                <a:gd name="connsiteY8" fmla="*/ 0 h 1851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1032" h="1851032">
                  <a:moveTo>
                    <a:pt x="308512" y="0"/>
                  </a:moveTo>
                  <a:lnTo>
                    <a:pt x="1542520" y="0"/>
                  </a:lnTo>
                  <a:cubicBezTo>
                    <a:pt x="1712906" y="0"/>
                    <a:pt x="1851032" y="138126"/>
                    <a:pt x="1851032" y="308512"/>
                  </a:cubicBezTo>
                  <a:lnTo>
                    <a:pt x="1851032" y="954187"/>
                  </a:lnTo>
                  <a:lnTo>
                    <a:pt x="954187" y="1851032"/>
                  </a:lnTo>
                  <a:lnTo>
                    <a:pt x="308512" y="1851032"/>
                  </a:lnTo>
                  <a:cubicBezTo>
                    <a:pt x="138126" y="1851032"/>
                    <a:pt x="0" y="1712906"/>
                    <a:pt x="0" y="1542520"/>
                  </a:cubicBezTo>
                  <a:lnTo>
                    <a:pt x="0" y="308512"/>
                  </a:lnTo>
                  <a:cubicBezTo>
                    <a:pt x="0" y="138126"/>
                    <a:pt x="138126" y="0"/>
                    <a:pt x="308512" y="0"/>
                  </a:cubicBezTo>
                  <a:close/>
                </a:path>
              </a:pathLst>
            </a:custGeom>
            <a:gradFill flip="none" rotWithShape="1">
              <a:gsLst>
                <a:gs pos="50000">
                  <a:srgbClr val="ECECEC"/>
                </a:gs>
                <a:gs pos="50000">
                  <a:schemeClr val="bg1"/>
                </a:gs>
              </a:gsLst>
              <a:lin ang="135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nvGrpSpPr>
            <p:cNvPr id="38" name="组合 37"/>
            <p:cNvGrpSpPr/>
            <p:nvPr/>
          </p:nvGrpSpPr>
          <p:grpSpPr>
            <a:xfrm>
              <a:off x="5590902" y="1004410"/>
              <a:ext cx="4252913" cy="4229884"/>
              <a:chOff x="5590902" y="1004410"/>
              <a:chExt cx="4252913" cy="4229884"/>
            </a:xfrm>
          </p:grpSpPr>
          <p:sp>
            <p:nvSpPr>
              <p:cNvPr id="22" name="任意多边形 21"/>
              <p:cNvSpPr/>
              <p:nvPr/>
            </p:nvSpPr>
            <p:spPr>
              <a:xfrm>
                <a:off x="7519559" y="2920043"/>
                <a:ext cx="1378904" cy="1378904"/>
              </a:xfrm>
              <a:custGeom>
                <a:avLst/>
                <a:gdLst>
                  <a:gd name="connsiteX0" fmla="*/ 229822 w 1378904"/>
                  <a:gd name="connsiteY0" fmla="*/ 0 h 1378904"/>
                  <a:gd name="connsiteX1" fmla="*/ 1149082 w 1378904"/>
                  <a:gd name="connsiteY1" fmla="*/ 0 h 1378904"/>
                  <a:gd name="connsiteX2" fmla="*/ 1378904 w 1378904"/>
                  <a:gd name="connsiteY2" fmla="*/ 229822 h 1378904"/>
                  <a:gd name="connsiteX3" fmla="*/ 1378904 w 1378904"/>
                  <a:gd name="connsiteY3" fmla="*/ 938120 h 1378904"/>
                  <a:gd name="connsiteX4" fmla="*/ 938119 w 1378904"/>
                  <a:gd name="connsiteY4" fmla="*/ 1378904 h 1378904"/>
                  <a:gd name="connsiteX5" fmla="*/ 229822 w 1378904"/>
                  <a:gd name="connsiteY5" fmla="*/ 1378904 h 1378904"/>
                  <a:gd name="connsiteX6" fmla="*/ 0 w 1378904"/>
                  <a:gd name="connsiteY6" fmla="*/ 1149082 h 1378904"/>
                  <a:gd name="connsiteX7" fmla="*/ 0 w 1378904"/>
                  <a:gd name="connsiteY7" fmla="*/ 229822 h 1378904"/>
                  <a:gd name="connsiteX8" fmla="*/ 229822 w 1378904"/>
                  <a:gd name="connsiteY8" fmla="*/ 0 h 137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8904" h="1378904">
                    <a:moveTo>
                      <a:pt x="229822" y="0"/>
                    </a:moveTo>
                    <a:lnTo>
                      <a:pt x="1149082" y="0"/>
                    </a:lnTo>
                    <a:cubicBezTo>
                      <a:pt x="1276009" y="0"/>
                      <a:pt x="1378904" y="102895"/>
                      <a:pt x="1378904" y="229822"/>
                    </a:cubicBezTo>
                    <a:lnTo>
                      <a:pt x="1378904" y="938120"/>
                    </a:lnTo>
                    <a:lnTo>
                      <a:pt x="938119" y="1378904"/>
                    </a:lnTo>
                    <a:lnTo>
                      <a:pt x="229822" y="1378904"/>
                    </a:lnTo>
                    <a:cubicBezTo>
                      <a:pt x="102895" y="1378904"/>
                      <a:pt x="0" y="1276009"/>
                      <a:pt x="0" y="1149082"/>
                    </a:cubicBezTo>
                    <a:lnTo>
                      <a:pt x="0" y="229822"/>
                    </a:lnTo>
                    <a:cubicBezTo>
                      <a:pt x="0" y="102895"/>
                      <a:pt x="102895" y="0"/>
                      <a:pt x="229822" y="0"/>
                    </a:cubicBezTo>
                    <a:close/>
                  </a:path>
                </a:pathLst>
              </a:custGeom>
              <a:gradFill flip="none" rotWithShape="1">
                <a:gsLst>
                  <a:gs pos="50000">
                    <a:srgbClr val="ECECEC"/>
                  </a:gs>
                  <a:gs pos="50000">
                    <a:schemeClr val="bg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17" name="任意多边形 16"/>
              <p:cNvSpPr/>
              <p:nvPr/>
            </p:nvSpPr>
            <p:spPr>
              <a:xfrm>
                <a:off x="5590902" y="1004410"/>
                <a:ext cx="1378904" cy="1378904"/>
              </a:xfrm>
              <a:custGeom>
                <a:avLst/>
                <a:gdLst>
                  <a:gd name="connsiteX0" fmla="*/ 229822 w 1378904"/>
                  <a:gd name="connsiteY0" fmla="*/ 0 h 1378904"/>
                  <a:gd name="connsiteX1" fmla="*/ 1149082 w 1378904"/>
                  <a:gd name="connsiteY1" fmla="*/ 0 h 1378904"/>
                  <a:gd name="connsiteX2" fmla="*/ 1378904 w 1378904"/>
                  <a:gd name="connsiteY2" fmla="*/ 229822 h 1378904"/>
                  <a:gd name="connsiteX3" fmla="*/ 1378904 w 1378904"/>
                  <a:gd name="connsiteY3" fmla="*/ 938120 h 1378904"/>
                  <a:gd name="connsiteX4" fmla="*/ 938119 w 1378904"/>
                  <a:gd name="connsiteY4" fmla="*/ 1378904 h 1378904"/>
                  <a:gd name="connsiteX5" fmla="*/ 229822 w 1378904"/>
                  <a:gd name="connsiteY5" fmla="*/ 1378904 h 1378904"/>
                  <a:gd name="connsiteX6" fmla="*/ 0 w 1378904"/>
                  <a:gd name="connsiteY6" fmla="*/ 1149082 h 1378904"/>
                  <a:gd name="connsiteX7" fmla="*/ 0 w 1378904"/>
                  <a:gd name="connsiteY7" fmla="*/ 229822 h 1378904"/>
                  <a:gd name="connsiteX8" fmla="*/ 229822 w 1378904"/>
                  <a:gd name="connsiteY8" fmla="*/ 0 h 137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8904" h="1378904">
                    <a:moveTo>
                      <a:pt x="229822" y="0"/>
                    </a:moveTo>
                    <a:lnTo>
                      <a:pt x="1149082" y="0"/>
                    </a:lnTo>
                    <a:cubicBezTo>
                      <a:pt x="1276009" y="0"/>
                      <a:pt x="1378904" y="102895"/>
                      <a:pt x="1378904" y="229822"/>
                    </a:cubicBezTo>
                    <a:lnTo>
                      <a:pt x="1378904" y="938120"/>
                    </a:lnTo>
                    <a:lnTo>
                      <a:pt x="938119" y="1378904"/>
                    </a:lnTo>
                    <a:lnTo>
                      <a:pt x="229822" y="1378904"/>
                    </a:lnTo>
                    <a:cubicBezTo>
                      <a:pt x="102895" y="1378904"/>
                      <a:pt x="0" y="1276009"/>
                      <a:pt x="0" y="1149082"/>
                    </a:cubicBezTo>
                    <a:lnTo>
                      <a:pt x="0" y="229822"/>
                    </a:lnTo>
                    <a:cubicBezTo>
                      <a:pt x="0" y="102895"/>
                      <a:pt x="102895" y="0"/>
                      <a:pt x="229822" y="0"/>
                    </a:cubicBezTo>
                    <a:close/>
                  </a:path>
                </a:pathLst>
              </a:custGeom>
              <a:gradFill flip="none" rotWithShape="1">
                <a:gsLst>
                  <a:gs pos="50000">
                    <a:srgbClr val="ECECEC"/>
                  </a:gs>
                  <a:gs pos="50000">
                    <a:schemeClr val="bg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24" name="任意多边形 23"/>
              <p:cNvSpPr/>
              <p:nvPr/>
            </p:nvSpPr>
            <p:spPr>
              <a:xfrm flipH="1" flipV="1">
                <a:off x="6538102" y="1939451"/>
                <a:ext cx="1378904" cy="1378904"/>
              </a:xfrm>
              <a:custGeom>
                <a:avLst/>
                <a:gdLst>
                  <a:gd name="connsiteX0" fmla="*/ 938119 w 1378904"/>
                  <a:gd name="connsiteY0" fmla="*/ 1378904 h 1378904"/>
                  <a:gd name="connsiteX1" fmla="*/ 229822 w 1378904"/>
                  <a:gd name="connsiteY1" fmla="*/ 1378904 h 1378904"/>
                  <a:gd name="connsiteX2" fmla="*/ 0 w 1378904"/>
                  <a:gd name="connsiteY2" fmla="*/ 1149082 h 1378904"/>
                  <a:gd name="connsiteX3" fmla="*/ 0 w 1378904"/>
                  <a:gd name="connsiteY3" fmla="*/ 398585 h 1378904"/>
                  <a:gd name="connsiteX4" fmla="*/ 398585 w 1378904"/>
                  <a:gd name="connsiteY4" fmla="*/ 0 h 1378904"/>
                  <a:gd name="connsiteX5" fmla="*/ 1149082 w 1378904"/>
                  <a:gd name="connsiteY5" fmla="*/ 0 h 1378904"/>
                  <a:gd name="connsiteX6" fmla="*/ 1378904 w 1378904"/>
                  <a:gd name="connsiteY6" fmla="*/ 229822 h 1378904"/>
                  <a:gd name="connsiteX7" fmla="*/ 1378904 w 1378904"/>
                  <a:gd name="connsiteY7" fmla="*/ 938120 h 137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8904" h="1378904">
                    <a:moveTo>
                      <a:pt x="938119" y="1378904"/>
                    </a:moveTo>
                    <a:lnTo>
                      <a:pt x="229822" y="1378904"/>
                    </a:lnTo>
                    <a:cubicBezTo>
                      <a:pt x="102895" y="1378904"/>
                      <a:pt x="0" y="1276009"/>
                      <a:pt x="0" y="1149082"/>
                    </a:cubicBezTo>
                    <a:lnTo>
                      <a:pt x="0" y="398585"/>
                    </a:lnTo>
                    <a:lnTo>
                      <a:pt x="398585" y="0"/>
                    </a:lnTo>
                    <a:lnTo>
                      <a:pt x="1149082" y="0"/>
                    </a:lnTo>
                    <a:cubicBezTo>
                      <a:pt x="1276009" y="0"/>
                      <a:pt x="1378904" y="102895"/>
                      <a:pt x="1378904" y="229822"/>
                    </a:cubicBezTo>
                    <a:lnTo>
                      <a:pt x="1378904" y="938120"/>
                    </a:lnTo>
                    <a:close/>
                  </a:path>
                </a:pathLst>
              </a:custGeom>
              <a:gradFill flip="none" rotWithShape="1">
                <a:gsLst>
                  <a:gs pos="50000">
                    <a:srgbClr val="ECECEC"/>
                  </a:gs>
                  <a:gs pos="50000">
                    <a:schemeClr val="bg1"/>
                  </a:gs>
                </a:gsLst>
                <a:lin ang="135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25" name="任意多边形 24"/>
              <p:cNvSpPr/>
              <p:nvPr/>
            </p:nvSpPr>
            <p:spPr>
              <a:xfrm flipH="1" flipV="1">
                <a:off x="8464911" y="3855390"/>
                <a:ext cx="1378904" cy="1378904"/>
              </a:xfrm>
              <a:custGeom>
                <a:avLst/>
                <a:gdLst>
                  <a:gd name="connsiteX0" fmla="*/ 229822 w 1378904"/>
                  <a:gd name="connsiteY0" fmla="*/ 0 h 1378904"/>
                  <a:gd name="connsiteX1" fmla="*/ 1149082 w 1378904"/>
                  <a:gd name="connsiteY1" fmla="*/ 0 h 1378904"/>
                  <a:gd name="connsiteX2" fmla="*/ 1378904 w 1378904"/>
                  <a:gd name="connsiteY2" fmla="*/ 229822 h 1378904"/>
                  <a:gd name="connsiteX3" fmla="*/ 1378904 w 1378904"/>
                  <a:gd name="connsiteY3" fmla="*/ 938120 h 1378904"/>
                  <a:gd name="connsiteX4" fmla="*/ 938119 w 1378904"/>
                  <a:gd name="connsiteY4" fmla="*/ 1378904 h 1378904"/>
                  <a:gd name="connsiteX5" fmla="*/ 229822 w 1378904"/>
                  <a:gd name="connsiteY5" fmla="*/ 1378904 h 1378904"/>
                  <a:gd name="connsiteX6" fmla="*/ 0 w 1378904"/>
                  <a:gd name="connsiteY6" fmla="*/ 1149082 h 1378904"/>
                  <a:gd name="connsiteX7" fmla="*/ 0 w 1378904"/>
                  <a:gd name="connsiteY7" fmla="*/ 229822 h 1378904"/>
                  <a:gd name="connsiteX8" fmla="*/ 229822 w 1378904"/>
                  <a:gd name="connsiteY8" fmla="*/ 0 h 137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8904" h="1378904">
                    <a:moveTo>
                      <a:pt x="229822" y="0"/>
                    </a:moveTo>
                    <a:lnTo>
                      <a:pt x="1149082" y="0"/>
                    </a:lnTo>
                    <a:cubicBezTo>
                      <a:pt x="1276009" y="0"/>
                      <a:pt x="1378904" y="102895"/>
                      <a:pt x="1378904" y="229822"/>
                    </a:cubicBezTo>
                    <a:lnTo>
                      <a:pt x="1378904" y="938120"/>
                    </a:lnTo>
                    <a:lnTo>
                      <a:pt x="938119" y="1378904"/>
                    </a:lnTo>
                    <a:lnTo>
                      <a:pt x="229822" y="1378904"/>
                    </a:lnTo>
                    <a:cubicBezTo>
                      <a:pt x="102895" y="1378904"/>
                      <a:pt x="0" y="1276009"/>
                      <a:pt x="0" y="1149082"/>
                    </a:cubicBezTo>
                    <a:lnTo>
                      <a:pt x="0" y="229822"/>
                    </a:lnTo>
                    <a:cubicBezTo>
                      <a:pt x="0" y="102895"/>
                      <a:pt x="102895" y="0"/>
                      <a:pt x="229822" y="0"/>
                    </a:cubicBezTo>
                    <a:close/>
                  </a:path>
                </a:pathLst>
              </a:custGeom>
              <a:gradFill flip="none" rotWithShape="1">
                <a:gsLst>
                  <a:gs pos="50000">
                    <a:srgbClr val="ECECEC"/>
                  </a:gs>
                  <a:gs pos="50000">
                    <a:schemeClr val="bg1"/>
                  </a:gs>
                </a:gsLst>
                <a:lin ang="135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sp>
          <p:nvSpPr>
            <p:cNvPr id="40" name="矩形 39"/>
            <p:cNvSpPr/>
            <p:nvPr/>
          </p:nvSpPr>
          <p:spPr>
            <a:xfrm>
              <a:off x="5800896" y="1215895"/>
              <a:ext cx="955934" cy="955934"/>
            </a:xfrm>
            <a:prstGeom prst="rect">
              <a:avLst/>
            </a:prstGeom>
            <a:ln>
              <a:noFill/>
            </a:ln>
            <a:effectLst>
              <a:innerShdw blurRad="165100" dist="76200" dir="13500000">
                <a:schemeClr val="accent1">
                  <a:lumMod val="50000"/>
                  <a:alpha val="7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41" name="矩形 40"/>
            <p:cNvSpPr/>
            <p:nvPr/>
          </p:nvSpPr>
          <p:spPr>
            <a:xfrm>
              <a:off x="6755739" y="2166781"/>
              <a:ext cx="946469" cy="946469"/>
            </a:xfrm>
            <a:prstGeom prst="rect">
              <a:avLst/>
            </a:prstGeom>
            <a:solidFill>
              <a:schemeClr val="accent2"/>
            </a:solidFill>
            <a:ln>
              <a:noFill/>
            </a:ln>
            <a:effectLst>
              <a:innerShdw blurRad="165100" dist="76200" dir="13500000">
                <a:schemeClr val="accent2">
                  <a:lumMod val="50000"/>
                  <a:alpha val="66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42" name="矩形 41"/>
            <p:cNvSpPr/>
            <p:nvPr/>
          </p:nvSpPr>
          <p:spPr>
            <a:xfrm>
              <a:off x="7712468" y="3120575"/>
              <a:ext cx="955934" cy="955934"/>
            </a:xfrm>
            <a:prstGeom prst="rect">
              <a:avLst/>
            </a:prstGeom>
            <a:solidFill>
              <a:schemeClr val="accent3"/>
            </a:solidFill>
            <a:ln>
              <a:noFill/>
            </a:ln>
            <a:effectLst>
              <a:innerShdw blurRad="165100" dist="76200" dir="13500000">
                <a:schemeClr val="accent3">
                  <a:lumMod val="50000"/>
                  <a:alpha val="66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43" name="矩形 42"/>
            <p:cNvSpPr/>
            <p:nvPr/>
          </p:nvSpPr>
          <p:spPr>
            <a:xfrm>
              <a:off x="8676395" y="4077014"/>
              <a:ext cx="955934" cy="955934"/>
            </a:xfrm>
            <a:prstGeom prst="rect">
              <a:avLst/>
            </a:prstGeom>
            <a:solidFill>
              <a:schemeClr val="accent4"/>
            </a:solidFill>
            <a:ln>
              <a:noFill/>
            </a:ln>
            <a:effectLst>
              <a:innerShdw blurRad="165100" dist="76200" dir="13500000">
                <a:schemeClr val="accent4">
                  <a:lumMod val="50000"/>
                  <a:alpha val="7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grpSp>
        <p:nvGrpSpPr>
          <p:cNvPr id="69" name="组合 68"/>
          <p:cNvGrpSpPr/>
          <p:nvPr/>
        </p:nvGrpSpPr>
        <p:grpSpPr>
          <a:xfrm>
            <a:off x="5325826" y="1540378"/>
            <a:ext cx="1860471" cy="1843146"/>
            <a:chOff x="5317117" y="1370561"/>
            <a:chExt cx="1860471" cy="1843146"/>
          </a:xfrm>
        </p:grpSpPr>
        <p:sp>
          <p:nvSpPr>
            <p:cNvPr id="65" name="空心弧 64"/>
            <p:cNvSpPr/>
            <p:nvPr/>
          </p:nvSpPr>
          <p:spPr>
            <a:xfrm>
              <a:off x="5317117" y="1449599"/>
              <a:ext cx="1764108" cy="1764108"/>
            </a:xfrm>
            <a:prstGeom prst="blockArc">
              <a:avLst>
                <a:gd name="adj1" fmla="val 16200000"/>
                <a:gd name="adj2" fmla="val 0"/>
                <a:gd name="adj3" fmla="val 2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grpSp>
          <p:nvGrpSpPr>
            <p:cNvPr id="64" name="组合 63"/>
            <p:cNvGrpSpPr/>
            <p:nvPr/>
          </p:nvGrpSpPr>
          <p:grpSpPr>
            <a:xfrm>
              <a:off x="5970950" y="1370561"/>
              <a:ext cx="227103" cy="227103"/>
              <a:chOff x="1962975" y="2736785"/>
              <a:chExt cx="302273" cy="302273"/>
            </a:xfrm>
          </p:grpSpPr>
          <p:sp>
            <p:nvSpPr>
              <p:cNvPr id="62" name="椭圆 61"/>
              <p:cNvSpPr/>
              <p:nvPr/>
            </p:nvSpPr>
            <p:spPr>
              <a:xfrm>
                <a:off x="1962975" y="2736785"/>
                <a:ext cx="302273" cy="302273"/>
              </a:xfrm>
              <a:prstGeom prst="ellipse">
                <a:avLst/>
              </a:prstGeom>
              <a:solidFill>
                <a:srgbClr val="EFEFEF"/>
              </a:solidFill>
              <a:ln>
                <a:noFill/>
              </a:ln>
              <a:effectLst>
                <a:outerShdw blurRad="88900" dist="38100" dir="2700000" algn="tl" rotWithShape="0">
                  <a:prstClr val="black">
                    <a:alpha val="26000"/>
                  </a:prstClr>
                </a:outerShdw>
              </a:effectLst>
              <a:scene3d>
                <a:camera prst="orthographicFront"/>
                <a:lightRig rig="threePt" dir="t"/>
              </a:scene3d>
              <a:sp3d prstMaterial="softEdge">
                <a:bevelT w="254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63" name="椭圆 62"/>
              <p:cNvSpPr/>
              <p:nvPr/>
            </p:nvSpPr>
            <p:spPr>
              <a:xfrm>
                <a:off x="2057005" y="2830815"/>
                <a:ext cx="114212" cy="1142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grpSp>
          <p:nvGrpSpPr>
            <p:cNvPr id="66" name="组合 65"/>
            <p:cNvGrpSpPr/>
            <p:nvPr/>
          </p:nvGrpSpPr>
          <p:grpSpPr>
            <a:xfrm>
              <a:off x="6950485" y="2291850"/>
              <a:ext cx="227103" cy="227103"/>
              <a:chOff x="1962975" y="2736785"/>
              <a:chExt cx="302273" cy="302273"/>
            </a:xfrm>
          </p:grpSpPr>
          <p:sp>
            <p:nvSpPr>
              <p:cNvPr id="67" name="椭圆 66"/>
              <p:cNvSpPr/>
              <p:nvPr/>
            </p:nvSpPr>
            <p:spPr>
              <a:xfrm>
                <a:off x="1962975" y="2736785"/>
                <a:ext cx="302273" cy="302273"/>
              </a:xfrm>
              <a:prstGeom prst="ellipse">
                <a:avLst/>
              </a:prstGeom>
              <a:solidFill>
                <a:srgbClr val="EFEFEF"/>
              </a:solidFill>
              <a:ln>
                <a:noFill/>
              </a:ln>
              <a:effectLst>
                <a:outerShdw blurRad="88900" dist="38100" dir="2700000" algn="tl" rotWithShape="0">
                  <a:prstClr val="black">
                    <a:alpha val="26000"/>
                  </a:prstClr>
                </a:outerShdw>
              </a:effectLst>
              <a:scene3d>
                <a:camera prst="orthographicFront"/>
                <a:lightRig rig="threePt" dir="t"/>
              </a:scene3d>
              <a:sp3d prstMaterial="softEdge">
                <a:bevelT w="254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68" name="椭圆 67"/>
              <p:cNvSpPr/>
              <p:nvPr/>
            </p:nvSpPr>
            <p:spPr>
              <a:xfrm>
                <a:off x="2057005" y="2830815"/>
                <a:ext cx="114212" cy="11421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grpSp>
      <p:grpSp>
        <p:nvGrpSpPr>
          <p:cNvPr id="70" name="组合 69"/>
          <p:cNvGrpSpPr/>
          <p:nvPr/>
        </p:nvGrpSpPr>
        <p:grpSpPr>
          <a:xfrm flipH="1" flipV="1">
            <a:off x="4991056" y="3569319"/>
            <a:ext cx="1860471" cy="1843146"/>
            <a:chOff x="5317117" y="1370561"/>
            <a:chExt cx="1860471" cy="1843146"/>
          </a:xfrm>
        </p:grpSpPr>
        <p:sp>
          <p:nvSpPr>
            <p:cNvPr id="71" name="空心弧 70"/>
            <p:cNvSpPr/>
            <p:nvPr/>
          </p:nvSpPr>
          <p:spPr>
            <a:xfrm>
              <a:off x="5317117" y="1449599"/>
              <a:ext cx="1764108" cy="1764108"/>
            </a:xfrm>
            <a:prstGeom prst="blockArc">
              <a:avLst>
                <a:gd name="adj1" fmla="val 16200000"/>
                <a:gd name="adj2" fmla="val 0"/>
                <a:gd name="adj3" fmla="val 2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grpSp>
          <p:nvGrpSpPr>
            <p:cNvPr id="72" name="组合 71"/>
            <p:cNvGrpSpPr/>
            <p:nvPr/>
          </p:nvGrpSpPr>
          <p:grpSpPr>
            <a:xfrm>
              <a:off x="5970950" y="1370561"/>
              <a:ext cx="227103" cy="227103"/>
              <a:chOff x="1962975" y="2736785"/>
              <a:chExt cx="302273" cy="302273"/>
            </a:xfrm>
          </p:grpSpPr>
          <p:sp>
            <p:nvSpPr>
              <p:cNvPr id="76" name="椭圆 75"/>
              <p:cNvSpPr/>
              <p:nvPr/>
            </p:nvSpPr>
            <p:spPr>
              <a:xfrm>
                <a:off x="1962975" y="2736785"/>
                <a:ext cx="302273" cy="302273"/>
              </a:xfrm>
              <a:prstGeom prst="ellipse">
                <a:avLst/>
              </a:prstGeom>
              <a:solidFill>
                <a:srgbClr val="EFEFEF"/>
              </a:solidFill>
              <a:ln>
                <a:noFill/>
              </a:ln>
              <a:effectLst>
                <a:outerShdw blurRad="88900" dist="38100" dir="2700000" algn="tl" rotWithShape="0">
                  <a:prstClr val="black">
                    <a:alpha val="26000"/>
                  </a:prstClr>
                </a:outerShdw>
              </a:effectLst>
              <a:scene3d>
                <a:camera prst="orthographicFront"/>
                <a:lightRig rig="threePt" dir="t"/>
              </a:scene3d>
              <a:sp3d prstMaterial="softEdge">
                <a:bevelT w="254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77" name="椭圆 76"/>
              <p:cNvSpPr/>
              <p:nvPr/>
            </p:nvSpPr>
            <p:spPr>
              <a:xfrm>
                <a:off x="2057005" y="2830815"/>
                <a:ext cx="114212" cy="1142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grpSp>
          <p:nvGrpSpPr>
            <p:cNvPr id="73" name="组合 72"/>
            <p:cNvGrpSpPr/>
            <p:nvPr/>
          </p:nvGrpSpPr>
          <p:grpSpPr>
            <a:xfrm>
              <a:off x="6950485" y="2291850"/>
              <a:ext cx="227103" cy="227103"/>
              <a:chOff x="1962975" y="2736785"/>
              <a:chExt cx="302273" cy="302273"/>
            </a:xfrm>
          </p:grpSpPr>
          <p:sp>
            <p:nvSpPr>
              <p:cNvPr id="74" name="椭圆 73"/>
              <p:cNvSpPr/>
              <p:nvPr/>
            </p:nvSpPr>
            <p:spPr>
              <a:xfrm>
                <a:off x="1962975" y="2736785"/>
                <a:ext cx="302273" cy="302273"/>
              </a:xfrm>
              <a:prstGeom prst="ellipse">
                <a:avLst/>
              </a:prstGeom>
              <a:solidFill>
                <a:srgbClr val="EFEFEF"/>
              </a:solidFill>
              <a:ln>
                <a:noFill/>
              </a:ln>
              <a:effectLst>
                <a:outerShdw blurRad="88900" dist="38100" dir="2700000" algn="tl" rotWithShape="0">
                  <a:prstClr val="black">
                    <a:alpha val="26000"/>
                  </a:prstClr>
                </a:outerShdw>
              </a:effectLst>
              <a:scene3d>
                <a:camera prst="orthographicFront"/>
                <a:lightRig rig="threePt" dir="t"/>
              </a:scene3d>
              <a:sp3d prstMaterial="softEdge">
                <a:bevelT w="254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75" name="椭圆 74"/>
              <p:cNvSpPr/>
              <p:nvPr/>
            </p:nvSpPr>
            <p:spPr>
              <a:xfrm>
                <a:off x="2057005" y="2830815"/>
                <a:ext cx="114212" cy="11421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grpSp>
      <p:grpSp>
        <p:nvGrpSpPr>
          <p:cNvPr id="78" name="组合 77"/>
          <p:cNvGrpSpPr/>
          <p:nvPr/>
        </p:nvGrpSpPr>
        <p:grpSpPr>
          <a:xfrm flipH="1">
            <a:off x="5916670" y="643203"/>
            <a:ext cx="2529284" cy="775282"/>
            <a:chOff x="2652976" y="4783304"/>
            <a:chExt cx="2335184" cy="775282"/>
          </a:xfrm>
        </p:grpSpPr>
        <p:sp>
          <p:nvSpPr>
            <p:cNvPr id="79" name="文本框 78"/>
            <p:cNvSpPr txBox="1"/>
            <p:nvPr/>
          </p:nvSpPr>
          <p:spPr bwMode="auto">
            <a:xfrm>
              <a:off x="2652976" y="5096921"/>
              <a:ext cx="2335184" cy="461665"/>
            </a:xfrm>
            <a:prstGeom prst="rect">
              <a:avLst/>
            </a:prstGeom>
            <a:noFill/>
          </p:spPr>
          <p:txBody>
            <a:bodyPr wrap="square">
              <a:spAutoFit/>
            </a:bodyPr>
            <a:lstStyle/>
            <a:p>
              <a:r>
                <a:rPr lang="zh-CN" altLang="en-US" sz="1200" dirty="0">
                  <a:solidFill>
                    <a:schemeClr val="tx1">
                      <a:lumMod val="50000"/>
                      <a:lumOff val="50000"/>
                    </a:schemeClr>
                  </a:solidFill>
                  <a:latin typeface="时尚中黑简体" panose="01010104010101010101" pitchFamily="2" charset="-122"/>
                  <a:ea typeface="时尚中黑简体" panose="01010104010101010101" pitchFamily="2" charset="-122"/>
                </a:rPr>
                <a:t>点击添加标题文字点击添加标题文字点击添加标题点击添加</a:t>
              </a:r>
            </a:p>
          </p:txBody>
        </p:sp>
        <p:sp>
          <p:nvSpPr>
            <p:cNvPr id="80" name="文本框 79"/>
            <p:cNvSpPr txBox="1"/>
            <p:nvPr/>
          </p:nvSpPr>
          <p:spPr bwMode="auto">
            <a:xfrm>
              <a:off x="3053108" y="4783304"/>
              <a:ext cx="1922797" cy="400863"/>
            </a:xfrm>
            <a:prstGeom prst="rect">
              <a:avLst/>
            </a:prstGeom>
            <a:noFill/>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FFBF53"/>
                  </a:solidFill>
                  <a:effectLst/>
                  <a:uLnTx/>
                  <a:uFillTx/>
                  <a:latin typeface="方正正黑简体" panose="02000000000000000000" pitchFamily="2" charset="-122"/>
                  <a:ea typeface="方正正黑简体" panose="02000000000000000000" pitchFamily="2" charset="-122"/>
                  <a:cs typeface="+mn-cs"/>
                </a:rPr>
                <a:t>在此添加标题</a:t>
              </a:r>
            </a:p>
          </p:txBody>
        </p:sp>
      </p:grpSp>
      <p:grpSp>
        <p:nvGrpSpPr>
          <p:cNvPr id="81" name="组合 80"/>
          <p:cNvGrpSpPr/>
          <p:nvPr/>
        </p:nvGrpSpPr>
        <p:grpSpPr>
          <a:xfrm>
            <a:off x="2317317" y="3946549"/>
            <a:ext cx="2498033" cy="775282"/>
            <a:chOff x="2652976" y="4783304"/>
            <a:chExt cx="2335184" cy="775282"/>
          </a:xfrm>
        </p:grpSpPr>
        <p:sp>
          <p:nvSpPr>
            <p:cNvPr id="82" name="文本框 81"/>
            <p:cNvSpPr txBox="1"/>
            <p:nvPr/>
          </p:nvSpPr>
          <p:spPr bwMode="auto">
            <a:xfrm>
              <a:off x="2652976" y="5096921"/>
              <a:ext cx="2335184" cy="461665"/>
            </a:xfrm>
            <a:prstGeom prst="rect">
              <a:avLst/>
            </a:prstGeom>
            <a:noFill/>
          </p:spPr>
          <p:txBody>
            <a:bodyPr wrap="square">
              <a:spAutoFit/>
            </a:bodyPr>
            <a:lstStyle/>
            <a:p>
              <a:r>
                <a:rPr lang="zh-CN" altLang="en-US" sz="1200" dirty="0">
                  <a:solidFill>
                    <a:schemeClr val="tx1">
                      <a:lumMod val="50000"/>
                      <a:lumOff val="50000"/>
                    </a:schemeClr>
                  </a:solidFill>
                  <a:latin typeface="时尚中黑简体" panose="01010104010101010101" pitchFamily="2" charset="-122"/>
                  <a:ea typeface="时尚中黑简体" panose="01010104010101010101" pitchFamily="2" charset="-122"/>
                </a:rPr>
                <a:t>点击添加标题文字点击添加标题文字点击添加标题点击添加</a:t>
              </a:r>
            </a:p>
          </p:txBody>
        </p:sp>
        <p:sp>
          <p:nvSpPr>
            <p:cNvPr id="83" name="文本框 82"/>
            <p:cNvSpPr txBox="1"/>
            <p:nvPr/>
          </p:nvSpPr>
          <p:spPr bwMode="auto">
            <a:xfrm>
              <a:off x="3053108" y="4783304"/>
              <a:ext cx="1922797" cy="400863"/>
            </a:xfrm>
            <a:prstGeom prst="rect">
              <a:avLst/>
            </a:prstGeom>
            <a:noFill/>
          </p:spPr>
          <p:txBody>
            <a:bodyP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F17475"/>
                  </a:solidFill>
                  <a:effectLst/>
                  <a:uLnTx/>
                  <a:uFillTx/>
                  <a:latin typeface="方正正黑简体" panose="02000000000000000000" pitchFamily="2" charset="-122"/>
                  <a:ea typeface="方正正黑简体" panose="02000000000000000000" pitchFamily="2" charset="-122"/>
                  <a:cs typeface="+mn-cs"/>
                </a:rPr>
                <a:t>在此添加标题</a:t>
              </a:r>
            </a:p>
          </p:txBody>
        </p:sp>
      </p:grpSp>
      <p:grpSp>
        <p:nvGrpSpPr>
          <p:cNvPr id="84" name="组合 83"/>
          <p:cNvGrpSpPr/>
          <p:nvPr/>
        </p:nvGrpSpPr>
        <p:grpSpPr>
          <a:xfrm flipH="1">
            <a:off x="7360151" y="2132091"/>
            <a:ext cx="2529284" cy="775282"/>
            <a:chOff x="2652976" y="4783304"/>
            <a:chExt cx="2335184" cy="775282"/>
          </a:xfrm>
        </p:grpSpPr>
        <p:sp>
          <p:nvSpPr>
            <p:cNvPr id="85" name="文本框 84"/>
            <p:cNvSpPr txBox="1"/>
            <p:nvPr/>
          </p:nvSpPr>
          <p:spPr bwMode="auto">
            <a:xfrm>
              <a:off x="2652976" y="5096921"/>
              <a:ext cx="2335184" cy="461665"/>
            </a:xfrm>
            <a:prstGeom prst="rect">
              <a:avLst/>
            </a:prstGeom>
            <a:noFill/>
          </p:spPr>
          <p:txBody>
            <a:bodyPr wrap="square">
              <a:spAutoFit/>
            </a:bodyPr>
            <a:lstStyle/>
            <a:p>
              <a:r>
                <a:rPr lang="zh-CN" altLang="en-US" sz="1200" dirty="0">
                  <a:solidFill>
                    <a:schemeClr val="tx1">
                      <a:lumMod val="50000"/>
                      <a:lumOff val="50000"/>
                    </a:schemeClr>
                  </a:solidFill>
                  <a:latin typeface="时尚中黑简体" panose="01010104010101010101" pitchFamily="2" charset="-122"/>
                  <a:ea typeface="时尚中黑简体" panose="01010104010101010101" pitchFamily="2" charset="-122"/>
                </a:rPr>
                <a:t>点击添加标题文字点击添加标题文字点击添加标题点击添加</a:t>
              </a:r>
            </a:p>
          </p:txBody>
        </p:sp>
        <p:sp>
          <p:nvSpPr>
            <p:cNvPr id="86" name="文本框 85"/>
            <p:cNvSpPr txBox="1"/>
            <p:nvPr/>
          </p:nvSpPr>
          <p:spPr bwMode="auto">
            <a:xfrm>
              <a:off x="3053108" y="4783304"/>
              <a:ext cx="1922797" cy="400863"/>
            </a:xfrm>
            <a:prstGeom prst="rect">
              <a:avLst/>
            </a:prstGeom>
            <a:noFill/>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01B3C5"/>
                  </a:solidFill>
                  <a:effectLst/>
                  <a:uLnTx/>
                  <a:uFillTx/>
                  <a:latin typeface="方正正黑简体" panose="02000000000000000000" pitchFamily="2" charset="-122"/>
                  <a:ea typeface="方正正黑简体" panose="02000000000000000000" pitchFamily="2" charset="-122"/>
                  <a:cs typeface="+mn-cs"/>
                </a:rPr>
                <a:t>在此添加标题</a:t>
              </a:r>
            </a:p>
          </p:txBody>
        </p:sp>
      </p:grpSp>
      <p:grpSp>
        <p:nvGrpSpPr>
          <p:cNvPr id="87" name="组合 86"/>
          <p:cNvGrpSpPr/>
          <p:nvPr/>
        </p:nvGrpSpPr>
        <p:grpSpPr>
          <a:xfrm>
            <a:off x="3753640" y="5455299"/>
            <a:ext cx="2498033" cy="775282"/>
            <a:chOff x="2652976" y="4783304"/>
            <a:chExt cx="2335184" cy="775282"/>
          </a:xfrm>
        </p:grpSpPr>
        <p:sp>
          <p:nvSpPr>
            <p:cNvPr id="88" name="文本框 87"/>
            <p:cNvSpPr txBox="1"/>
            <p:nvPr/>
          </p:nvSpPr>
          <p:spPr bwMode="auto">
            <a:xfrm>
              <a:off x="2652976" y="5096921"/>
              <a:ext cx="2335184" cy="461665"/>
            </a:xfrm>
            <a:prstGeom prst="rect">
              <a:avLst/>
            </a:prstGeom>
            <a:noFill/>
          </p:spPr>
          <p:txBody>
            <a:bodyPr wrap="square">
              <a:spAutoFit/>
            </a:bodyPr>
            <a:lstStyle/>
            <a:p>
              <a:r>
                <a:rPr lang="zh-CN" altLang="en-US" sz="1200" dirty="0">
                  <a:solidFill>
                    <a:schemeClr val="tx1">
                      <a:lumMod val="50000"/>
                      <a:lumOff val="50000"/>
                    </a:schemeClr>
                  </a:solidFill>
                  <a:latin typeface="时尚中黑简体" panose="01010104010101010101" pitchFamily="2" charset="-122"/>
                  <a:ea typeface="时尚中黑简体" panose="01010104010101010101" pitchFamily="2" charset="-122"/>
                </a:rPr>
                <a:t>点击添加标题文字点击添加标题文字点击添加标题点击添加</a:t>
              </a:r>
            </a:p>
          </p:txBody>
        </p:sp>
        <p:sp>
          <p:nvSpPr>
            <p:cNvPr id="89" name="文本框 88"/>
            <p:cNvSpPr txBox="1"/>
            <p:nvPr/>
          </p:nvSpPr>
          <p:spPr bwMode="auto">
            <a:xfrm>
              <a:off x="3053108" y="4783304"/>
              <a:ext cx="1922797" cy="400863"/>
            </a:xfrm>
            <a:prstGeom prst="rect">
              <a:avLst/>
            </a:prstGeom>
            <a:noFill/>
          </p:spPr>
          <p:txBody>
            <a:bodyP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985CB0"/>
                  </a:solidFill>
                  <a:effectLst/>
                  <a:uLnTx/>
                  <a:uFillTx/>
                  <a:latin typeface="方正正黑简体" panose="02000000000000000000" pitchFamily="2" charset="-122"/>
                  <a:ea typeface="方正正黑简体" panose="02000000000000000000" pitchFamily="2" charset="-122"/>
                  <a:cs typeface="+mn-cs"/>
                </a:rPr>
                <a:t>在此添加标题</a:t>
              </a:r>
            </a:p>
          </p:txBody>
        </p:sp>
      </p:grpSp>
      <p:grpSp>
        <p:nvGrpSpPr>
          <p:cNvPr id="5" name="组合 4"/>
          <p:cNvGrpSpPr/>
          <p:nvPr/>
        </p:nvGrpSpPr>
        <p:grpSpPr>
          <a:xfrm>
            <a:off x="7309521" y="4642453"/>
            <a:ext cx="667667" cy="710597"/>
            <a:chOff x="7309521" y="4642453"/>
            <a:chExt cx="667667" cy="710597"/>
          </a:xfrm>
        </p:grpSpPr>
        <p:sp>
          <p:nvSpPr>
            <p:cNvPr id="127" name="任意多边形 126"/>
            <p:cNvSpPr/>
            <p:nvPr/>
          </p:nvSpPr>
          <p:spPr>
            <a:xfrm>
              <a:off x="7312819" y="4648200"/>
              <a:ext cx="664369" cy="704850"/>
            </a:xfrm>
            <a:custGeom>
              <a:avLst/>
              <a:gdLst>
                <a:gd name="connsiteX0" fmla="*/ 0 w 664369"/>
                <a:gd name="connsiteY0" fmla="*/ 352425 h 704850"/>
                <a:gd name="connsiteX1" fmla="*/ 269081 w 664369"/>
                <a:gd name="connsiteY1" fmla="*/ 704850 h 704850"/>
                <a:gd name="connsiteX2" fmla="*/ 664369 w 664369"/>
                <a:gd name="connsiteY2" fmla="*/ 704850 h 704850"/>
                <a:gd name="connsiteX3" fmla="*/ 661987 w 664369"/>
                <a:gd name="connsiteY3" fmla="*/ 304800 h 704850"/>
                <a:gd name="connsiteX4" fmla="*/ 378619 w 664369"/>
                <a:gd name="connsiteY4" fmla="*/ 35719 h 704850"/>
                <a:gd name="connsiteX5" fmla="*/ 330994 w 664369"/>
                <a:gd name="connsiteY5" fmla="*/ 40481 h 704850"/>
                <a:gd name="connsiteX6" fmla="*/ 285750 w 664369"/>
                <a:gd name="connsiteY6" fmla="*/ 0 h 704850"/>
                <a:gd name="connsiteX7" fmla="*/ 207169 w 664369"/>
                <a:gd name="connsiteY7" fmla="*/ 42863 h 704850"/>
                <a:gd name="connsiteX8" fmla="*/ 92869 w 664369"/>
                <a:gd name="connsiteY8" fmla="*/ 47625 h 704850"/>
                <a:gd name="connsiteX9" fmla="*/ 21431 w 664369"/>
                <a:gd name="connsiteY9" fmla="*/ 47625 h 704850"/>
                <a:gd name="connsiteX10" fmla="*/ 0 w 664369"/>
                <a:gd name="connsiteY10" fmla="*/ 352425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4369" h="704850">
                  <a:moveTo>
                    <a:pt x="0" y="352425"/>
                  </a:moveTo>
                  <a:lnTo>
                    <a:pt x="269081" y="704850"/>
                  </a:lnTo>
                  <a:lnTo>
                    <a:pt x="664369" y="704850"/>
                  </a:lnTo>
                  <a:lnTo>
                    <a:pt x="661987" y="304800"/>
                  </a:lnTo>
                  <a:lnTo>
                    <a:pt x="378619" y="35719"/>
                  </a:lnTo>
                  <a:lnTo>
                    <a:pt x="330994" y="40481"/>
                  </a:lnTo>
                  <a:lnTo>
                    <a:pt x="285750" y="0"/>
                  </a:lnTo>
                  <a:lnTo>
                    <a:pt x="207169" y="42863"/>
                  </a:lnTo>
                  <a:lnTo>
                    <a:pt x="92869" y="47625"/>
                  </a:lnTo>
                  <a:lnTo>
                    <a:pt x="21431" y="47625"/>
                  </a:lnTo>
                  <a:lnTo>
                    <a:pt x="0" y="352425"/>
                  </a:lnTo>
                  <a:close/>
                </a:path>
              </a:pathLst>
            </a:custGeom>
            <a:gradFill>
              <a:gsLst>
                <a:gs pos="0">
                  <a:srgbClr val="24142A"/>
                </a:gs>
                <a:gs pos="100000">
                  <a:schemeClr val="accent4"/>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nvGrpSpPr>
            <p:cNvPr id="90" name="组合 89"/>
            <p:cNvGrpSpPr/>
            <p:nvPr/>
          </p:nvGrpSpPr>
          <p:grpSpPr>
            <a:xfrm>
              <a:off x="7309521" y="4642453"/>
              <a:ext cx="389258" cy="451062"/>
              <a:chOff x="6596990" y="5657399"/>
              <a:chExt cx="428184" cy="496168"/>
            </a:xfrm>
            <a:solidFill>
              <a:schemeClr val="bg1"/>
            </a:solidFill>
          </p:grpSpPr>
          <p:sp>
            <p:nvSpPr>
              <p:cNvPr id="91" name="Freeform 25"/>
              <p:cNvSpPr>
                <a:spLocks/>
              </p:cNvSpPr>
              <p:nvPr/>
            </p:nvSpPr>
            <p:spPr bwMode="auto">
              <a:xfrm>
                <a:off x="6678095" y="6064113"/>
                <a:ext cx="265975" cy="89454"/>
              </a:xfrm>
              <a:custGeom>
                <a:avLst/>
                <a:gdLst>
                  <a:gd name="T0" fmla="*/ 86 w 94"/>
                  <a:gd name="T1" fmla="*/ 22 h 32"/>
                  <a:gd name="T2" fmla="*/ 64 w 94"/>
                  <a:gd name="T3" fmla="*/ 22 h 32"/>
                  <a:gd name="T4" fmla="*/ 64 w 94"/>
                  <a:gd name="T5" fmla="*/ 0 h 32"/>
                  <a:gd name="T6" fmla="*/ 31 w 94"/>
                  <a:gd name="T7" fmla="*/ 0 h 32"/>
                  <a:gd name="T8" fmla="*/ 31 w 94"/>
                  <a:gd name="T9" fmla="*/ 22 h 32"/>
                  <a:gd name="T10" fmla="*/ 8 w 94"/>
                  <a:gd name="T11" fmla="*/ 22 h 32"/>
                  <a:gd name="T12" fmla="*/ 0 w 94"/>
                  <a:gd name="T13" fmla="*/ 27 h 32"/>
                  <a:gd name="T14" fmla="*/ 0 w 94"/>
                  <a:gd name="T15" fmla="*/ 32 h 32"/>
                  <a:gd name="T16" fmla="*/ 94 w 94"/>
                  <a:gd name="T17" fmla="*/ 32 h 32"/>
                  <a:gd name="T18" fmla="*/ 94 w 94"/>
                  <a:gd name="T19" fmla="*/ 27 h 32"/>
                  <a:gd name="T20" fmla="*/ 86 w 94"/>
                  <a:gd name="T21"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32">
                    <a:moveTo>
                      <a:pt x="86" y="22"/>
                    </a:moveTo>
                    <a:cubicBezTo>
                      <a:pt x="64" y="22"/>
                      <a:pt x="64" y="22"/>
                      <a:pt x="64" y="22"/>
                    </a:cubicBezTo>
                    <a:cubicBezTo>
                      <a:pt x="64" y="0"/>
                      <a:pt x="64" y="0"/>
                      <a:pt x="64" y="0"/>
                    </a:cubicBezTo>
                    <a:cubicBezTo>
                      <a:pt x="31" y="0"/>
                      <a:pt x="31" y="0"/>
                      <a:pt x="31" y="0"/>
                    </a:cubicBezTo>
                    <a:cubicBezTo>
                      <a:pt x="31" y="22"/>
                      <a:pt x="31" y="22"/>
                      <a:pt x="31" y="22"/>
                    </a:cubicBezTo>
                    <a:cubicBezTo>
                      <a:pt x="8" y="22"/>
                      <a:pt x="8" y="22"/>
                      <a:pt x="8" y="22"/>
                    </a:cubicBezTo>
                    <a:cubicBezTo>
                      <a:pt x="4" y="22"/>
                      <a:pt x="0" y="24"/>
                      <a:pt x="0" y="27"/>
                    </a:cubicBezTo>
                    <a:cubicBezTo>
                      <a:pt x="0" y="32"/>
                      <a:pt x="0" y="32"/>
                      <a:pt x="0" y="32"/>
                    </a:cubicBezTo>
                    <a:cubicBezTo>
                      <a:pt x="94" y="32"/>
                      <a:pt x="94" y="32"/>
                      <a:pt x="94" y="32"/>
                    </a:cubicBezTo>
                    <a:cubicBezTo>
                      <a:pt x="94" y="27"/>
                      <a:pt x="94" y="27"/>
                      <a:pt x="94" y="27"/>
                    </a:cubicBezTo>
                    <a:cubicBezTo>
                      <a:pt x="94" y="24"/>
                      <a:pt x="90" y="22"/>
                      <a:pt x="86"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92" name="Freeform 26"/>
              <p:cNvSpPr>
                <a:spLocks/>
              </p:cNvSpPr>
              <p:nvPr/>
            </p:nvSpPr>
            <p:spPr bwMode="auto">
              <a:xfrm>
                <a:off x="6718647" y="5789789"/>
                <a:ext cx="66792" cy="124042"/>
              </a:xfrm>
              <a:custGeom>
                <a:avLst/>
                <a:gdLst>
                  <a:gd name="T0" fmla="*/ 15 w 24"/>
                  <a:gd name="T1" fmla="*/ 18 h 44"/>
                  <a:gd name="T2" fmla="*/ 9 w 24"/>
                  <a:gd name="T3" fmla="*/ 14 h 44"/>
                  <a:gd name="T4" fmla="*/ 13 w 24"/>
                  <a:gd name="T5" fmla="*/ 11 h 44"/>
                  <a:gd name="T6" fmla="*/ 21 w 24"/>
                  <a:gd name="T7" fmla="*/ 13 h 44"/>
                  <a:gd name="T8" fmla="*/ 23 w 24"/>
                  <a:gd name="T9" fmla="*/ 6 h 44"/>
                  <a:gd name="T10" fmla="*/ 15 w 24"/>
                  <a:gd name="T11" fmla="*/ 5 h 44"/>
                  <a:gd name="T12" fmla="*/ 15 w 24"/>
                  <a:gd name="T13" fmla="*/ 0 h 44"/>
                  <a:gd name="T14" fmla="*/ 9 w 24"/>
                  <a:gd name="T15" fmla="*/ 0 h 44"/>
                  <a:gd name="T16" fmla="*/ 9 w 24"/>
                  <a:gd name="T17" fmla="*/ 5 h 44"/>
                  <a:gd name="T18" fmla="*/ 0 w 24"/>
                  <a:gd name="T19" fmla="*/ 15 h 44"/>
                  <a:gd name="T20" fmla="*/ 10 w 24"/>
                  <a:gd name="T21" fmla="*/ 25 h 44"/>
                  <a:gd name="T22" fmla="*/ 16 w 24"/>
                  <a:gd name="T23" fmla="*/ 29 h 44"/>
                  <a:gd name="T24" fmla="*/ 11 w 24"/>
                  <a:gd name="T25" fmla="*/ 33 h 44"/>
                  <a:gd name="T26" fmla="*/ 2 w 24"/>
                  <a:gd name="T27" fmla="*/ 30 h 44"/>
                  <a:gd name="T28" fmla="*/ 0 w 24"/>
                  <a:gd name="T29" fmla="*/ 37 h 44"/>
                  <a:gd name="T30" fmla="*/ 9 w 24"/>
                  <a:gd name="T31" fmla="*/ 39 h 44"/>
                  <a:gd name="T32" fmla="*/ 9 w 24"/>
                  <a:gd name="T33" fmla="*/ 44 h 44"/>
                  <a:gd name="T34" fmla="*/ 15 w 24"/>
                  <a:gd name="T35" fmla="*/ 44 h 44"/>
                  <a:gd name="T36" fmla="*/ 15 w 24"/>
                  <a:gd name="T37" fmla="*/ 38 h 44"/>
                  <a:gd name="T38" fmla="*/ 24 w 24"/>
                  <a:gd name="T39" fmla="*/ 29 h 44"/>
                  <a:gd name="T40" fmla="*/ 15 w 24"/>
                  <a:gd name="T41" fmla="*/ 1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44">
                    <a:moveTo>
                      <a:pt x="15" y="18"/>
                    </a:moveTo>
                    <a:cubicBezTo>
                      <a:pt x="10" y="17"/>
                      <a:pt x="9" y="15"/>
                      <a:pt x="9" y="14"/>
                    </a:cubicBezTo>
                    <a:cubicBezTo>
                      <a:pt x="9" y="12"/>
                      <a:pt x="10" y="11"/>
                      <a:pt x="13" y="11"/>
                    </a:cubicBezTo>
                    <a:cubicBezTo>
                      <a:pt x="17" y="11"/>
                      <a:pt x="20" y="12"/>
                      <a:pt x="21" y="13"/>
                    </a:cubicBezTo>
                    <a:cubicBezTo>
                      <a:pt x="23" y="6"/>
                      <a:pt x="23" y="6"/>
                      <a:pt x="23" y="6"/>
                    </a:cubicBezTo>
                    <a:cubicBezTo>
                      <a:pt x="21" y="6"/>
                      <a:pt x="18" y="5"/>
                      <a:pt x="15" y="5"/>
                    </a:cubicBezTo>
                    <a:cubicBezTo>
                      <a:pt x="15" y="0"/>
                      <a:pt x="15" y="0"/>
                      <a:pt x="15" y="0"/>
                    </a:cubicBezTo>
                    <a:cubicBezTo>
                      <a:pt x="9" y="0"/>
                      <a:pt x="9" y="0"/>
                      <a:pt x="9" y="0"/>
                    </a:cubicBezTo>
                    <a:cubicBezTo>
                      <a:pt x="9" y="5"/>
                      <a:pt x="9" y="5"/>
                      <a:pt x="9" y="5"/>
                    </a:cubicBezTo>
                    <a:cubicBezTo>
                      <a:pt x="4" y="6"/>
                      <a:pt x="0" y="10"/>
                      <a:pt x="0" y="15"/>
                    </a:cubicBezTo>
                    <a:cubicBezTo>
                      <a:pt x="0" y="20"/>
                      <a:pt x="4" y="23"/>
                      <a:pt x="10" y="25"/>
                    </a:cubicBezTo>
                    <a:cubicBezTo>
                      <a:pt x="14" y="26"/>
                      <a:pt x="16" y="27"/>
                      <a:pt x="16" y="29"/>
                    </a:cubicBezTo>
                    <a:cubicBezTo>
                      <a:pt x="16" y="31"/>
                      <a:pt x="14" y="33"/>
                      <a:pt x="11" y="33"/>
                    </a:cubicBezTo>
                    <a:cubicBezTo>
                      <a:pt x="7" y="33"/>
                      <a:pt x="4" y="32"/>
                      <a:pt x="2" y="30"/>
                    </a:cubicBezTo>
                    <a:cubicBezTo>
                      <a:pt x="0" y="37"/>
                      <a:pt x="0" y="37"/>
                      <a:pt x="0" y="37"/>
                    </a:cubicBezTo>
                    <a:cubicBezTo>
                      <a:pt x="2" y="38"/>
                      <a:pt x="6" y="39"/>
                      <a:pt x="9" y="39"/>
                    </a:cubicBezTo>
                    <a:cubicBezTo>
                      <a:pt x="9" y="44"/>
                      <a:pt x="9" y="44"/>
                      <a:pt x="9" y="44"/>
                    </a:cubicBezTo>
                    <a:cubicBezTo>
                      <a:pt x="15" y="44"/>
                      <a:pt x="15" y="44"/>
                      <a:pt x="15" y="44"/>
                    </a:cubicBezTo>
                    <a:cubicBezTo>
                      <a:pt x="15" y="38"/>
                      <a:pt x="15" y="38"/>
                      <a:pt x="15" y="38"/>
                    </a:cubicBezTo>
                    <a:cubicBezTo>
                      <a:pt x="21" y="37"/>
                      <a:pt x="24" y="33"/>
                      <a:pt x="24" y="29"/>
                    </a:cubicBezTo>
                    <a:cubicBezTo>
                      <a:pt x="24" y="24"/>
                      <a:pt x="22" y="21"/>
                      <a:pt x="15"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93" name="Freeform 27"/>
              <p:cNvSpPr>
                <a:spLocks noEditPoints="1"/>
              </p:cNvSpPr>
              <p:nvPr/>
            </p:nvSpPr>
            <p:spPr bwMode="auto">
              <a:xfrm>
                <a:off x="6655434" y="5758779"/>
                <a:ext cx="192027" cy="186063"/>
              </a:xfrm>
              <a:custGeom>
                <a:avLst/>
                <a:gdLst>
                  <a:gd name="T0" fmla="*/ 34 w 68"/>
                  <a:gd name="T1" fmla="*/ 0 h 66"/>
                  <a:gd name="T2" fmla="*/ 0 w 68"/>
                  <a:gd name="T3" fmla="*/ 33 h 66"/>
                  <a:gd name="T4" fmla="*/ 34 w 68"/>
                  <a:gd name="T5" fmla="*/ 66 h 66"/>
                  <a:gd name="T6" fmla="*/ 68 w 68"/>
                  <a:gd name="T7" fmla="*/ 33 h 66"/>
                  <a:gd name="T8" fmla="*/ 34 w 68"/>
                  <a:gd name="T9" fmla="*/ 0 h 66"/>
                  <a:gd name="T10" fmla="*/ 34 w 68"/>
                  <a:gd name="T11" fmla="*/ 59 h 66"/>
                  <a:gd name="T12" fmla="*/ 7 w 68"/>
                  <a:gd name="T13" fmla="*/ 33 h 66"/>
                  <a:gd name="T14" fmla="*/ 34 w 68"/>
                  <a:gd name="T15" fmla="*/ 7 h 66"/>
                  <a:gd name="T16" fmla="*/ 60 w 68"/>
                  <a:gd name="T17" fmla="*/ 33 h 66"/>
                  <a:gd name="T18" fmla="*/ 34 w 68"/>
                  <a:gd name="T19"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 h="66">
                    <a:moveTo>
                      <a:pt x="34" y="0"/>
                    </a:moveTo>
                    <a:cubicBezTo>
                      <a:pt x="15" y="0"/>
                      <a:pt x="0" y="15"/>
                      <a:pt x="0" y="33"/>
                    </a:cubicBezTo>
                    <a:cubicBezTo>
                      <a:pt x="0" y="51"/>
                      <a:pt x="15" y="66"/>
                      <a:pt x="34" y="66"/>
                    </a:cubicBezTo>
                    <a:cubicBezTo>
                      <a:pt x="53" y="66"/>
                      <a:pt x="68" y="51"/>
                      <a:pt x="68" y="33"/>
                    </a:cubicBezTo>
                    <a:cubicBezTo>
                      <a:pt x="68" y="15"/>
                      <a:pt x="53" y="0"/>
                      <a:pt x="34" y="0"/>
                    </a:cubicBezTo>
                    <a:close/>
                    <a:moveTo>
                      <a:pt x="34" y="59"/>
                    </a:moveTo>
                    <a:cubicBezTo>
                      <a:pt x="19" y="59"/>
                      <a:pt x="7" y="47"/>
                      <a:pt x="7" y="33"/>
                    </a:cubicBezTo>
                    <a:cubicBezTo>
                      <a:pt x="7" y="19"/>
                      <a:pt x="19" y="7"/>
                      <a:pt x="34" y="7"/>
                    </a:cubicBezTo>
                    <a:cubicBezTo>
                      <a:pt x="49" y="7"/>
                      <a:pt x="60" y="19"/>
                      <a:pt x="60" y="33"/>
                    </a:cubicBezTo>
                    <a:cubicBezTo>
                      <a:pt x="60" y="47"/>
                      <a:pt x="49" y="59"/>
                      <a:pt x="34"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94" name="Freeform 28"/>
              <p:cNvSpPr>
                <a:spLocks/>
              </p:cNvSpPr>
              <p:nvPr/>
            </p:nvSpPr>
            <p:spPr bwMode="auto">
              <a:xfrm>
                <a:off x="6876085" y="5680060"/>
                <a:ext cx="53672" cy="98995"/>
              </a:xfrm>
              <a:custGeom>
                <a:avLst/>
                <a:gdLst>
                  <a:gd name="T0" fmla="*/ 8 w 19"/>
                  <a:gd name="T1" fmla="*/ 26 h 35"/>
                  <a:gd name="T2" fmla="*/ 1 w 19"/>
                  <a:gd name="T3" fmla="*/ 24 h 35"/>
                  <a:gd name="T4" fmla="*/ 0 w 19"/>
                  <a:gd name="T5" fmla="*/ 29 h 35"/>
                  <a:gd name="T6" fmla="*/ 7 w 19"/>
                  <a:gd name="T7" fmla="*/ 31 h 35"/>
                  <a:gd name="T8" fmla="*/ 7 w 19"/>
                  <a:gd name="T9" fmla="*/ 35 h 35"/>
                  <a:gd name="T10" fmla="*/ 11 w 19"/>
                  <a:gd name="T11" fmla="*/ 35 h 35"/>
                  <a:gd name="T12" fmla="*/ 11 w 19"/>
                  <a:gd name="T13" fmla="*/ 30 h 35"/>
                  <a:gd name="T14" fmla="*/ 19 w 19"/>
                  <a:gd name="T15" fmla="*/ 23 h 35"/>
                  <a:gd name="T16" fmla="*/ 12 w 19"/>
                  <a:gd name="T17" fmla="*/ 15 h 35"/>
                  <a:gd name="T18" fmla="*/ 7 w 19"/>
                  <a:gd name="T19" fmla="*/ 11 h 35"/>
                  <a:gd name="T20" fmla="*/ 10 w 19"/>
                  <a:gd name="T21" fmla="*/ 9 h 35"/>
                  <a:gd name="T22" fmla="*/ 16 w 19"/>
                  <a:gd name="T23" fmla="*/ 10 h 35"/>
                  <a:gd name="T24" fmla="*/ 18 w 19"/>
                  <a:gd name="T25" fmla="*/ 5 h 35"/>
                  <a:gd name="T26" fmla="*/ 12 w 19"/>
                  <a:gd name="T27" fmla="*/ 4 h 35"/>
                  <a:gd name="T28" fmla="*/ 12 w 19"/>
                  <a:gd name="T29" fmla="*/ 0 h 35"/>
                  <a:gd name="T30" fmla="*/ 7 w 19"/>
                  <a:gd name="T31" fmla="*/ 0 h 35"/>
                  <a:gd name="T32" fmla="*/ 7 w 19"/>
                  <a:gd name="T33" fmla="*/ 4 h 35"/>
                  <a:gd name="T34" fmla="*/ 0 w 19"/>
                  <a:gd name="T35" fmla="*/ 12 h 35"/>
                  <a:gd name="T36" fmla="*/ 8 w 19"/>
                  <a:gd name="T37" fmla="*/ 19 h 35"/>
                  <a:gd name="T38" fmla="*/ 12 w 19"/>
                  <a:gd name="T39" fmla="*/ 23 h 35"/>
                  <a:gd name="T40" fmla="*/ 8 w 19"/>
                  <a:gd name="T41"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35">
                    <a:moveTo>
                      <a:pt x="8" y="26"/>
                    </a:moveTo>
                    <a:cubicBezTo>
                      <a:pt x="6" y="26"/>
                      <a:pt x="3" y="25"/>
                      <a:pt x="1" y="24"/>
                    </a:cubicBezTo>
                    <a:cubicBezTo>
                      <a:pt x="0" y="29"/>
                      <a:pt x="0" y="29"/>
                      <a:pt x="0" y="29"/>
                    </a:cubicBezTo>
                    <a:cubicBezTo>
                      <a:pt x="2" y="30"/>
                      <a:pt x="4" y="31"/>
                      <a:pt x="7" y="31"/>
                    </a:cubicBezTo>
                    <a:cubicBezTo>
                      <a:pt x="7" y="35"/>
                      <a:pt x="7" y="35"/>
                      <a:pt x="7" y="35"/>
                    </a:cubicBezTo>
                    <a:cubicBezTo>
                      <a:pt x="11" y="35"/>
                      <a:pt x="11" y="35"/>
                      <a:pt x="11" y="35"/>
                    </a:cubicBezTo>
                    <a:cubicBezTo>
                      <a:pt x="11" y="30"/>
                      <a:pt x="11" y="30"/>
                      <a:pt x="11" y="30"/>
                    </a:cubicBezTo>
                    <a:cubicBezTo>
                      <a:pt x="16" y="30"/>
                      <a:pt x="19" y="26"/>
                      <a:pt x="19" y="23"/>
                    </a:cubicBezTo>
                    <a:cubicBezTo>
                      <a:pt x="19" y="19"/>
                      <a:pt x="17" y="16"/>
                      <a:pt x="12" y="15"/>
                    </a:cubicBezTo>
                    <a:cubicBezTo>
                      <a:pt x="8" y="13"/>
                      <a:pt x="7" y="12"/>
                      <a:pt x="7" y="11"/>
                    </a:cubicBezTo>
                    <a:cubicBezTo>
                      <a:pt x="7" y="10"/>
                      <a:pt x="8" y="9"/>
                      <a:pt x="10" y="9"/>
                    </a:cubicBezTo>
                    <a:cubicBezTo>
                      <a:pt x="13" y="9"/>
                      <a:pt x="15" y="10"/>
                      <a:pt x="16" y="10"/>
                    </a:cubicBezTo>
                    <a:cubicBezTo>
                      <a:pt x="18" y="5"/>
                      <a:pt x="18" y="5"/>
                      <a:pt x="18" y="5"/>
                    </a:cubicBezTo>
                    <a:cubicBezTo>
                      <a:pt x="16" y="5"/>
                      <a:pt x="14" y="4"/>
                      <a:pt x="12" y="4"/>
                    </a:cubicBezTo>
                    <a:cubicBezTo>
                      <a:pt x="12" y="0"/>
                      <a:pt x="12" y="0"/>
                      <a:pt x="12" y="0"/>
                    </a:cubicBezTo>
                    <a:cubicBezTo>
                      <a:pt x="7" y="0"/>
                      <a:pt x="7" y="0"/>
                      <a:pt x="7" y="0"/>
                    </a:cubicBezTo>
                    <a:cubicBezTo>
                      <a:pt x="7" y="4"/>
                      <a:pt x="7" y="4"/>
                      <a:pt x="7" y="4"/>
                    </a:cubicBezTo>
                    <a:cubicBezTo>
                      <a:pt x="3" y="5"/>
                      <a:pt x="0" y="8"/>
                      <a:pt x="0" y="12"/>
                    </a:cubicBezTo>
                    <a:cubicBezTo>
                      <a:pt x="0" y="16"/>
                      <a:pt x="3" y="18"/>
                      <a:pt x="8" y="19"/>
                    </a:cubicBezTo>
                    <a:cubicBezTo>
                      <a:pt x="11" y="21"/>
                      <a:pt x="12" y="22"/>
                      <a:pt x="12" y="23"/>
                    </a:cubicBezTo>
                    <a:cubicBezTo>
                      <a:pt x="12" y="25"/>
                      <a:pt x="11" y="26"/>
                      <a:pt x="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95" name="Freeform 29"/>
              <p:cNvSpPr>
                <a:spLocks noEditPoints="1"/>
              </p:cNvSpPr>
              <p:nvPr/>
            </p:nvSpPr>
            <p:spPr bwMode="auto">
              <a:xfrm>
                <a:off x="6596990" y="5700336"/>
                <a:ext cx="428184" cy="357814"/>
              </a:xfrm>
              <a:custGeom>
                <a:avLst/>
                <a:gdLst>
                  <a:gd name="T0" fmla="*/ 143 w 152"/>
                  <a:gd name="T1" fmla="*/ 0 h 127"/>
                  <a:gd name="T2" fmla="*/ 136 w 152"/>
                  <a:gd name="T3" fmla="*/ 0 h 127"/>
                  <a:gd name="T4" fmla="*/ 138 w 152"/>
                  <a:gd name="T5" fmla="*/ 9 h 127"/>
                  <a:gd name="T6" fmla="*/ 143 w 152"/>
                  <a:gd name="T7" fmla="*/ 9 h 127"/>
                  <a:gd name="T8" fmla="*/ 143 w 152"/>
                  <a:gd name="T9" fmla="*/ 101 h 127"/>
                  <a:gd name="T10" fmla="*/ 9 w 152"/>
                  <a:gd name="T11" fmla="*/ 101 h 127"/>
                  <a:gd name="T12" fmla="*/ 9 w 152"/>
                  <a:gd name="T13" fmla="*/ 9 h 127"/>
                  <a:gd name="T14" fmla="*/ 79 w 152"/>
                  <a:gd name="T15" fmla="*/ 9 h 127"/>
                  <a:gd name="T16" fmla="*/ 81 w 152"/>
                  <a:gd name="T17" fmla="*/ 0 h 127"/>
                  <a:gd name="T18" fmla="*/ 9 w 152"/>
                  <a:gd name="T19" fmla="*/ 0 h 127"/>
                  <a:gd name="T20" fmla="*/ 0 w 152"/>
                  <a:gd name="T21" fmla="*/ 9 h 127"/>
                  <a:gd name="T22" fmla="*/ 0 w 152"/>
                  <a:gd name="T23" fmla="*/ 118 h 127"/>
                  <a:gd name="T24" fmla="*/ 9 w 152"/>
                  <a:gd name="T25" fmla="*/ 127 h 127"/>
                  <a:gd name="T26" fmla="*/ 143 w 152"/>
                  <a:gd name="T27" fmla="*/ 127 h 127"/>
                  <a:gd name="T28" fmla="*/ 152 w 152"/>
                  <a:gd name="T29" fmla="*/ 118 h 127"/>
                  <a:gd name="T30" fmla="*/ 152 w 152"/>
                  <a:gd name="T31" fmla="*/ 9 h 127"/>
                  <a:gd name="T32" fmla="*/ 143 w 152"/>
                  <a:gd name="T33" fmla="*/ 0 h 127"/>
                  <a:gd name="T34" fmla="*/ 76 w 152"/>
                  <a:gd name="T35" fmla="*/ 120 h 127"/>
                  <a:gd name="T36" fmla="*/ 70 w 152"/>
                  <a:gd name="T37" fmla="*/ 114 h 127"/>
                  <a:gd name="T38" fmla="*/ 76 w 152"/>
                  <a:gd name="T39" fmla="*/ 107 h 127"/>
                  <a:gd name="T40" fmla="*/ 83 w 152"/>
                  <a:gd name="T41" fmla="*/ 114 h 127"/>
                  <a:gd name="T42" fmla="*/ 76 w 152"/>
                  <a:gd name="T43" fmla="*/ 12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2" h="127">
                    <a:moveTo>
                      <a:pt x="143" y="0"/>
                    </a:moveTo>
                    <a:cubicBezTo>
                      <a:pt x="136" y="0"/>
                      <a:pt x="136" y="0"/>
                      <a:pt x="136" y="0"/>
                    </a:cubicBezTo>
                    <a:cubicBezTo>
                      <a:pt x="137" y="3"/>
                      <a:pt x="138" y="6"/>
                      <a:pt x="138" y="9"/>
                    </a:cubicBezTo>
                    <a:cubicBezTo>
                      <a:pt x="143" y="9"/>
                      <a:pt x="143" y="9"/>
                      <a:pt x="143" y="9"/>
                    </a:cubicBezTo>
                    <a:cubicBezTo>
                      <a:pt x="143" y="101"/>
                      <a:pt x="143" y="101"/>
                      <a:pt x="143" y="101"/>
                    </a:cubicBezTo>
                    <a:cubicBezTo>
                      <a:pt x="9" y="101"/>
                      <a:pt x="9" y="101"/>
                      <a:pt x="9" y="101"/>
                    </a:cubicBezTo>
                    <a:cubicBezTo>
                      <a:pt x="9" y="9"/>
                      <a:pt x="9" y="9"/>
                      <a:pt x="9" y="9"/>
                    </a:cubicBezTo>
                    <a:cubicBezTo>
                      <a:pt x="79" y="9"/>
                      <a:pt x="79" y="9"/>
                      <a:pt x="79" y="9"/>
                    </a:cubicBezTo>
                    <a:cubicBezTo>
                      <a:pt x="79" y="6"/>
                      <a:pt x="80" y="3"/>
                      <a:pt x="81" y="0"/>
                    </a:cubicBezTo>
                    <a:cubicBezTo>
                      <a:pt x="9" y="0"/>
                      <a:pt x="9" y="0"/>
                      <a:pt x="9" y="0"/>
                    </a:cubicBezTo>
                    <a:cubicBezTo>
                      <a:pt x="4" y="0"/>
                      <a:pt x="0" y="4"/>
                      <a:pt x="0" y="9"/>
                    </a:cubicBezTo>
                    <a:cubicBezTo>
                      <a:pt x="0" y="118"/>
                      <a:pt x="0" y="118"/>
                      <a:pt x="0" y="118"/>
                    </a:cubicBezTo>
                    <a:cubicBezTo>
                      <a:pt x="0" y="123"/>
                      <a:pt x="4" y="127"/>
                      <a:pt x="9" y="127"/>
                    </a:cubicBezTo>
                    <a:cubicBezTo>
                      <a:pt x="143" y="127"/>
                      <a:pt x="143" y="127"/>
                      <a:pt x="143" y="127"/>
                    </a:cubicBezTo>
                    <a:cubicBezTo>
                      <a:pt x="148" y="127"/>
                      <a:pt x="152" y="123"/>
                      <a:pt x="152" y="118"/>
                    </a:cubicBezTo>
                    <a:cubicBezTo>
                      <a:pt x="152" y="9"/>
                      <a:pt x="152" y="9"/>
                      <a:pt x="152" y="9"/>
                    </a:cubicBezTo>
                    <a:cubicBezTo>
                      <a:pt x="152" y="4"/>
                      <a:pt x="148" y="0"/>
                      <a:pt x="143" y="0"/>
                    </a:cubicBezTo>
                    <a:close/>
                    <a:moveTo>
                      <a:pt x="76" y="120"/>
                    </a:moveTo>
                    <a:cubicBezTo>
                      <a:pt x="73" y="120"/>
                      <a:pt x="70" y="117"/>
                      <a:pt x="70" y="114"/>
                    </a:cubicBezTo>
                    <a:cubicBezTo>
                      <a:pt x="70" y="110"/>
                      <a:pt x="73" y="107"/>
                      <a:pt x="76" y="107"/>
                    </a:cubicBezTo>
                    <a:cubicBezTo>
                      <a:pt x="80" y="107"/>
                      <a:pt x="83" y="110"/>
                      <a:pt x="83" y="114"/>
                    </a:cubicBezTo>
                    <a:cubicBezTo>
                      <a:pt x="83" y="117"/>
                      <a:pt x="80" y="120"/>
                      <a:pt x="76" y="1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96" name="Freeform 30"/>
              <p:cNvSpPr>
                <a:spLocks noEditPoints="1"/>
              </p:cNvSpPr>
              <p:nvPr/>
            </p:nvSpPr>
            <p:spPr bwMode="auto">
              <a:xfrm>
                <a:off x="6828377" y="5657399"/>
                <a:ext cx="149089" cy="144319"/>
              </a:xfrm>
              <a:custGeom>
                <a:avLst/>
                <a:gdLst>
                  <a:gd name="T0" fmla="*/ 26 w 53"/>
                  <a:gd name="T1" fmla="*/ 51 h 51"/>
                  <a:gd name="T2" fmla="*/ 53 w 53"/>
                  <a:gd name="T3" fmla="*/ 25 h 51"/>
                  <a:gd name="T4" fmla="*/ 26 w 53"/>
                  <a:gd name="T5" fmla="*/ 0 h 51"/>
                  <a:gd name="T6" fmla="*/ 0 w 53"/>
                  <a:gd name="T7" fmla="*/ 25 h 51"/>
                  <a:gd name="T8" fmla="*/ 26 w 53"/>
                  <a:gd name="T9" fmla="*/ 51 h 51"/>
                  <a:gd name="T10" fmla="*/ 26 w 53"/>
                  <a:gd name="T11" fmla="*/ 5 h 51"/>
                  <a:gd name="T12" fmla="*/ 47 w 53"/>
                  <a:gd name="T13" fmla="*/ 25 h 51"/>
                  <a:gd name="T14" fmla="*/ 26 w 53"/>
                  <a:gd name="T15" fmla="*/ 46 h 51"/>
                  <a:gd name="T16" fmla="*/ 6 w 53"/>
                  <a:gd name="T17" fmla="*/ 25 h 51"/>
                  <a:gd name="T18" fmla="*/ 26 w 53"/>
                  <a:gd name="T19" fmla="*/ 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1">
                    <a:moveTo>
                      <a:pt x="26" y="51"/>
                    </a:moveTo>
                    <a:cubicBezTo>
                      <a:pt x="41" y="51"/>
                      <a:pt x="53" y="40"/>
                      <a:pt x="53" y="25"/>
                    </a:cubicBezTo>
                    <a:cubicBezTo>
                      <a:pt x="53" y="11"/>
                      <a:pt x="41" y="0"/>
                      <a:pt x="26" y="0"/>
                    </a:cubicBezTo>
                    <a:cubicBezTo>
                      <a:pt x="12" y="0"/>
                      <a:pt x="0" y="11"/>
                      <a:pt x="0" y="25"/>
                    </a:cubicBezTo>
                    <a:cubicBezTo>
                      <a:pt x="0" y="40"/>
                      <a:pt x="12" y="51"/>
                      <a:pt x="26" y="51"/>
                    </a:cubicBezTo>
                    <a:close/>
                    <a:moveTo>
                      <a:pt x="26" y="5"/>
                    </a:moveTo>
                    <a:cubicBezTo>
                      <a:pt x="38" y="5"/>
                      <a:pt x="47" y="14"/>
                      <a:pt x="47" y="25"/>
                    </a:cubicBezTo>
                    <a:cubicBezTo>
                      <a:pt x="47" y="37"/>
                      <a:pt x="38" y="46"/>
                      <a:pt x="26" y="46"/>
                    </a:cubicBezTo>
                    <a:cubicBezTo>
                      <a:pt x="15" y="46"/>
                      <a:pt x="6" y="37"/>
                      <a:pt x="6" y="25"/>
                    </a:cubicBezTo>
                    <a:cubicBezTo>
                      <a:pt x="6" y="14"/>
                      <a:pt x="15" y="5"/>
                      <a:pt x="26"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97" name="Freeform 31"/>
              <p:cNvSpPr>
                <a:spLocks/>
              </p:cNvSpPr>
              <p:nvPr/>
            </p:nvSpPr>
            <p:spPr bwMode="auto">
              <a:xfrm>
                <a:off x="6898747" y="5855389"/>
                <a:ext cx="41745" cy="78719"/>
              </a:xfrm>
              <a:custGeom>
                <a:avLst/>
                <a:gdLst>
                  <a:gd name="T0" fmla="*/ 9 w 15"/>
                  <a:gd name="T1" fmla="*/ 11 h 28"/>
                  <a:gd name="T2" fmla="*/ 5 w 15"/>
                  <a:gd name="T3" fmla="*/ 8 h 28"/>
                  <a:gd name="T4" fmla="*/ 8 w 15"/>
                  <a:gd name="T5" fmla="*/ 6 h 28"/>
                  <a:gd name="T6" fmla="*/ 13 w 15"/>
                  <a:gd name="T7" fmla="*/ 8 h 28"/>
                  <a:gd name="T8" fmla="*/ 14 w 15"/>
                  <a:gd name="T9" fmla="*/ 4 h 28"/>
                  <a:gd name="T10" fmla="*/ 9 w 15"/>
                  <a:gd name="T11" fmla="*/ 3 h 28"/>
                  <a:gd name="T12" fmla="*/ 9 w 15"/>
                  <a:gd name="T13" fmla="*/ 0 h 28"/>
                  <a:gd name="T14" fmla="*/ 6 w 15"/>
                  <a:gd name="T15" fmla="*/ 0 h 28"/>
                  <a:gd name="T16" fmla="*/ 6 w 15"/>
                  <a:gd name="T17" fmla="*/ 3 h 28"/>
                  <a:gd name="T18" fmla="*/ 0 w 15"/>
                  <a:gd name="T19" fmla="*/ 9 h 28"/>
                  <a:gd name="T20" fmla="*/ 6 w 15"/>
                  <a:gd name="T21" fmla="*/ 15 h 28"/>
                  <a:gd name="T22" fmla="*/ 10 w 15"/>
                  <a:gd name="T23" fmla="*/ 18 h 28"/>
                  <a:gd name="T24" fmla="*/ 7 w 15"/>
                  <a:gd name="T25" fmla="*/ 20 h 28"/>
                  <a:gd name="T26" fmla="*/ 1 w 15"/>
                  <a:gd name="T27" fmla="*/ 19 h 28"/>
                  <a:gd name="T28" fmla="*/ 0 w 15"/>
                  <a:gd name="T29" fmla="*/ 23 h 28"/>
                  <a:gd name="T30" fmla="*/ 6 w 15"/>
                  <a:gd name="T31" fmla="*/ 24 h 28"/>
                  <a:gd name="T32" fmla="*/ 6 w 15"/>
                  <a:gd name="T33" fmla="*/ 28 h 28"/>
                  <a:gd name="T34" fmla="*/ 9 w 15"/>
                  <a:gd name="T35" fmla="*/ 28 h 28"/>
                  <a:gd name="T36" fmla="*/ 9 w 15"/>
                  <a:gd name="T37" fmla="*/ 24 h 28"/>
                  <a:gd name="T38" fmla="*/ 15 w 15"/>
                  <a:gd name="T39" fmla="*/ 18 h 28"/>
                  <a:gd name="T40" fmla="*/ 9 w 15"/>
                  <a:gd name="T41" fmla="*/ 1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28">
                    <a:moveTo>
                      <a:pt x="9" y="11"/>
                    </a:moveTo>
                    <a:cubicBezTo>
                      <a:pt x="6" y="10"/>
                      <a:pt x="5" y="10"/>
                      <a:pt x="5" y="8"/>
                    </a:cubicBezTo>
                    <a:cubicBezTo>
                      <a:pt x="5" y="7"/>
                      <a:pt x="6" y="6"/>
                      <a:pt x="8" y="6"/>
                    </a:cubicBezTo>
                    <a:cubicBezTo>
                      <a:pt x="11" y="6"/>
                      <a:pt x="12" y="7"/>
                      <a:pt x="13" y="8"/>
                    </a:cubicBezTo>
                    <a:cubicBezTo>
                      <a:pt x="14" y="4"/>
                      <a:pt x="14" y="4"/>
                      <a:pt x="14" y="4"/>
                    </a:cubicBezTo>
                    <a:cubicBezTo>
                      <a:pt x="13" y="3"/>
                      <a:pt x="11" y="3"/>
                      <a:pt x="9" y="3"/>
                    </a:cubicBezTo>
                    <a:cubicBezTo>
                      <a:pt x="9" y="0"/>
                      <a:pt x="9" y="0"/>
                      <a:pt x="9" y="0"/>
                    </a:cubicBezTo>
                    <a:cubicBezTo>
                      <a:pt x="6" y="0"/>
                      <a:pt x="6" y="0"/>
                      <a:pt x="6" y="0"/>
                    </a:cubicBezTo>
                    <a:cubicBezTo>
                      <a:pt x="6" y="3"/>
                      <a:pt x="6" y="3"/>
                      <a:pt x="6" y="3"/>
                    </a:cubicBezTo>
                    <a:cubicBezTo>
                      <a:pt x="2" y="4"/>
                      <a:pt x="0" y="6"/>
                      <a:pt x="0" y="9"/>
                    </a:cubicBezTo>
                    <a:cubicBezTo>
                      <a:pt x="0" y="12"/>
                      <a:pt x="3" y="14"/>
                      <a:pt x="6" y="15"/>
                    </a:cubicBezTo>
                    <a:cubicBezTo>
                      <a:pt x="9" y="16"/>
                      <a:pt x="10" y="17"/>
                      <a:pt x="10" y="18"/>
                    </a:cubicBezTo>
                    <a:cubicBezTo>
                      <a:pt x="10" y="20"/>
                      <a:pt x="9" y="20"/>
                      <a:pt x="7" y="20"/>
                    </a:cubicBezTo>
                    <a:cubicBezTo>
                      <a:pt x="4" y="20"/>
                      <a:pt x="2" y="20"/>
                      <a:pt x="1" y="19"/>
                    </a:cubicBezTo>
                    <a:cubicBezTo>
                      <a:pt x="0" y="23"/>
                      <a:pt x="0" y="23"/>
                      <a:pt x="0" y="23"/>
                    </a:cubicBezTo>
                    <a:cubicBezTo>
                      <a:pt x="1" y="24"/>
                      <a:pt x="3" y="24"/>
                      <a:pt x="6" y="24"/>
                    </a:cubicBezTo>
                    <a:cubicBezTo>
                      <a:pt x="6" y="28"/>
                      <a:pt x="6" y="28"/>
                      <a:pt x="6" y="28"/>
                    </a:cubicBezTo>
                    <a:cubicBezTo>
                      <a:pt x="9" y="28"/>
                      <a:pt x="9" y="28"/>
                      <a:pt x="9" y="28"/>
                    </a:cubicBezTo>
                    <a:cubicBezTo>
                      <a:pt x="9" y="24"/>
                      <a:pt x="9" y="24"/>
                      <a:pt x="9" y="24"/>
                    </a:cubicBezTo>
                    <a:cubicBezTo>
                      <a:pt x="13" y="23"/>
                      <a:pt x="15" y="21"/>
                      <a:pt x="15" y="18"/>
                    </a:cubicBezTo>
                    <a:cubicBezTo>
                      <a:pt x="15" y="15"/>
                      <a:pt x="13" y="13"/>
                      <a:pt x="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98" name="Freeform 32"/>
              <p:cNvSpPr>
                <a:spLocks noEditPoints="1"/>
              </p:cNvSpPr>
              <p:nvPr/>
            </p:nvSpPr>
            <p:spPr bwMode="auto">
              <a:xfrm>
                <a:off x="6859387" y="5835112"/>
                <a:ext cx="121657" cy="118079"/>
              </a:xfrm>
              <a:custGeom>
                <a:avLst/>
                <a:gdLst>
                  <a:gd name="T0" fmla="*/ 21 w 43"/>
                  <a:gd name="T1" fmla="*/ 0 h 42"/>
                  <a:gd name="T2" fmla="*/ 0 w 43"/>
                  <a:gd name="T3" fmla="*/ 21 h 42"/>
                  <a:gd name="T4" fmla="*/ 21 w 43"/>
                  <a:gd name="T5" fmla="*/ 42 h 42"/>
                  <a:gd name="T6" fmla="*/ 43 w 43"/>
                  <a:gd name="T7" fmla="*/ 21 h 42"/>
                  <a:gd name="T8" fmla="*/ 21 w 43"/>
                  <a:gd name="T9" fmla="*/ 0 h 42"/>
                  <a:gd name="T10" fmla="*/ 21 w 43"/>
                  <a:gd name="T11" fmla="*/ 37 h 42"/>
                  <a:gd name="T12" fmla="*/ 5 w 43"/>
                  <a:gd name="T13" fmla="*/ 21 h 42"/>
                  <a:gd name="T14" fmla="*/ 21 w 43"/>
                  <a:gd name="T15" fmla="*/ 4 h 42"/>
                  <a:gd name="T16" fmla="*/ 38 w 43"/>
                  <a:gd name="T17" fmla="*/ 21 h 42"/>
                  <a:gd name="T18" fmla="*/ 21 w 43"/>
                  <a:gd name="T19" fmla="*/ 3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2">
                    <a:moveTo>
                      <a:pt x="21" y="0"/>
                    </a:moveTo>
                    <a:cubicBezTo>
                      <a:pt x="10" y="0"/>
                      <a:pt x="0" y="9"/>
                      <a:pt x="0" y="21"/>
                    </a:cubicBezTo>
                    <a:cubicBezTo>
                      <a:pt x="0" y="32"/>
                      <a:pt x="10" y="42"/>
                      <a:pt x="21" y="42"/>
                    </a:cubicBezTo>
                    <a:cubicBezTo>
                      <a:pt x="33" y="42"/>
                      <a:pt x="43" y="32"/>
                      <a:pt x="43" y="21"/>
                    </a:cubicBezTo>
                    <a:cubicBezTo>
                      <a:pt x="43" y="9"/>
                      <a:pt x="33" y="0"/>
                      <a:pt x="21" y="0"/>
                    </a:cubicBezTo>
                    <a:close/>
                    <a:moveTo>
                      <a:pt x="21" y="37"/>
                    </a:moveTo>
                    <a:cubicBezTo>
                      <a:pt x="12" y="37"/>
                      <a:pt x="5" y="30"/>
                      <a:pt x="5" y="21"/>
                    </a:cubicBezTo>
                    <a:cubicBezTo>
                      <a:pt x="5" y="12"/>
                      <a:pt x="12" y="4"/>
                      <a:pt x="21" y="4"/>
                    </a:cubicBezTo>
                    <a:cubicBezTo>
                      <a:pt x="31" y="4"/>
                      <a:pt x="38" y="12"/>
                      <a:pt x="38" y="21"/>
                    </a:cubicBezTo>
                    <a:cubicBezTo>
                      <a:pt x="38" y="30"/>
                      <a:pt x="31" y="37"/>
                      <a:pt x="21"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grpSp>
      </p:grpSp>
      <p:grpSp>
        <p:nvGrpSpPr>
          <p:cNvPr id="3" name="组合 2"/>
          <p:cNvGrpSpPr/>
          <p:nvPr/>
        </p:nvGrpSpPr>
        <p:grpSpPr>
          <a:xfrm>
            <a:off x="5379498" y="2740032"/>
            <a:ext cx="673640" cy="691349"/>
            <a:chOff x="5379498" y="2740032"/>
            <a:chExt cx="673640" cy="691349"/>
          </a:xfrm>
        </p:grpSpPr>
        <p:sp>
          <p:nvSpPr>
            <p:cNvPr id="124" name="任意多边形 123"/>
            <p:cNvSpPr/>
            <p:nvPr/>
          </p:nvSpPr>
          <p:spPr>
            <a:xfrm>
              <a:off x="5381625" y="2745581"/>
              <a:ext cx="671513" cy="685800"/>
            </a:xfrm>
            <a:custGeom>
              <a:avLst/>
              <a:gdLst>
                <a:gd name="connsiteX0" fmla="*/ 0 w 671513"/>
                <a:gd name="connsiteY0" fmla="*/ 481013 h 685800"/>
                <a:gd name="connsiteX1" fmla="*/ 202406 w 671513"/>
                <a:gd name="connsiteY1" fmla="*/ 685800 h 685800"/>
                <a:gd name="connsiteX2" fmla="*/ 671513 w 671513"/>
                <a:gd name="connsiteY2" fmla="*/ 681038 h 685800"/>
                <a:gd name="connsiteX3" fmla="*/ 657225 w 671513"/>
                <a:gd name="connsiteY3" fmla="*/ 257175 h 685800"/>
                <a:gd name="connsiteX4" fmla="*/ 397669 w 671513"/>
                <a:gd name="connsiteY4" fmla="*/ 47625 h 685800"/>
                <a:gd name="connsiteX5" fmla="*/ 319088 w 671513"/>
                <a:gd name="connsiteY5" fmla="*/ 0 h 685800"/>
                <a:gd name="connsiteX6" fmla="*/ 30956 w 671513"/>
                <a:gd name="connsiteY6" fmla="*/ 9525 h 685800"/>
                <a:gd name="connsiteX7" fmla="*/ 0 w 671513"/>
                <a:gd name="connsiteY7" fmla="*/ 481013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1513" h="685800">
                  <a:moveTo>
                    <a:pt x="0" y="481013"/>
                  </a:moveTo>
                  <a:lnTo>
                    <a:pt x="202406" y="685800"/>
                  </a:lnTo>
                  <a:lnTo>
                    <a:pt x="671513" y="681038"/>
                  </a:lnTo>
                  <a:lnTo>
                    <a:pt x="657225" y="257175"/>
                  </a:lnTo>
                  <a:lnTo>
                    <a:pt x="397669" y="47625"/>
                  </a:lnTo>
                  <a:lnTo>
                    <a:pt x="319088" y="0"/>
                  </a:lnTo>
                  <a:lnTo>
                    <a:pt x="30956" y="9525"/>
                  </a:lnTo>
                  <a:lnTo>
                    <a:pt x="0" y="481013"/>
                  </a:lnTo>
                  <a:close/>
                </a:path>
              </a:pathLst>
            </a:custGeom>
            <a:gradFill flip="none" rotWithShape="1">
              <a:gsLst>
                <a:gs pos="0">
                  <a:schemeClr val="accent2">
                    <a:lumMod val="50000"/>
                    <a:alpha val="60000"/>
                  </a:schemeClr>
                </a:gs>
                <a:gs pos="100000">
                  <a:srgbClr val="F07374">
                    <a:alpha val="79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nvGrpSpPr>
            <p:cNvPr id="99" name="组合 98"/>
            <p:cNvGrpSpPr/>
            <p:nvPr/>
          </p:nvGrpSpPr>
          <p:grpSpPr>
            <a:xfrm>
              <a:off x="5379498" y="2740032"/>
              <a:ext cx="403136" cy="493783"/>
              <a:chOff x="6605340" y="4486155"/>
              <a:chExt cx="403136" cy="493783"/>
            </a:xfrm>
            <a:solidFill>
              <a:schemeClr val="bg1"/>
            </a:solidFill>
          </p:grpSpPr>
          <p:sp>
            <p:nvSpPr>
              <p:cNvPr id="100" name="Freeform 115"/>
              <p:cNvSpPr>
                <a:spLocks/>
              </p:cNvSpPr>
              <p:nvPr/>
            </p:nvSpPr>
            <p:spPr bwMode="auto">
              <a:xfrm>
                <a:off x="6743694" y="4903605"/>
                <a:ext cx="47708" cy="48902"/>
              </a:xfrm>
              <a:custGeom>
                <a:avLst/>
                <a:gdLst>
                  <a:gd name="T0" fmla="*/ 12 w 17"/>
                  <a:gd name="T1" fmla="*/ 0 h 17"/>
                  <a:gd name="T2" fmla="*/ 12 w 17"/>
                  <a:gd name="T3" fmla="*/ 4 h 17"/>
                  <a:gd name="T4" fmla="*/ 15 w 17"/>
                  <a:gd name="T5" fmla="*/ 9 h 17"/>
                  <a:gd name="T6" fmla="*/ 8 w 17"/>
                  <a:gd name="T7" fmla="*/ 14 h 17"/>
                  <a:gd name="T8" fmla="*/ 3 w 17"/>
                  <a:gd name="T9" fmla="*/ 7 h 17"/>
                  <a:gd name="T10" fmla="*/ 5 w 17"/>
                  <a:gd name="T11" fmla="*/ 4 h 17"/>
                  <a:gd name="T12" fmla="*/ 5 w 17"/>
                  <a:gd name="T13" fmla="*/ 1 h 17"/>
                  <a:gd name="T14" fmla="*/ 0 w 17"/>
                  <a:gd name="T15" fmla="*/ 8 h 17"/>
                  <a:gd name="T16" fmla="*/ 9 w 17"/>
                  <a:gd name="T17" fmla="*/ 17 h 17"/>
                  <a:gd name="T18" fmla="*/ 17 w 17"/>
                  <a:gd name="T19" fmla="*/ 8 h 17"/>
                  <a:gd name="T20" fmla="*/ 12 w 17"/>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7">
                    <a:moveTo>
                      <a:pt x="12" y="0"/>
                    </a:moveTo>
                    <a:cubicBezTo>
                      <a:pt x="12" y="4"/>
                      <a:pt x="12" y="4"/>
                      <a:pt x="12" y="4"/>
                    </a:cubicBezTo>
                    <a:cubicBezTo>
                      <a:pt x="14" y="5"/>
                      <a:pt x="15" y="7"/>
                      <a:pt x="15" y="9"/>
                    </a:cubicBezTo>
                    <a:cubicBezTo>
                      <a:pt x="14" y="12"/>
                      <a:pt x="11" y="14"/>
                      <a:pt x="8" y="14"/>
                    </a:cubicBezTo>
                    <a:cubicBezTo>
                      <a:pt x="5" y="14"/>
                      <a:pt x="3" y="11"/>
                      <a:pt x="3" y="7"/>
                    </a:cubicBezTo>
                    <a:cubicBezTo>
                      <a:pt x="3" y="6"/>
                      <a:pt x="4" y="5"/>
                      <a:pt x="5" y="4"/>
                    </a:cubicBezTo>
                    <a:cubicBezTo>
                      <a:pt x="5" y="1"/>
                      <a:pt x="5" y="1"/>
                      <a:pt x="5" y="1"/>
                    </a:cubicBezTo>
                    <a:cubicBezTo>
                      <a:pt x="2" y="2"/>
                      <a:pt x="0" y="5"/>
                      <a:pt x="0" y="8"/>
                    </a:cubicBezTo>
                    <a:cubicBezTo>
                      <a:pt x="0" y="13"/>
                      <a:pt x="4" y="17"/>
                      <a:pt x="9" y="17"/>
                    </a:cubicBezTo>
                    <a:cubicBezTo>
                      <a:pt x="14" y="17"/>
                      <a:pt x="17" y="13"/>
                      <a:pt x="17" y="8"/>
                    </a:cubicBezTo>
                    <a:cubicBezTo>
                      <a:pt x="17" y="5"/>
                      <a:pt x="15" y="2"/>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01" name="Rectangle 116"/>
              <p:cNvSpPr>
                <a:spLocks noChangeArrowheads="1"/>
              </p:cNvSpPr>
              <p:nvPr/>
            </p:nvSpPr>
            <p:spPr bwMode="auto">
              <a:xfrm>
                <a:off x="6762778" y="4895255"/>
                <a:ext cx="8349" cy="3458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02" name="Freeform 117"/>
              <p:cNvSpPr>
                <a:spLocks/>
              </p:cNvSpPr>
              <p:nvPr/>
            </p:nvSpPr>
            <p:spPr bwMode="auto">
              <a:xfrm>
                <a:off x="6754428" y="4684146"/>
                <a:ext cx="51287" cy="134777"/>
              </a:xfrm>
              <a:custGeom>
                <a:avLst/>
                <a:gdLst>
                  <a:gd name="T0" fmla="*/ 22 w 43"/>
                  <a:gd name="T1" fmla="*/ 0 h 113"/>
                  <a:gd name="T2" fmla="*/ 0 w 43"/>
                  <a:gd name="T3" fmla="*/ 16 h 113"/>
                  <a:gd name="T4" fmla="*/ 0 w 43"/>
                  <a:gd name="T5" fmla="*/ 113 h 113"/>
                  <a:gd name="T6" fmla="*/ 43 w 43"/>
                  <a:gd name="T7" fmla="*/ 113 h 113"/>
                  <a:gd name="T8" fmla="*/ 43 w 43"/>
                  <a:gd name="T9" fmla="*/ 19 h 113"/>
                  <a:gd name="T10" fmla="*/ 22 w 43"/>
                  <a:gd name="T11" fmla="*/ 0 h 113"/>
                </a:gdLst>
                <a:ahLst/>
                <a:cxnLst>
                  <a:cxn ang="0">
                    <a:pos x="T0" y="T1"/>
                  </a:cxn>
                  <a:cxn ang="0">
                    <a:pos x="T2" y="T3"/>
                  </a:cxn>
                  <a:cxn ang="0">
                    <a:pos x="T4" y="T5"/>
                  </a:cxn>
                  <a:cxn ang="0">
                    <a:pos x="T6" y="T7"/>
                  </a:cxn>
                  <a:cxn ang="0">
                    <a:pos x="T8" y="T9"/>
                  </a:cxn>
                  <a:cxn ang="0">
                    <a:pos x="T10" y="T11"/>
                  </a:cxn>
                </a:cxnLst>
                <a:rect l="0" t="0" r="r" b="b"/>
                <a:pathLst>
                  <a:path w="43" h="113">
                    <a:moveTo>
                      <a:pt x="22" y="0"/>
                    </a:moveTo>
                    <a:lnTo>
                      <a:pt x="0" y="16"/>
                    </a:lnTo>
                    <a:lnTo>
                      <a:pt x="0" y="113"/>
                    </a:lnTo>
                    <a:lnTo>
                      <a:pt x="43" y="113"/>
                    </a:lnTo>
                    <a:lnTo>
                      <a:pt x="43" y="19"/>
                    </a:ln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03" name="Freeform 118"/>
              <p:cNvSpPr>
                <a:spLocks/>
              </p:cNvSpPr>
              <p:nvPr/>
            </p:nvSpPr>
            <p:spPr bwMode="auto">
              <a:xfrm>
                <a:off x="6839111" y="4709192"/>
                <a:ext cx="51287" cy="109730"/>
              </a:xfrm>
              <a:custGeom>
                <a:avLst/>
                <a:gdLst>
                  <a:gd name="T0" fmla="*/ 10 w 43"/>
                  <a:gd name="T1" fmla="*/ 29 h 92"/>
                  <a:gd name="T2" fmla="*/ 0 w 43"/>
                  <a:gd name="T3" fmla="*/ 21 h 92"/>
                  <a:gd name="T4" fmla="*/ 0 w 43"/>
                  <a:gd name="T5" fmla="*/ 92 h 92"/>
                  <a:gd name="T6" fmla="*/ 43 w 43"/>
                  <a:gd name="T7" fmla="*/ 92 h 92"/>
                  <a:gd name="T8" fmla="*/ 43 w 43"/>
                  <a:gd name="T9" fmla="*/ 0 h 92"/>
                  <a:gd name="T10" fmla="*/ 10 w 43"/>
                  <a:gd name="T11" fmla="*/ 29 h 92"/>
                </a:gdLst>
                <a:ahLst/>
                <a:cxnLst>
                  <a:cxn ang="0">
                    <a:pos x="T0" y="T1"/>
                  </a:cxn>
                  <a:cxn ang="0">
                    <a:pos x="T2" y="T3"/>
                  </a:cxn>
                  <a:cxn ang="0">
                    <a:pos x="T4" y="T5"/>
                  </a:cxn>
                  <a:cxn ang="0">
                    <a:pos x="T6" y="T7"/>
                  </a:cxn>
                  <a:cxn ang="0">
                    <a:pos x="T8" y="T9"/>
                  </a:cxn>
                  <a:cxn ang="0">
                    <a:pos x="T10" y="T11"/>
                  </a:cxn>
                </a:cxnLst>
                <a:rect l="0" t="0" r="r" b="b"/>
                <a:pathLst>
                  <a:path w="43" h="92">
                    <a:moveTo>
                      <a:pt x="10" y="29"/>
                    </a:moveTo>
                    <a:lnTo>
                      <a:pt x="0" y="21"/>
                    </a:lnTo>
                    <a:lnTo>
                      <a:pt x="0" y="92"/>
                    </a:lnTo>
                    <a:lnTo>
                      <a:pt x="43" y="92"/>
                    </a:lnTo>
                    <a:lnTo>
                      <a:pt x="43" y="0"/>
                    </a:lnTo>
                    <a:lnTo>
                      <a:pt x="1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04" name="Freeform 119"/>
              <p:cNvSpPr>
                <a:spLocks/>
              </p:cNvSpPr>
              <p:nvPr/>
            </p:nvSpPr>
            <p:spPr bwMode="auto">
              <a:xfrm>
                <a:off x="6669746" y="4731854"/>
                <a:ext cx="51287" cy="87068"/>
              </a:xfrm>
              <a:custGeom>
                <a:avLst/>
                <a:gdLst>
                  <a:gd name="T0" fmla="*/ 0 w 43"/>
                  <a:gd name="T1" fmla="*/ 36 h 73"/>
                  <a:gd name="T2" fmla="*/ 0 w 43"/>
                  <a:gd name="T3" fmla="*/ 73 h 73"/>
                  <a:gd name="T4" fmla="*/ 43 w 43"/>
                  <a:gd name="T5" fmla="*/ 73 h 73"/>
                  <a:gd name="T6" fmla="*/ 43 w 43"/>
                  <a:gd name="T7" fmla="*/ 0 h 73"/>
                  <a:gd name="T8" fmla="*/ 0 w 43"/>
                  <a:gd name="T9" fmla="*/ 36 h 73"/>
                </a:gdLst>
                <a:ahLst/>
                <a:cxnLst>
                  <a:cxn ang="0">
                    <a:pos x="T0" y="T1"/>
                  </a:cxn>
                  <a:cxn ang="0">
                    <a:pos x="T2" y="T3"/>
                  </a:cxn>
                  <a:cxn ang="0">
                    <a:pos x="T4" y="T5"/>
                  </a:cxn>
                  <a:cxn ang="0">
                    <a:pos x="T6" y="T7"/>
                  </a:cxn>
                  <a:cxn ang="0">
                    <a:pos x="T8" y="T9"/>
                  </a:cxn>
                </a:cxnLst>
                <a:rect l="0" t="0" r="r" b="b"/>
                <a:pathLst>
                  <a:path w="43" h="73">
                    <a:moveTo>
                      <a:pt x="0" y="36"/>
                    </a:moveTo>
                    <a:lnTo>
                      <a:pt x="0" y="73"/>
                    </a:lnTo>
                    <a:lnTo>
                      <a:pt x="43" y="73"/>
                    </a:lnTo>
                    <a:lnTo>
                      <a:pt x="43" y="0"/>
                    </a:lnTo>
                    <a:lnTo>
                      <a:pt x="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05" name="Freeform 120"/>
              <p:cNvSpPr>
                <a:spLocks/>
              </p:cNvSpPr>
              <p:nvPr/>
            </p:nvSpPr>
            <p:spPr bwMode="auto">
              <a:xfrm>
                <a:off x="6927372" y="4636437"/>
                <a:ext cx="50094" cy="182485"/>
              </a:xfrm>
              <a:custGeom>
                <a:avLst/>
                <a:gdLst>
                  <a:gd name="T0" fmla="*/ 0 w 42"/>
                  <a:gd name="T1" fmla="*/ 153 h 153"/>
                  <a:gd name="T2" fmla="*/ 42 w 42"/>
                  <a:gd name="T3" fmla="*/ 153 h 153"/>
                  <a:gd name="T4" fmla="*/ 42 w 42"/>
                  <a:gd name="T5" fmla="*/ 0 h 153"/>
                  <a:gd name="T6" fmla="*/ 0 w 42"/>
                  <a:gd name="T7" fmla="*/ 35 h 153"/>
                  <a:gd name="T8" fmla="*/ 0 w 42"/>
                  <a:gd name="T9" fmla="*/ 153 h 153"/>
                </a:gdLst>
                <a:ahLst/>
                <a:cxnLst>
                  <a:cxn ang="0">
                    <a:pos x="T0" y="T1"/>
                  </a:cxn>
                  <a:cxn ang="0">
                    <a:pos x="T2" y="T3"/>
                  </a:cxn>
                  <a:cxn ang="0">
                    <a:pos x="T4" y="T5"/>
                  </a:cxn>
                  <a:cxn ang="0">
                    <a:pos x="T6" y="T7"/>
                  </a:cxn>
                  <a:cxn ang="0">
                    <a:pos x="T8" y="T9"/>
                  </a:cxn>
                </a:cxnLst>
                <a:rect l="0" t="0" r="r" b="b"/>
                <a:pathLst>
                  <a:path w="42" h="153">
                    <a:moveTo>
                      <a:pt x="0" y="153"/>
                    </a:moveTo>
                    <a:lnTo>
                      <a:pt x="42" y="153"/>
                    </a:lnTo>
                    <a:lnTo>
                      <a:pt x="42" y="0"/>
                    </a:lnTo>
                    <a:lnTo>
                      <a:pt x="0" y="35"/>
                    </a:lnTo>
                    <a:lnTo>
                      <a:pt x="0" y="1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06" name="Freeform 121"/>
              <p:cNvSpPr>
                <a:spLocks/>
              </p:cNvSpPr>
              <p:nvPr/>
            </p:nvSpPr>
            <p:spPr bwMode="auto">
              <a:xfrm>
                <a:off x="6904710" y="4556525"/>
                <a:ext cx="25047" cy="51287"/>
              </a:xfrm>
              <a:custGeom>
                <a:avLst/>
                <a:gdLst>
                  <a:gd name="T0" fmla="*/ 21 w 21"/>
                  <a:gd name="T1" fmla="*/ 22 h 43"/>
                  <a:gd name="T2" fmla="*/ 0 w 21"/>
                  <a:gd name="T3" fmla="*/ 0 h 43"/>
                  <a:gd name="T4" fmla="*/ 0 w 21"/>
                  <a:gd name="T5" fmla="*/ 43 h 43"/>
                  <a:gd name="T6" fmla="*/ 21 w 21"/>
                  <a:gd name="T7" fmla="*/ 22 h 43"/>
                </a:gdLst>
                <a:ahLst/>
                <a:cxnLst>
                  <a:cxn ang="0">
                    <a:pos x="T0" y="T1"/>
                  </a:cxn>
                  <a:cxn ang="0">
                    <a:pos x="T2" y="T3"/>
                  </a:cxn>
                  <a:cxn ang="0">
                    <a:pos x="T4" y="T5"/>
                  </a:cxn>
                  <a:cxn ang="0">
                    <a:pos x="T6" y="T7"/>
                  </a:cxn>
                </a:cxnLst>
                <a:rect l="0" t="0" r="r" b="b"/>
                <a:pathLst>
                  <a:path w="21" h="43">
                    <a:moveTo>
                      <a:pt x="21" y="22"/>
                    </a:moveTo>
                    <a:lnTo>
                      <a:pt x="0" y="0"/>
                    </a:lnTo>
                    <a:lnTo>
                      <a:pt x="0" y="43"/>
                    </a:lnTo>
                    <a:lnTo>
                      <a:pt x="21"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07" name="Freeform 122"/>
              <p:cNvSpPr>
                <a:spLocks noEditPoints="1"/>
              </p:cNvSpPr>
              <p:nvPr/>
            </p:nvSpPr>
            <p:spPr bwMode="auto">
              <a:xfrm>
                <a:off x="6605340" y="4486155"/>
                <a:ext cx="332767" cy="493783"/>
              </a:xfrm>
              <a:custGeom>
                <a:avLst/>
                <a:gdLst>
                  <a:gd name="T0" fmla="*/ 108 w 118"/>
                  <a:gd name="T1" fmla="*/ 69 h 175"/>
                  <a:gd name="T2" fmla="*/ 107 w 118"/>
                  <a:gd name="T3" fmla="*/ 70 h 175"/>
                  <a:gd name="T4" fmla="*/ 107 w 118"/>
                  <a:gd name="T5" fmla="*/ 123 h 175"/>
                  <a:gd name="T6" fmla="*/ 106 w 118"/>
                  <a:gd name="T7" fmla="*/ 123 h 175"/>
                  <a:gd name="T8" fmla="*/ 106 w 118"/>
                  <a:gd name="T9" fmla="*/ 136 h 175"/>
                  <a:gd name="T10" fmla="*/ 12 w 118"/>
                  <a:gd name="T11" fmla="*/ 136 h 175"/>
                  <a:gd name="T12" fmla="*/ 12 w 118"/>
                  <a:gd name="T13" fmla="*/ 12 h 175"/>
                  <a:gd name="T14" fmla="*/ 106 w 118"/>
                  <a:gd name="T15" fmla="*/ 12 h 175"/>
                  <a:gd name="T16" fmla="*/ 106 w 118"/>
                  <a:gd name="T17" fmla="*/ 15 h 175"/>
                  <a:gd name="T18" fmla="*/ 118 w 118"/>
                  <a:gd name="T19" fmla="*/ 15 h 175"/>
                  <a:gd name="T20" fmla="*/ 118 w 118"/>
                  <a:gd name="T21" fmla="*/ 10 h 175"/>
                  <a:gd name="T22" fmla="*/ 108 w 118"/>
                  <a:gd name="T23" fmla="*/ 0 h 175"/>
                  <a:gd name="T24" fmla="*/ 9 w 118"/>
                  <a:gd name="T25" fmla="*/ 0 h 175"/>
                  <a:gd name="T26" fmla="*/ 0 w 118"/>
                  <a:gd name="T27" fmla="*/ 10 h 175"/>
                  <a:gd name="T28" fmla="*/ 0 w 118"/>
                  <a:gd name="T29" fmla="*/ 165 h 175"/>
                  <a:gd name="T30" fmla="*/ 9 w 118"/>
                  <a:gd name="T31" fmla="*/ 175 h 175"/>
                  <a:gd name="T32" fmla="*/ 108 w 118"/>
                  <a:gd name="T33" fmla="*/ 175 h 175"/>
                  <a:gd name="T34" fmla="*/ 118 w 118"/>
                  <a:gd name="T35" fmla="*/ 165 h 175"/>
                  <a:gd name="T36" fmla="*/ 118 w 118"/>
                  <a:gd name="T37" fmla="*/ 123 h 175"/>
                  <a:gd name="T38" fmla="*/ 108 w 118"/>
                  <a:gd name="T39" fmla="*/ 123 h 175"/>
                  <a:gd name="T40" fmla="*/ 108 w 118"/>
                  <a:gd name="T41" fmla="*/ 69 h 175"/>
                  <a:gd name="T42" fmla="*/ 58 w 118"/>
                  <a:gd name="T43" fmla="*/ 170 h 175"/>
                  <a:gd name="T44" fmla="*/ 43 w 118"/>
                  <a:gd name="T45" fmla="*/ 155 h 175"/>
                  <a:gd name="T46" fmla="*/ 58 w 118"/>
                  <a:gd name="T47" fmla="*/ 140 h 175"/>
                  <a:gd name="T48" fmla="*/ 73 w 118"/>
                  <a:gd name="T49" fmla="*/ 155 h 175"/>
                  <a:gd name="T50" fmla="*/ 58 w 118"/>
                  <a:gd name="T51" fmla="*/ 17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8" h="175">
                    <a:moveTo>
                      <a:pt x="108" y="69"/>
                    </a:moveTo>
                    <a:cubicBezTo>
                      <a:pt x="107" y="70"/>
                      <a:pt x="107" y="70"/>
                      <a:pt x="107" y="70"/>
                    </a:cubicBezTo>
                    <a:cubicBezTo>
                      <a:pt x="107" y="123"/>
                      <a:pt x="107" y="123"/>
                      <a:pt x="107" y="123"/>
                    </a:cubicBezTo>
                    <a:cubicBezTo>
                      <a:pt x="106" y="123"/>
                      <a:pt x="106" y="123"/>
                      <a:pt x="106" y="123"/>
                    </a:cubicBezTo>
                    <a:cubicBezTo>
                      <a:pt x="106" y="136"/>
                      <a:pt x="106" y="136"/>
                      <a:pt x="106" y="136"/>
                    </a:cubicBezTo>
                    <a:cubicBezTo>
                      <a:pt x="12" y="136"/>
                      <a:pt x="12" y="136"/>
                      <a:pt x="12" y="136"/>
                    </a:cubicBezTo>
                    <a:cubicBezTo>
                      <a:pt x="12" y="12"/>
                      <a:pt x="12" y="12"/>
                      <a:pt x="12" y="12"/>
                    </a:cubicBezTo>
                    <a:cubicBezTo>
                      <a:pt x="106" y="12"/>
                      <a:pt x="106" y="12"/>
                      <a:pt x="106" y="12"/>
                    </a:cubicBezTo>
                    <a:cubicBezTo>
                      <a:pt x="106" y="15"/>
                      <a:pt x="106" y="15"/>
                      <a:pt x="106" y="15"/>
                    </a:cubicBezTo>
                    <a:cubicBezTo>
                      <a:pt x="118" y="15"/>
                      <a:pt x="118" y="15"/>
                      <a:pt x="118" y="15"/>
                    </a:cubicBezTo>
                    <a:cubicBezTo>
                      <a:pt x="118" y="10"/>
                      <a:pt x="118" y="10"/>
                      <a:pt x="118" y="10"/>
                    </a:cubicBezTo>
                    <a:cubicBezTo>
                      <a:pt x="118" y="4"/>
                      <a:pt x="114" y="0"/>
                      <a:pt x="108" y="0"/>
                    </a:cubicBezTo>
                    <a:cubicBezTo>
                      <a:pt x="9" y="0"/>
                      <a:pt x="9" y="0"/>
                      <a:pt x="9" y="0"/>
                    </a:cubicBezTo>
                    <a:cubicBezTo>
                      <a:pt x="4" y="0"/>
                      <a:pt x="0" y="4"/>
                      <a:pt x="0" y="10"/>
                    </a:cubicBezTo>
                    <a:cubicBezTo>
                      <a:pt x="0" y="165"/>
                      <a:pt x="0" y="165"/>
                      <a:pt x="0" y="165"/>
                    </a:cubicBezTo>
                    <a:cubicBezTo>
                      <a:pt x="0" y="171"/>
                      <a:pt x="4" y="175"/>
                      <a:pt x="9" y="175"/>
                    </a:cubicBezTo>
                    <a:cubicBezTo>
                      <a:pt x="108" y="175"/>
                      <a:pt x="108" y="175"/>
                      <a:pt x="108" y="175"/>
                    </a:cubicBezTo>
                    <a:cubicBezTo>
                      <a:pt x="114" y="175"/>
                      <a:pt x="118" y="171"/>
                      <a:pt x="118" y="165"/>
                    </a:cubicBezTo>
                    <a:cubicBezTo>
                      <a:pt x="118" y="123"/>
                      <a:pt x="118" y="123"/>
                      <a:pt x="118" y="123"/>
                    </a:cubicBezTo>
                    <a:cubicBezTo>
                      <a:pt x="108" y="123"/>
                      <a:pt x="108" y="123"/>
                      <a:pt x="108" y="123"/>
                    </a:cubicBezTo>
                    <a:lnTo>
                      <a:pt x="108" y="69"/>
                    </a:lnTo>
                    <a:close/>
                    <a:moveTo>
                      <a:pt x="58" y="170"/>
                    </a:moveTo>
                    <a:cubicBezTo>
                      <a:pt x="50" y="170"/>
                      <a:pt x="43" y="163"/>
                      <a:pt x="43" y="155"/>
                    </a:cubicBezTo>
                    <a:cubicBezTo>
                      <a:pt x="43" y="147"/>
                      <a:pt x="50" y="140"/>
                      <a:pt x="58" y="140"/>
                    </a:cubicBezTo>
                    <a:cubicBezTo>
                      <a:pt x="66" y="140"/>
                      <a:pt x="73" y="147"/>
                      <a:pt x="73" y="155"/>
                    </a:cubicBezTo>
                    <a:cubicBezTo>
                      <a:pt x="73" y="163"/>
                      <a:pt x="66" y="170"/>
                      <a:pt x="58"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08" name="Freeform 123"/>
              <p:cNvSpPr>
                <a:spLocks/>
              </p:cNvSpPr>
              <p:nvPr/>
            </p:nvSpPr>
            <p:spPr bwMode="auto">
              <a:xfrm>
                <a:off x="6669746" y="4543406"/>
                <a:ext cx="338730" cy="200376"/>
              </a:xfrm>
              <a:custGeom>
                <a:avLst/>
                <a:gdLst>
                  <a:gd name="T0" fmla="*/ 204 w 284"/>
                  <a:gd name="T1" fmla="*/ 0 h 168"/>
                  <a:gd name="T2" fmla="*/ 239 w 284"/>
                  <a:gd name="T3" fmla="*/ 35 h 168"/>
                  <a:gd name="T4" fmla="*/ 152 w 284"/>
                  <a:gd name="T5" fmla="*/ 108 h 168"/>
                  <a:gd name="T6" fmla="*/ 93 w 284"/>
                  <a:gd name="T7" fmla="*/ 59 h 168"/>
                  <a:gd name="T8" fmla="*/ 0 w 284"/>
                  <a:gd name="T9" fmla="*/ 134 h 168"/>
                  <a:gd name="T10" fmla="*/ 0 w 284"/>
                  <a:gd name="T11" fmla="*/ 168 h 168"/>
                  <a:gd name="T12" fmla="*/ 93 w 284"/>
                  <a:gd name="T13" fmla="*/ 92 h 168"/>
                  <a:gd name="T14" fmla="*/ 152 w 284"/>
                  <a:gd name="T15" fmla="*/ 142 h 168"/>
                  <a:gd name="T16" fmla="*/ 256 w 284"/>
                  <a:gd name="T17" fmla="*/ 52 h 168"/>
                  <a:gd name="T18" fmla="*/ 284 w 284"/>
                  <a:gd name="T19" fmla="*/ 80 h 168"/>
                  <a:gd name="T20" fmla="*/ 284 w 284"/>
                  <a:gd name="T21" fmla="*/ 0 h 168"/>
                  <a:gd name="T22" fmla="*/ 204 w 284"/>
                  <a:gd name="T23"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4" h="168">
                    <a:moveTo>
                      <a:pt x="204" y="0"/>
                    </a:moveTo>
                    <a:lnTo>
                      <a:pt x="239" y="35"/>
                    </a:lnTo>
                    <a:lnTo>
                      <a:pt x="152" y="108"/>
                    </a:lnTo>
                    <a:lnTo>
                      <a:pt x="93" y="59"/>
                    </a:lnTo>
                    <a:lnTo>
                      <a:pt x="0" y="134"/>
                    </a:lnTo>
                    <a:lnTo>
                      <a:pt x="0" y="168"/>
                    </a:lnTo>
                    <a:lnTo>
                      <a:pt x="93" y="92"/>
                    </a:lnTo>
                    <a:lnTo>
                      <a:pt x="152" y="142"/>
                    </a:lnTo>
                    <a:lnTo>
                      <a:pt x="256" y="52"/>
                    </a:lnTo>
                    <a:lnTo>
                      <a:pt x="284" y="80"/>
                    </a:lnTo>
                    <a:lnTo>
                      <a:pt x="284" y="0"/>
                    </a:lnTo>
                    <a:lnTo>
                      <a:pt x="20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grpSp>
      </p:grpSp>
      <p:grpSp>
        <p:nvGrpSpPr>
          <p:cNvPr id="2" name="组合 1"/>
          <p:cNvGrpSpPr/>
          <p:nvPr/>
        </p:nvGrpSpPr>
        <p:grpSpPr>
          <a:xfrm>
            <a:off x="4373306" y="1733559"/>
            <a:ext cx="732094" cy="755641"/>
            <a:chOff x="4373306" y="1733559"/>
            <a:chExt cx="732094" cy="755641"/>
          </a:xfrm>
        </p:grpSpPr>
        <p:sp>
          <p:nvSpPr>
            <p:cNvPr id="125" name="任意多边形 124"/>
            <p:cNvSpPr/>
            <p:nvPr/>
          </p:nvSpPr>
          <p:spPr>
            <a:xfrm>
              <a:off x="4378325" y="1771650"/>
              <a:ext cx="727075" cy="717550"/>
            </a:xfrm>
            <a:custGeom>
              <a:avLst/>
              <a:gdLst>
                <a:gd name="connsiteX0" fmla="*/ 0 w 727075"/>
                <a:gd name="connsiteY0" fmla="*/ 495300 h 717550"/>
                <a:gd name="connsiteX1" fmla="*/ 206375 w 727075"/>
                <a:gd name="connsiteY1" fmla="*/ 717550 h 717550"/>
                <a:gd name="connsiteX2" fmla="*/ 727075 w 727075"/>
                <a:gd name="connsiteY2" fmla="*/ 717550 h 717550"/>
                <a:gd name="connsiteX3" fmla="*/ 720725 w 727075"/>
                <a:gd name="connsiteY3" fmla="*/ 396875 h 717550"/>
                <a:gd name="connsiteX4" fmla="*/ 501650 w 727075"/>
                <a:gd name="connsiteY4" fmla="*/ 196850 h 717550"/>
                <a:gd name="connsiteX5" fmla="*/ 228600 w 727075"/>
                <a:gd name="connsiteY5" fmla="*/ 0 h 717550"/>
                <a:gd name="connsiteX6" fmla="*/ 92075 w 727075"/>
                <a:gd name="connsiteY6" fmla="*/ 60325 h 717550"/>
                <a:gd name="connsiteX7" fmla="*/ 149225 w 727075"/>
                <a:gd name="connsiteY7" fmla="*/ 260350 h 717550"/>
                <a:gd name="connsiteX8" fmla="*/ 196850 w 727075"/>
                <a:gd name="connsiteY8" fmla="*/ 314325 h 717550"/>
                <a:gd name="connsiteX9" fmla="*/ 180975 w 727075"/>
                <a:gd name="connsiteY9" fmla="*/ 390525 h 717550"/>
                <a:gd name="connsiteX10" fmla="*/ 82550 w 727075"/>
                <a:gd name="connsiteY10" fmla="*/ 276225 h 717550"/>
                <a:gd name="connsiteX11" fmla="*/ 0 w 727075"/>
                <a:gd name="connsiteY11" fmla="*/ 495300 h 717550"/>
                <a:gd name="connsiteX0" fmla="*/ 0 w 727075"/>
                <a:gd name="connsiteY0" fmla="*/ 495300 h 717550"/>
                <a:gd name="connsiteX1" fmla="*/ 206375 w 727075"/>
                <a:gd name="connsiteY1" fmla="*/ 717550 h 717550"/>
                <a:gd name="connsiteX2" fmla="*/ 727075 w 727075"/>
                <a:gd name="connsiteY2" fmla="*/ 717550 h 717550"/>
                <a:gd name="connsiteX3" fmla="*/ 720725 w 727075"/>
                <a:gd name="connsiteY3" fmla="*/ 396875 h 717550"/>
                <a:gd name="connsiteX4" fmla="*/ 501650 w 727075"/>
                <a:gd name="connsiteY4" fmla="*/ 196850 h 717550"/>
                <a:gd name="connsiteX5" fmla="*/ 228600 w 727075"/>
                <a:gd name="connsiteY5" fmla="*/ 0 h 717550"/>
                <a:gd name="connsiteX6" fmla="*/ 92075 w 727075"/>
                <a:gd name="connsiteY6" fmla="*/ 60325 h 717550"/>
                <a:gd name="connsiteX7" fmla="*/ 149225 w 727075"/>
                <a:gd name="connsiteY7" fmla="*/ 260350 h 717550"/>
                <a:gd name="connsiteX8" fmla="*/ 180975 w 727075"/>
                <a:gd name="connsiteY8" fmla="*/ 390525 h 717550"/>
                <a:gd name="connsiteX9" fmla="*/ 82550 w 727075"/>
                <a:gd name="connsiteY9" fmla="*/ 276225 h 717550"/>
                <a:gd name="connsiteX10" fmla="*/ 0 w 727075"/>
                <a:gd name="connsiteY10" fmla="*/ 495300 h 717550"/>
                <a:gd name="connsiteX0" fmla="*/ 0 w 727075"/>
                <a:gd name="connsiteY0" fmla="*/ 495300 h 717550"/>
                <a:gd name="connsiteX1" fmla="*/ 206375 w 727075"/>
                <a:gd name="connsiteY1" fmla="*/ 717550 h 717550"/>
                <a:gd name="connsiteX2" fmla="*/ 727075 w 727075"/>
                <a:gd name="connsiteY2" fmla="*/ 717550 h 717550"/>
                <a:gd name="connsiteX3" fmla="*/ 720725 w 727075"/>
                <a:gd name="connsiteY3" fmla="*/ 396875 h 717550"/>
                <a:gd name="connsiteX4" fmla="*/ 501650 w 727075"/>
                <a:gd name="connsiteY4" fmla="*/ 196850 h 717550"/>
                <a:gd name="connsiteX5" fmla="*/ 228600 w 727075"/>
                <a:gd name="connsiteY5" fmla="*/ 0 h 717550"/>
                <a:gd name="connsiteX6" fmla="*/ 92075 w 727075"/>
                <a:gd name="connsiteY6" fmla="*/ 60325 h 717550"/>
                <a:gd name="connsiteX7" fmla="*/ 149225 w 727075"/>
                <a:gd name="connsiteY7" fmla="*/ 260350 h 717550"/>
                <a:gd name="connsiteX8" fmla="*/ 82550 w 727075"/>
                <a:gd name="connsiteY8" fmla="*/ 276225 h 717550"/>
                <a:gd name="connsiteX9" fmla="*/ 0 w 727075"/>
                <a:gd name="connsiteY9" fmla="*/ 495300 h 717550"/>
                <a:gd name="connsiteX0" fmla="*/ 0 w 727075"/>
                <a:gd name="connsiteY0" fmla="*/ 495300 h 717550"/>
                <a:gd name="connsiteX1" fmla="*/ 206375 w 727075"/>
                <a:gd name="connsiteY1" fmla="*/ 717550 h 717550"/>
                <a:gd name="connsiteX2" fmla="*/ 727075 w 727075"/>
                <a:gd name="connsiteY2" fmla="*/ 717550 h 717550"/>
                <a:gd name="connsiteX3" fmla="*/ 720725 w 727075"/>
                <a:gd name="connsiteY3" fmla="*/ 396875 h 717550"/>
                <a:gd name="connsiteX4" fmla="*/ 501650 w 727075"/>
                <a:gd name="connsiteY4" fmla="*/ 196850 h 717550"/>
                <a:gd name="connsiteX5" fmla="*/ 228600 w 727075"/>
                <a:gd name="connsiteY5" fmla="*/ 0 h 717550"/>
                <a:gd name="connsiteX6" fmla="*/ 92075 w 727075"/>
                <a:gd name="connsiteY6" fmla="*/ 60325 h 717550"/>
                <a:gd name="connsiteX7" fmla="*/ 82550 w 727075"/>
                <a:gd name="connsiteY7" fmla="*/ 276225 h 717550"/>
                <a:gd name="connsiteX8" fmla="*/ 0 w 727075"/>
                <a:gd name="connsiteY8" fmla="*/ 495300 h 717550"/>
                <a:gd name="connsiteX0" fmla="*/ 0 w 727075"/>
                <a:gd name="connsiteY0" fmla="*/ 495300 h 717550"/>
                <a:gd name="connsiteX1" fmla="*/ 206375 w 727075"/>
                <a:gd name="connsiteY1" fmla="*/ 717550 h 717550"/>
                <a:gd name="connsiteX2" fmla="*/ 727075 w 727075"/>
                <a:gd name="connsiteY2" fmla="*/ 717550 h 717550"/>
                <a:gd name="connsiteX3" fmla="*/ 720725 w 727075"/>
                <a:gd name="connsiteY3" fmla="*/ 396875 h 717550"/>
                <a:gd name="connsiteX4" fmla="*/ 501650 w 727075"/>
                <a:gd name="connsiteY4" fmla="*/ 196850 h 717550"/>
                <a:gd name="connsiteX5" fmla="*/ 228600 w 727075"/>
                <a:gd name="connsiteY5" fmla="*/ 0 h 717550"/>
                <a:gd name="connsiteX6" fmla="*/ 92075 w 727075"/>
                <a:gd name="connsiteY6" fmla="*/ 60325 h 717550"/>
                <a:gd name="connsiteX7" fmla="*/ 96837 w 727075"/>
                <a:gd name="connsiteY7" fmla="*/ 273844 h 717550"/>
                <a:gd name="connsiteX8" fmla="*/ 0 w 727075"/>
                <a:gd name="connsiteY8" fmla="*/ 495300 h 717550"/>
                <a:gd name="connsiteX0" fmla="*/ 0 w 727075"/>
                <a:gd name="connsiteY0" fmla="*/ 495300 h 717550"/>
                <a:gd name="connsiteX1" fmla="*/ 206375 w 727075"/>
                <a:gd name="connsiteY1" fmla="*/ 717550 h 717550"/>
                <a:gd name="connsiteX2" fmla="*/ 727075 w 727075"/>
                <a:gd name="connsiteY2" fmla="*/ 717550 h 717550"/>
                <a:gd name="connsiteX3" fmla="*/ 720725 w 727075"/>
                <a:gd name="connsiteY3" fmla="*/ 396875 h 717550"/>
                <a:gd name="connsiteX4" fmla="*/ 501650 w 727075"/>
                <a:gd name="connsiteY4" fmla="*/ 196850 h 717550"/>
                <a:gd name="connsiteX5" fmla="*/ 228600 w 727075"/>
                <a:gd name="connsiteY5" fmla="*/ 0 h 717550"/>
                <a:gd name="connsiteX6" fmla="*/ 92075 w 727075"/>
                <a:gd name="connsiteY6" fmla="*/ 60325 h 717550"/>
                <a:gd name="connsiteX7" fmla="*/ 118268 w 727075"/>
                <a:gd name="connsiteY7" fmla="*/ 269081 h 717550"/>
                <a:gd name="connsiteX8" fmla="*/ 0 w 727075"/>
                <a:gd name="connsiteY8" fmla="*/ 495300 h 71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7075" h="717550">
                  <a:moveTo>
                    <a:pt x="0" y="495300"/>
                  </a:moveTo>
                  <a:lnTo>
                    <a:pt x="206375" y="717550"/>
                  </a:lnTo>
                  <a:lnTo>
                    <a:pt x="727075" y="717550"/>
                  </a:lnTo>
                  <a:lnTo>
                    <a:pt x="720725" y="396875"/>
                  </a:lnTo>
                  <a:lnTo>
                    <a:pt x="501650" y="196850"/>
                  </a:lnTo>
                  <a:lnTo>
                    <a:pt x="228600" y="0"/>
                  </a:lnTo>
                  <a:lnTo>
                    <a:pt x="92075" y="60325"/>
                  </a:lnTo>
                  <a:lnTo>
                    <a:pt x="118268" y="269081"/>
                  </a:lnTo>
                  <a:lnTo>
                    <a:pt x="0" y="495300"/>
                  </a:lnTo>
                  <a:close/>
                </a:path>
              </a:pathLst>
            </a:custGeom>
            <a:gradFill>
              <a:gsLst>
                <a:gs pos="0">
                  <a:schemeClr val="accent1">
                    <a:lumMod val="50000"/>
                    <a:alpha val="50000"/>
                  </a:schemeClr>
                </a:gs>
                <a:gs pos="100000">
                  <a:schemeClr val="accent1">
                    <a:alpha val="20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nvGrpSpPr>
            <p:cNvPr id="109" name="组合 108"/>
            <p:cNvGrpSpPr/>
            <p:nvPr/>
          </p:nvGrpSpPr>
          <p:grpSpPr>
            <a:xfrm>
              <a:off x="4373306" y="1733559"/>
              <a:ext cx="586815" cy="552226"/>
              <a:chOff x="5067933" y="4413400"/>
              <a:chExt cx="586815" cy="552226"/>
            </a:xfrm>
            <a:solidFill>
              <a:schemeClr val="bg1"/>
            </a:solidFill>
          </p:grpSpPr>
          <p:sp>
            <p:nvSpPr>
              <p:cNvPr id="110" name="Freeform 124"/>
              <p:cNvSpPr>
                <a:spLocks noEditPoints="1"/>
              </p:cNvSpPr>
              <p:nvPr/>
            </p:nvSpPr>
            <p:spPr bwMode="auto">
              <a:xfrm>
                <a:off x="5121606" y="4413400"/>
                <a:ext cx="242121" cy="304142"/>
              </a:xfrm>
              <a:custGeom>
                <a:avLst/>
                <a:gdLst>
                  <a:gd name="T0" fmla="*/ 6 w 86"/>
                  <a:gd name="T1" fmla="*/ 68 h 108"/>
                  <a:gd name="T2" fmla="*/ 14 w 86"/>
                  <a:gd name="T3" fmla="*/ 77 h 108"/>
                  <a:gd name="T4" fmla="*/ 45 w 86"/>
                  <a:gd name="T5" fmla="*/ 108 h 108"/>
                  <a:gd name="T6" fmla="*/ 76 w 86"/>
                  <a:gd name="T7" fmla="*/ 77 h 108"/>
                  <a:gd name="T8" fmla="*/ 76 w 86"/>
                  <a:gd name="T9" fmla="*/ 77 h 108"/>
                  <a:gd name="T10" fmla="*/ 84 w 86"/>
                  <a:gd name="T11" fmla="*/ 68 h 108"/>
                  <a:gd name="T12" fmla="*/ 78 w 86"/>
                  <a:gd name="T13" fmla="*/ 59 h 108"/>
                  <a:gd name="T14" fmla="*/ 78 w 86"/>
                  <a:gd name="T15" fmla="*/ 59 h 108"/>
                  <a:gd name="T16" fmla="*/ 68 w 86"/>
                  <a:gd name="T17" fmla="*/ 24 h 108"/>
                  <a:gd name="T18" fmla="*/ 22 w 86"/>
                  <a:gd name="T19" fmla="*/ 19 h 108"/>
                  <a:gd name="T20" fmla="*/ 11 w 86"/>
                  <a:gd name="T21" fmla="*/ 59 h 108"/>
                  <a:gd name="T22" fmla="*/ 11 w 86"/>
                  <a:gd name="T23" fmla="*/ 59 h 108"/>
                  <a:gd name="T24" fmla="*/ 6 w 86"/>
                  <a:gd name="T25" fmla="*/ 68 h 108"/>
                  <a:gd name="T26" fmla="*/ 14 w 86"/>
                  <a:gd name="T27" fmla="*/ 60 h 108"/>
                  <a:gd name="T28" fmla="*/ 14 w 86"/>
                  <a:gd name="T29" fmla="*/ 60 h 108"/>
                  <a:gd name="T30" fmla="*/ 15 w 86"/>
                  <a:gd name="T31" fmla="*/ 60 h 108"/>
                  <a:gd name="T32" fmla="*/ 15 w 86"/>
                  <a:gd name="T33" fmla="*/ 58 h 108"/>
                  <a:gd name="T34" fmla="*/ 17 w 86"/>
                  <a:gd name="T35" fmla="*/ 46 h 108"/>
                  <a:gd name="T36" fmla="*/ 20 w 86"/>
                  <a:gd name="T37" fmla="*/ 42 h 108"/>
                  <a:gd name="T38" fmla="*/ 56 w 86"/>
                  <a:gd name="T39" fmla="*/ 34 h 108"/>
                  <a:gd name="T40" fmla="*/ 73 w 86"/>
                  <a:gd name="T41" fmla="*/ 61 h 108"/>
                  <a:gd name="T42" fmla="*/ 74 w 86"/>
                  <a:gd name="T43" fmla="*/ 61 h 108"/>
                  <a:gd name="T44" fmla="*/ 75 w 86"/>
                  <a:gd name="T45" fmla="*/ 61 h 108"/>
                  <a:gd name="T46" fmla="*/ 76 w 86"/>
                  <a:gd name="T47" fmla="*/ 60 h 108"/>
                  <a:gd name="T48" fmla="*/ 80 w 86"/>
                  <a:gd name="T49" fmla="*/ 62 h 108"/>
                  <a:gd name="T50" fmla="*/ 82 w 86"/>
                  <a:gd name="T51" fmla="*/ 68 h 108"/>
                  <a:gd name="T52" fmla="*/ 80 w 86"/>
                  <a:gd name="T53" fmla="*/ 73 h 108"/>
                  <a:gd name="T54" fmla="*/ 76 w 86"/>
                  <a:gd name="T55" fmla="*/ 75 h 108"/>
                  <a:gd name="T56" fmla="*/ 76 w 86"/>
                  <a:gd name="T57" fmla="*/ 75 h 108"/>
                  <a:gd name="T58" fmla="*/ 74 w 86"/>
                  <a:gd name="T59" fmla="*/ 75 h 108"/>
                  <a:gd name="T60" fmla="*/ 74 w 86"/>
                  <a:gd name="T61" fmla="*/ 77 h 108"/>
                  <a:gd name="T62" fmla="*/ 63 w 86"/>
                  <a:gd name="T63" fmla="*/ 98 h 108"/>
                  <a:gd name="T64" fmla="*/ 55 w 86"/>
                  <a:gd name="T65" fmla="*/ 104 h 108"/>
                  <a:gd name="T66" fmla="*/ 45 w 86"/>
                  <a:gd name="T67" fmla="*/ 106 h 108"/>
                  <a:gd name="T68" fmla="*/ 35 w 86"/>
                  <a:gd name="T69" fmla="*/ 104 h 108"/>
                  <a:gd name="T70" fmla="*/ 26 w 86"/>
                  <a:gd name="T71" fmla="*/ 98 h 108"/>
                  <a:gd name="T72" fmla="*/ 16 w 86"/>
                  <a:gd name="T73" fmla="*/ 77 h 108"/>
                  <a:gd name="T74" fmla="*/ 15 w 86"/>
                  <a:gd name="T75" fmla="*/ 75 h 108"/>
                  <a:gd name="T76" fmla="*/ 14 w 86"/>
                  <a:gd name="T77" fmla="*/ 75 h 108"/>
                  <a:gd name="T78" fmla="*/ 8 w 86"/>
                  <a:gd name="T79" fmla="*/ 68 h 108"/>
                  <a:gd name="T80" fmla="*/ 10 w 86"/>
                  <a:gd name="T81" fmla="*/ 62 h 108"/>
                  <a:gd name="T82" fmla="*/ 14 w 86"/>
                  <a:gd name="T83" fmla="*/ 6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 h="108">
                    <a:moveTo>
                      <a:pt x="6" y="68"/>
                    </a:moveTo>
                    <a:cubicBezTo>
                      <a:pt x="6" y="73"/>
                      <a:pt x="9" y="77"/>
                      <a:pt x="14" y="77"/>
                    </a:cubicBezTo>
                    <a:cubicBezTo>
                      <a:pt x="17" y="95"/>
                      <a:pt x="29" y="108"/>
                      <a:pt x="45" y="108"/>
                    </a:cubicBezTo>
                    <a:cubicBezTo>
                      <a:pt x="60" y="108"/>
                      <a:pt x="73" y="95"/>
                      <a:pt x="76" y="77"/>
                    </a:cubicBezTo>
                    <a:cubicBezTo>
                      <a:pt x="76" y="77"/>
                      <a:pt x="76" y="77"/>
                      <a:pt x="76" y="77"/>
                    </a:cubicBezTo>
                    <a:cubicBezTo>
                      <a:pt x="81" y="77"/>
                      <a:pt x="84" y="73"/>
                      <a:pt x="84" y="68"/>
                    </a:cubicBezTo>
                    <a:cubicBezTo>
                      <a:pt x="84" y="63"/>
                      <a:pt x="81" y="59"/>
                      <a:pt x="78" y="59"/>
                    </a:cubicBezTo>
                    <a:cubicBezTo>
                      <a:pt x="78" y="59"/>
                      <a:pt x="78" y="59"/>
                      <a:pt x="78" y="59"/>
                    </a:cubicBezTo>
                    <a:cubicBezTo>
                      <a:pt x="78" y="59"/>
                      <a:pt x="86" y="31"/>
                      <a:pt x="68" y="24"/>
                    </a:cubicBezTo>
                    <a:cubicBezTo>
                      <a:pt x="66" y="0"/>
                      <a:pt x="22" y="19"/>
                      <a:pt x="22" y="19"/>
                    </a:cubicBezTo>
                    <a:cubicBezTo>
                      <a:pt x="0" y="30"/>
                      <a:pt x="11" y="59"/>
                      <a:pt x="11" y="59"/>
                    </a:cubicBezTo>
                    <a:cubicBezTo>
                      <a:pt x="11" y="59"/>
                      <a:pt x="11" y="59"/>
                      <a:pt x="11" y="59"/>
                    </a:cubicBezTo>
                    <a:cubicBezTo>
                      <a:pt x="8" y="61"/>
                      <a:pt x="6" y="64"/>
                      <a:pt x="6" y="68"/>
                    </a:cubicBezTo>
                    <a:close/>
                    <a:moveTo>
                      <a:pt x="14" y="60"/>
                    </a:moveTo>
                    <a:cubicBezTo>
                      <a:pt x="14" y="60"/>
                      <a:pt x="14" y="60"/>
                      <a:pt x="14" y="60"/>
                    </a:cubicBezTo>
                    <a:cubicBezTo>
                      <a:pt x="15" y="60"/>
                      <a:pt x="15" y="60"/>
                      <a:pt x="15" y="60"/>
                    </a:cubicBezTo>
                    <a:cubicBezTo>
                      <a:pt x="15" y="58"/>
                      <a:pt x="15" y="58"/>
                      <a:pt x="15" y="58"/>
                    </a:cubicBezTo>
                    <a:cubicBezTo>
                      <a:pt x="17" y="46"/>
                      <a:pt x="17" y="46"/>
                      <a:pt x="17" y="46"/>
                    </a:cubicBezTo>
                    <a:cubicBezTo>
                      <a:pt x="19" y="44"/>
                      <a:pt x="20" y="42"/>
                      <a:pt x="20" y="42"/>
                    </a:cubicBezTo>
                    <a:cubicBezTo>
                      <a:pt x="40" y="43"/>
                      <a:pt x="56" y="34"/>
                      <a:pt x="56" y="34"/>
                    </a:cubicBezTo>
                    <a:cubicBezTo>
                      <a:pt x="69" y="24"/>
                      <a:pt x="73" y="61"/>
                      <a:pt x="73" y="61"/>
                    </a:cubicBezTo>
                    <a:cubicBezTo>
                      <a:pt x="74" y="61"/>
                      <a:pt x="74" y="61"/>
                      <a:pt x="74" y="61"/>
                    </a:cubicBezTo>
                    <a:cubicBezTo>
                      <a:pt x="75" y="61"/>
                      <a:pt x="75" y="61"/>
                      <a:pt x="75" y="61"/>
                    </a:cubicBezTo>
                    <a:cubicBezTo>
                      <a:pt x="76" y="60"/>
                      <a:pt x="76" y="60"/>
                      <a:pt x="76" y="60"/>
                    </a:cubicBezTo>
                    <a:cubicBezTo>
                      <a:pt x="78" y="60"/>
                      <a:pt x="79" y="61"/>
                      <a:pt x="80" y="62"/>
                    </a:cubicBezTo>
                    <a:cubicBezTo>
                      <a:pt x="81" y="64"/>
                      <a:pt x="82" y="66"/>
                      <a:pt x="82" y="68"/>
                    </a:cubicBezTo>
                    <a:cubicBezTo>
                      <a:pt x="82" y="70"/>
                      <a:pt x="81" y="72"/>
                      <a:pt x="80" y="73"/>
                    </a:cubicBezTo>
                    <a:cubicBezTo>
                      <a:pt x="79" y="75"/>
                      <a:pt x="78" y="75"/>
                      <a:pt x="76" y="75"/>
                    </a:cubicBezTo>
                    <a:cubicBezTo>
                      <a:pt x="76" y="75"/>
                      <a:pt x="76" y="75"/>
                      <a:pt x="76" y="75"/>
                    </a:cubicBezTo>
                    <a:cubicBezTo>
                      <a:pt x="74" y="75"/>
                      <a:pt x="74" y="75"/>
                      <a:pt x="74" y="75"/>
                    </a:cubicBezTo>
                    <a:cubicBezTo>
                      <a:pt x="74" y="77"/>
                      <a:pt x="74" y="77"/>
                      <a:pt x="74" y="77"/>
                    </a:cubicBezTo>
                    <a:cubicBezTo>
                      <a:pt x="72" y="85"/>
                      <a:pt x="69" y="92"/>
                      <a:pt x="63" y="98"/>
                    </a:cubicBezTo>
                    <a:cubicBezTo>
                      <a:pt x="61" y="100"/>
                      <a:pt x="58" y="102"/>
                      <a:pt x="55" y="104"/>
                    </a:cubicBezTo>
                    <a:cubicBezTo>
                      <a:pt x="51" y="105"/>
                      <a:pt x="48" y="106"/>
                      <a:pt x="45" y="106"/>
                    </a:cubicBezTo>
                    <a:cubicBezTo>
                      <a:pt x="41" y="106"/>
                      <a:pt x="38" y="105"/>
                      <a:pt x="35" y="104"/>
                    </a:cubicBezTo>
                    <a:cubicBezTo>
                      <a:pt x="32" y="102"/>
                      <a:pt x="29" y="100"/>
                      <a:pt x="26" y="98"/>
                    </a:cubicBezTo>
                    <a:cubicBezTo>
                      <a:pt x="21" y="93"/>
                      <a:pt x="17" y="85"/>
                      <a:pt x="16" y="77"/>
                    </a:cubicBezTo>
                    <a:cubicBezTo>
                      <a:pt x="15" y="75"/>
                      <a:pt x="15" y="75"/>
                      <a:pt x="15" y="75"/>
                    </a:cubicBezTo>
                    <a:cubicBezTo>
                      <a:pt x="14" y="75"/>
                      <a:pt x="14" y="75"/>
                      <a:pt x="14" y="75"/>
                    </a:cubicBezTo>
                    <a:cubicBezTo>
                      <a:pt x="11" y="75"/>
                      <a:pt x="8" y="72"/>
                      <a:pt x="8" y="68"/>
                    </a:cubicBezTo>
                    <a:cubicBezTo>
                      <a:pt x="8" y="66"/>
                      <a:pt x="9" y="64"/>
                      <a:pt x="10" y="62"/>
                    </a:cubicBezTo>
                    <a:cubicBezTo>
                      <a:pt x="11" y="61"/>
                      <a:pt x="13" y="60"/>
                      <a:pt x="14"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11" name="Freeform 125"/>
              <p:cNvSpPr>
                <a:spLocks/>
              </p:cNvSpPr>
              <p:nvPr/>
            </p:nvSpPr>
            <p:spPr bwMode="auto">
              <a:xfrm>
                <a:off x="5067933" y="4717542"/>
                <a:ext cx="361392" cy="248084"/>
              </a:xfrm>
              <a:custGeom>
                <a:avLst/>
                <a:gdLst>
                  <a:gd name="T0" fmla="*/ 126 w 128"/>
                  <a:gd name="T1" fmla="*/ 61 h 88"/>
                  <a:gd name="T2" fmla="*/ 113 w 128"/>
                  <a:gd name="T3" fmla="*/ 64 h 88"/>
                  <a:gd name="T4" fmla="*/ 99 w 128"/>
                  <a:gd name="T5" fmla="*/ 70 h 88"/>
                  <a:gd name="T6" fmla="*/ 83 w 128"/>
                  <a:gd name="T7" fmla="*/ 33 h 88"/>
                  <a:gd name="T8" fmla="*/ 94 w 128"/>
                  <a:gd name="T9" fmla="*/ 28 h 88"/>
                  <a:gd name="T10" fmla="*/ 119 w 128"/>
                  <a:gd name="T11" fmla="*/ 12 h 88"/>
                  <a:gd name="T12" fmla="*/ 99 w 128"/>
                  <a:gd name="T13" fmla="*/ 0 h 88"/>
                  <a:gd name="T14" fmla="*/ 72 w 128"/>
                  <a:gd name="T15" fmla="*/ 43 h 88"/>
                  <a:gd name="T16" fmla="*/ 68 w 128"/>
                  <a:gd name="T17" fmla="*/ 23 h 88"/>
                  <a:gd name="T18" fmla="*/ 72 w 128"/>
                  <a:gd name="T19" fmla="*/ 17 h 88"/>
                  <a:gd name="T20" fmla="*/ 64 w 128"/>
                  <a:gd name="T21" fmla="*/ 10 h 88"/>
                  <a:gd name="T22" fmla="*/ 56 w 128"/>
                  <a:gd name="T23" fmla="*/ 17 h 88"/>
                  <a:gd name="T24" fmla="*/ 60 w 128"/>
                  <a:gd name="T25" fmla="*/ 23 h 88"/>
                  <a:gd name="T26" fmla="*/ 57 w 128"/>
                  <a:gd name="T27" fmla="*/ 43 h 88"/>
                  <a:gd name="T28" fmla="*/ 29 w 128"/>
                  <a:gd name="T29" fmla="*/ 0 h 88"/>
                  <a:gd name="T30" fmla="*/ 0 w 128"/>
                  <a:gd name="T31" fmla="*/ 28 h 88"/>
                  <a:gd name="T32" fmla="*/ 0 w 128"/>
                  <a:gd name="T33" fmla="*/ 82 h 88"/>
                  <a:gd name="T34" fmla="*/ 64 w 128"/>
                  <a:gd name="T35" fmla="*/ 88 h 88"/>
                  <a:gd name="T36" fmla="*/ 128 w 128"/>
                  <a:gd name="T37" fmla="*/ 82 h 88"/>
                  <a:gd name="T38" fmla="*/ 128 w 128"/>
                  <a:gd name="T39" fmla="*/ 65 h 88"/>
                  <a:gd name="T40" fmla="*/ 126 w 128"/>
                  <a:gd name="T41"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88">
                    <a:moveTo>
                      <a:pt x="126" y="61"/>
                    </a:moveTo>
                    <a:cubicBezTo>
                      <a:pt x="113" y="64"/>
                      <a:pt x="113" y="64"/>
                      <a:pt x="113" y="64"/>
                    </a:cubicBezTo>
                    <a:cubicBezTo>
                      <a:pt x="99" y="70"/>
                      <a:pt x="99" y="70"/>
                      <a:pt x="99" y="70"/>
                    </a:cubicBezTo>
                    <a:cubicBezTo>
                      <a:pt x="83" y="33"/>
                      <a:pt x="83" y="33"/>
                      <a:pt x="83" y="33"/>
                    </a:cubicBezTo>
                    <a:cubicBezTo>
                      <a:pt x="94" y="28"/>
                      <a:pt x="94" y="28"/>
                      <a:pt x="94" y="28"/>
                    </a:cubicBezTo>
                    <a:cubicBezTo>
                      <a:pt x="119" y="12"/>
                      <a:pt x="119" y="12"/>
                      <a:pt x="119" y="12"/>
                    </a:cubicBezTo>
                    <a:cubicBezTo>
                      <a:pt x="114" y="7"/>
                      <a:pt x="107" y="3"/>
                      <a:pt x="99" y="0"/>
                    </a:cubicBezTo>
                    <a:cubicBezTo>
                      <a:pt x="72" y="43"/>
                      <a:pt x="72" y="43"/>
                      <a:pt x="72" y="43"/>
                    </a:cubicBezTo>
                    <a:cubicBezTo>
                      <a:pt x="68" y="23"/>
                      <a:pt x="68" y="23"/>
                      <a:pt x="68" y="23"/>
                    </a:cubicBezTo>
                    <a:cubicBezTo>
                      <a:pt x="70" y="22"/>
                      <a:pt x="72" y="20"/>
                      <a:pt x="72" y="17"/>
                    </a:cubicBezTo>
                    <a:cubicBezTo>
                      <a:pt x="72" y="13"/>
                      <a:pt x="68" y="10"/>
                      <a:pt x="64" y="10"/>
                    </a:cubicBezTo>
                    <a:cubicBezTo>
                      <a:pt x="60" y="10"/>
                      <a:pt x="56" y="13"/>
                      <a:pt x="56" y="17"/>
                    </a:cubicBezTo>
                    <a:cubicBezTo>
                      <a:pt x="56" y="20"/>
                      <a:pt x="58" y="22"/>
                      <a:pt x="60" y="23"/>
                    </a:cubicBezTo>
                    <a:cubicBezTo>
                      <a:pt x="57" y="43"/>
                      <a:pt x="57" y="43"/>
                      <a:pt x="57" y="43"/>
                    </a:cubicBezTo>
                    <a:cubicBezTo>
                      <a:pt x="29" y="0"/>
                      <a:pt x="29" y="0"/>
                      <a:pt x="29" y="0"/>
                    </a:cubicBezTo>
                    <a:cubicBezTo>
                      <a:pt x="14" y="6"/>
                      <a:pt x="3" y="16"/>
                      <a:pt x="0" y="28"/>
                    </a:cubicBezTo>
                    <a:cubicBezTo>
                      <a:pt x="0" y="82"/>
                      <a:pt x="0" y="82"/>
                      <a:pt x="0" y="82"/>
                    </a:cubicBezTo>
                    <a:cubicBezTo>
                      <a:pt x="0" y="82"/>
                      <a:pt x="33" y="88"/>
                      <a:pt x="64" y="88"/>
                    </a:cubicBezTo>
                    <a:cubicBezTo>
                      <a:pt x="95" y="88"/>
                      <a:pt x="128" y="82"/>
                      <a:pt x="128" y="82"/>
                    </a:cubicBezTo>
                    <a:cubicBezTo>
                      <a:pt x="128" y="65"/>
                      <a:pt x="128" y="65"/>
                      <a:pt x="128" y="65"/>
                    </a:cubicBezTo>
                    <a:cubicBezTo>
                      <a:pt x="127" y="64"/>
                      <a:pt x="126" y="62"/>
                      <a:pt x="126"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12" name="Freeform 126"/>
              <p:cNvSpPr>
                <a:spLocks noEditPoints="1"/>
              </p:cNvSpPr>
              <p:nvPr/>
            </p:nvSpPr>
            <p:spPr bwMode="auto">
              <a:xfrm>
                <a:off x="5321981" y="4644786"/>
                <a:ext cx="332767" cy="273131"/>
              </a:xfrm>
              <a:custGeom>
                <a:avLst/>
                <a:gdLst>
                  <a:gd name="T0" fmla="*/ 117 w 118"/>
                  <a:gd name="T1" fmla="*/ 60 h 97"/>
                  <a:gd name="T2" fmla="*/ 93 w 118"/>
                  <a:gd name="T3" fmla="*/ 4 h 97"/>
                  <a:gd name="T4" fmla="*/ 87 w 118"/>
                  <a:gd name="T5" fmla="*/ 1 h 97"/>
                  <a:gd name="T6" fmla="*/ 84 w 118"/>
                  <a:gd name="T7" fmla="*/ 7 h 97"/>
                  <a:gd name="T8" fmla="*/ 6 w 118"/>
                  <a:gd name="T9" fmla="*/ 59 h 97"/>
                  <a:gd name="T10" fmla="*/ 0 w 118"/>
                  <a:gd name="T11" fmla="*/ 61 h 97"/>
                  <a:gd name="T12" fmla="*/ 11 w 118"/>
                  <a:gd name="T13" fmla="*/ 89 h 97"/>
                  <a:gd name="T14" fmla="*/ 17 w 118"/>
                  <a:gd name="T15" fmla="*/ 86 h 97"/>
                  <a:gd name="T16" fmla="*/ 13 w 118"/>
                  <a:gd name="T17" fmla="*/ 76 h 97"/>
                  <a:gd name="T18" fmla="*/ 15 w 118"/>
                  <a:gd name="T19" fmla="*/ 75 h 97"/>
                  <a:gd name="T20" fmla="*/ 19 w 118"/>
                  <a:gd name="T21" fmla="*/ 85 h 97"/>
                  <a:gd name="T22" fmla="*/ 39 w 118"/>
                  <a:gd name="T23" fmla="*/ 81 h 97"/>
                  <a:gd name="T24" fmla="*/ 40 w 118"/>
                  <a:gd name="T25" fmla="*/ 84 h 97"/>
                  <a:gd name="T26" fmla="*/ 62 w 118"/>
                  <a:gd name="T27" fmla="*/ 94 h 97"/>
                  <a:gd name="T28" fmla="*/ 71 w 118"/>
                  <a:gd name="T29" fmla="*/ 74 h 97"/>
                  <a:gd name="T30" fmla="*/ 108 w 118"/>
                  <a:gd name="T31" fmla="*/ 65 h 97"/>
                  <a:gd name="T32" fmla="*/ 89 w 118"/>
                  <a:gd name="T33" fmla="*/ 23 h 97"/>
                  <a:gd name="T34" fmla="*/ 91 w 118"/>
                  <a:gd name="T35" fmla="*/ 22 h 97"/>
                  <a:gd name="T36" fmla="*/ 110 w 118"/>
                  <a:gd name="T37" fmla="*/ 66 h 97"/>
                  <a:gd name="T38" fmla="*/ 114 w 118"/>
                  <a:gd name="T39" fmla="*/ 66 h 97"/>
                  <a:gd name="T40" fmla="*/ 117 w 118"/>
                  <a:gd name="T41" fmla="*/ 60 h 97"/>
                  <a:gd name="T42" fmla="*/ 59 w 118"/>
                  <a:gd name="T43" fmla="*/ 87 h 97"/>
                  <a:gd name="T44" fmla="*/ 46 w 118"/>
                  <a:gd name="T45" fmla="*/ 82 h 97"/>
                  <a:gd name="T46" fmla="*/ 46 w 118"/>
                  <a:gd name="T47" fmla="*/ 79 h 97"/>
                  <a:gd name="T48" fmla="*/ 64 w 118"/>
                  <a:gd name="T49" fmla="*/ 75 h 97"/>
                  <a:gd name="T50" fmla="*/ 59 w 118"/>
                  <a:gd name="T51" fmla="*/ 87 h 97"/>
                  <a:gd name="T52" fmla="*/ 79 w 118"/>
                  <a:gd name="T53" fmla="*/ 23 h 97"/>
                  <a:gd name="T54" fmla="*/ 18 w 118"/>
                  <a:gd name="T55" fmla="*/ 64 h 97"/>
                  <a:gd name="T56" fmla="*/ 13 w 118"/>
                  <a:gd name="T57" fmla="*/ 63 h 97"/>
                  <a:gd name="T58" fmla="*/ 14 w 118"/>
                  <a:gd name="T59" fmla="*/ 58 h 97"/>
                  <a:gd name="T60" fmla="*/ 75 w 118"/>
                  <a:gd name="T61" fmla="*/ 17 h 97"/>
                  <a:gd name="T62" fmla="*/ 80 w 118"/>
                  <a:gd name="T63" fmla="*/ 18 h 97"/>
                  <a:gd name="T64" fmla="*/ 79 w 118"/>
                  <a:gd name="T65" fmla="*/ 2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8" h="97">
                    <a:moveTo>
                      <a:pt x="117" y="60"/>
                    </a:moveTo>
                    <a:cubicBezTo>
                      <a:pt x="93" y="4"/>
                      <a:pt x="93" y="4"/>
                      <a:pt x="93" y="4"/>
                    </a:cubicBezTo>
                    <a:cubicBezTo>
                      <a:pt x="92" y="1"/>
                      <a:pt x="89" y="0"/>
                      <a:pt x="87" y="1"/>
                    </a:cubicBezTo>
                    <a:cubicBezTo>
                      <a:pt x="85" y="2"/>
                      <a:pt x="83" y="5"/>
                      <a:pt x="84" y="7"/>
                    </a:cubicBezTo>
                    <a:cubicBezTo>
                      <a:pt x="6" y="59"/>
                      <a:pt x="6" y="59"/>
                      <a:pt x="6" y="59"/>
                    </a:cubicBezTo>
                    <a:cubicBezTo>
                      <a:pt x="0" y="61"/>
                      <a:pt x="0" y="61"/>
                      <a:pt x="0" y="61"/>
                    </a:cubicBezTo>
                    <a:cubicBezTo>
                      <a:pt x="11" y="89"/>
                      <a:pt x="11" y="89"/>
                      <a:pt x="11" y="89"/>
                    </a:cubicBezTo>
                    <a:cubicBezTo>
                      <a:pt x="17" y="86"/>
                      <a:pt x="17" y="86"/>
                      <a:pt x="17" y="86"/>
                    </a:cubicBezTo>
                    <a:cubicBezTo>
                      <a:pt x="13" y="76"/>
                      <a:pt x="13" y="76"/>
                      <a:pt x="13" y="76"/>
                    </a:cubicBezTo>
                    <a:cubicBezTo>
                      <a:pt x="15" y="75"/>
                      <a:pt x="15" y="75"/>
                      <a:pt x="15" y="75"/>
                    </a:cubicBezTo>
                    <a:cubicBezTo>
                      <a:pt x="19" y="85"/>
                      <a:pt x="19" y="85"/>
                      <a:pt x="19" y="85"/>
                    </a:cubicBezTo>
                    <a:cubicBezTo>
                      <a:pt x="39" y="81"/>
                      <a:pt x="39" y="81"/>
                      <a:pt x="39" y="81"/>
                    </a:cubicBezTo>
                    <a:cubicBezTo>
                      <a:pt x="39" y="82"/>
                      <a:pt x="40" y="83"/>
                      <a:pt x="40" y="84"/>
                    </a:cubicBezTo>
                    <a:cubicBezTo>
                      <a:pt x="44" y="93"/>
                      <a:pt x="54" y="97"/>
                      <a:pt x="62" y="94"/>
                    </a:cubicBezTo>
                    <a:cubicBezTo>
                      <a:pt x="69" y="90"/>
                      <a:pt x="73" y="82"/>
                      <a:pt x="71" y="74"/>
                    </a:cubicBezTo>
                    <a:cubicBezTo>
                      <a:pt x="108" y="65"/>
                      <a:pt x="108" y="65"/>
                      <a:pt x="108" y="65"/>
                    </a:cubicBezTo>
                    <a:cubicBezTo>
                      <a:pt x="89" y="23"/>
                      <a:pt x="89" y="23"/>
                      <a:pt x="89" y="23"/>
                    </a:cubicBezTo>
                    <a:cubicBezTo>
                      <a:pt x="91" y="22"/>
                      <a:pt x="91" y="22"/>
                      <a:pt x="91" y="22"/>
                    </a:cubicBezTo>
                    <a:cubicBezTo>
                      <a:pt x="110" y="66"/>
                      <a:pt x="110" y="66"/>
                      <a:pt x="110" y="66"/>
                    </a:cubicBezTo>
                    <a:cubicBezTo>
                      <a:pt x="111" y="67"/>
                      <a:pt x="113" y="67"/>
                      <a:pt x="114" y="66"/>
                    </a:cubicBezTo>
                    <a:cubicBezTo>
                      <a:pt x="117" y="65"/>
                      <a:pt x="118" y="63"/>
                      <a:pt x="117" y="60"/>
                    </a:cubicBezTo>
                    <a:close/>
                    <a:moveTo>
                      <a:pt x="59" y="87"/>
                    </a:moveTo>
                    <a:cubicBezTo>
                      <a:pt x="54" y="89"/>
                      <a:pt x="48" y="87"/>
                      <a:pt x="46" y="82"/>
                    </a:cubicBezTo>
                    <a:cubicBezTo>
                      <a:pt x="46" y="81"/>
                      <a:pt x="46" y="80"/>
                      <a:pt x="46" y="79"/>
                    </a:cubicBezTo>
                    <a:cubicBezTo>
                      <a:pt x="64" y="75"/>
                      <a:pt x="64" y="75"/>
                      <a:pt x="64" y="75"/>
                    </a:cubicBezTo>
                    <a:cubicBezTo>
                      <a:pt x="65" y="80"/>
                      <a:pt x="63" y="85"/>
                      <a:pt x="59" y="87"/>
                    </a:cubicBezTo>
                    <a:close/>
                    <a:moveTo>
                      <a:pt x="79" y="23"/>
                    </a:moveTo>
                    <a:cubicBezTo>
                      <a:pt x="18" y="64"/>
                      <a:pt x="18" y="64"/>
                      <a:pt x="18" y="64"/>
                    </a:cubicBezTo>
                    <a:cubicBezTo>
                      <a:pt x="17" y="66"/>
                      <a:pt x="14" y="65"/>
                      <a:pt x="13" y="63"/>
                    </a:cubicBezTo>
                    <a:cubicBezTo>
                      <a:pt x="12" y="62"/>
                      <a:pt x="12" y="59"/>
                      <a:pt x="14" y="58"/>
                    </a:cubicBezTo>
                    <a:cubicBezTo>
                      <a:pt x="75" y="17"/>
                      <a:pt x="75" y="17"/>
                      <a:pt x="75" y="17"/>
                    </a:cubicBezTo>
                    <a:cubicBezTo>
                      <a:pt x="77" y="15"/>
                      <a:pt x="79" y="16"/>
                      <a:pt x="80" y="18"/>
                    </a:cubicBezTo>
                    <a:cubicBezTo>
                      <a:pt x="81" y="19"/>
                      <a:pt x="81" y="22"/>
                      <a:pt x="79"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grpSp>
      </p:grpSp>
      <p:grpSp>
        <p:nvGrpSpPr>
          <p:cNvPr id="4" name="组合 3"/>
          <p:cNvGrpSpPr/>
          <p:nvPr/>
        </p:nvGrpSpPr>
        <p:grpSpPr>
          <a:xfrm>
            <a:off x="6277743" y="3692525"/>
            <a:ext cx="735832" cy="701675"/>
            <a:chOff x="6277743" y="3692525"/>
            <a:chExt cx="735832" cy="701675"/>
          </a:xfrm>
        </p:grpSpPr>
        <p:sp>
          <p:nvSpPr>
            <p:cNvPr id="126" name="任意多边形 125"/>
            <p:cNvSpPr/>
            <p:nvPr/>
          </p:nvSpPr>
          <p:spPr>
            <a:xfrm>
              <a:off x="6283325" y="3692525"/>
              <a:ext cx="730250" cy="701675"/>
            </a:xfrm>
            <a:custGeom>
              <a:avLst/>
              <a:gdLst>
                <a:gd name="connsiteX0" fmla="*/ 0 w 730250"/>
                <a:gd name="connsiteY0" fmla="*/ 387350 h 701675"/>
                <a:gd name="connsiteX1" fmla="*/ 298450 w 730250"/>
                <a:gd name="connsiteY1" fmla="*/ 701675 h 701675"/>
                <a:gd name="connsiteX2" fmla="*/ 730250 w 730250"/>
                <a:gd name="connsiteY2" fmla="*/ 701675 h 701675"/>
                <a:gd name="connsiteX3" fmla="*/ 720725 w 730250"/>
                <a:gd name="connsiteY3" fmla="*/ 263525 h 701675"/>
                <a:gd name="connsiteX4" fmla="*/ 508000 w 730250"/>
                <a:gd name="connsiteY4" fmla="*/ 98425 h 701675"/>
                <a:gd name="connsiteX5" fmla="*/ 412750 w 730250"/>
                <a:gd name="connsiteY5" fmla="*/ 104775 h 701675"/>
                <a:gd name="connsiteX6" fmla="*/ 307975 w 730250"/>
                <a:gd name="connsiteY6" fmla="*/ 0 h 701675"/>
                <a:gd name="connsiteX7" fmla="*/ 9525 w 730250"/>
                <a:gd name="connsiteY7" fmla="*/ 15875 h 701675"/>
                <a:gd name="connsiteX8" fmla="*/ 0 w 730250"/>
                <a:gd name="connsiteY8" fmla="*/ 387350 h 70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0250" h="701675">
                  <a:moveTo>
                    <a:pt x="0" y="387350"/>
                  </a:moveTo>
                  <a:lnTo>
                    <a:pt x="298450" y="701675"/>
                  </a:lnTo>
                  <a:lnTo>
                    <a:pt x="730250" y="701675"/>
                  </a:lnTo>
                  <a:lnTo>
                    <a:pt x="720725" y="263525"/>
                  </a:lnTo>
                  <a:lnTo>
                    <a:pt x="508000" y="98425"/>
                  </a:lnTo>
                  <a:lnTo>
                    <a:pt x="412750" y="104775"/>
                  </a:lnTo>
                  <a:lnTo>
                    <a:pt x="307975" y="0"/>
                  </a:lnTo>
                  <a:lnTo>
                    <a:pt x="9525" y="15875"/>
                  </a:lnTo>
                  <a:lnTo>
                    <a:pt x="0" y="387350"/>
                  </a:lnTo>
                  <a:close/>
                </a:path>
              </a:pathLst>
            </a:custGeom>
            <a:gradFill>
              <a:gsLst>
                <a:gs pos="0">
                  <a:schemeClr val="accent3">
                    <a:lumMod val="50000"/>
                    <a:alpha val="76000"/>
                  </a:schemeClr>
                </a:gs>
                <a:gs pos="100000">
                  <a:schemeClr val="accent3">
                    <a:alpha val="40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grpSp>
          <p:nvGrpSpPr>
            <p:cNvPr id="113" name="组合 112"/>
            <p:cNvGrpSpPr/>
            <p:nvPr/>
          </p:nvGrpSpPr>
          <p:grpSpPr>
            <a:xfrm>
              <a:off x="6277743" y="3694023"/>
              <a:ext cx="516119" cy="484675"/>
              <a:chOff x="3411256" y="4486155"/>
              <a:chExt cx="567731" cy="533142"/>
            </a:xfrm>
            <a:solidFill>
              <a:schemeClr val="bg1"/>
            </a:solidFill>
          </p:grpSpPr>
          <p:sp>
            <p:nvSpPr>
              <p:cNvPr id="114" name="Freeform 156"/>
              <p:cNvSpPr>
                <a:spLocks/>
              </p:cNvSpPr>
              <p:nvPr/>
            </p:nvSpPr>
            <p:spPr bwMode="auto">
              <a:xfrm>
                <a:off x="3411256" y="4486155"/>
                <a:ext cx="363778" cy="435340"/>
              </a:xfrm>
              <a:custGeom>
                <a:avLst/>
                <a:gdLst>
                  <a:gd name="T0" fmla="*/ 11 w 129"/>
                  <a:gd name="T1" fmla="*/ 12 h 154"/>
                  <a:gd name="T2" fmla="*/ 118 w 129"/>
                  <a:gd name="T3" fmla="*/ 12 h 154"/>
                  <a:gd name="T4" fmla="*/ 118 w 129"/>
                  <a:gd name="T5" fmla="*/ 31 h 154"/>
                  <a:gd name="T6" fmla="*/ 129 w 129"/>
                  <a:gd name="T7" fmla="*/ 31 h 154"/>
                  <a:gd name="T8" fmla="*/ 129 w 129"/>
                  <a:gd name="T9" fmla="*/ 10 h 154"/>
                  <a:gd name="T10" fmla="*/ 120 w 129"/>
                  <a:gd name="T11" fmla="*/ 0 h 154"/>
                  <a:gd name="T12" fmla="*/ 10 w 129"/>
                  <a:gd name="T13" fmla="*/ 0 h 154"/>
                  <a:gd name="T14" fmla="*/ 0 w 129"/>
                  <a:gd name="T15" fmla="*/ 10 h 154"/>
                  <a:gd name="T16" fmla="*/ 0 w 129"/>
                  <a:gd name="T17" fmla="*/ 144 h 154"/>
                  <a:gd name="T18" fmla="*/ 10 w 129"/>
                  <a:gd name="T19" fmla="*/ 154 h 154"/>
                  <a:gd name="T20" fmla="*/ 69 w 129"/>
                  <a:gd name="T21" fmla="*/ 154 h 154"/>
                  <a:gd name="T22" fmla="*/ 69 w 129"/>
                  <a:gd name="T23" fmla="*/ 143 h 154"/>
                  <a:gd name="T24" fmla="*/ 11 w 129"/>
                  <a:gd name="T25" fmla="*/ 143 h 154"/>
                  <a:gd name="T26" fmla="*/ 11 w 129"/>
                  <a:gd name="T27" fmla="*/ 1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9" h="154">
                    <a:moveTo>
                      <a:pt x="11" y="12"/>
                    </a:moveTo>
                    <a:cubicBezTo>
                      <a:pt x="118" y="12"/>
                      <a:pt x="118" y="12"/>
                      <a:pt x="118" y="12"/>
                    </a:cubicBezTo>
                    <a:cubicBezTo>
                      <a:pt x="118" y="31"/>
                      <a:pt x="118" y="31"/>
                      <a:pt x="118" y="31"/>
                    </a:cubicBezTo>
                    <a:cubicBezTo>
                      <a:pt x="129" y="31"/>
                      <a:pt x="129" y="31"/>
                      <a:pt x="129" y="31"/>
                    </a:cubicBezTo>
                    <a:cubicBezTo>
                      <a:pt x="129" y="10"/>
                      <a:pt x="129" y="10"/>
                      <a:pt x="129" y="10"/>
                    </a:cubicBezTo>
                    <a:cubicBezTo>
                      <a:pt x="129" y="5"/>
                      <a:pt x="125" y="0"/>
                      <a:pt x="120" y="0"/>
                    </a:cubicBezTo>
                    <a:cubicBezTo>
                      <a:pt x="10" y="0"/>
                      <a:pt x="10" y="0"/>
                      <a:pt x="10" y="0"/>
                    </a:cubicBezTo>
                    <a:cubicBezTo>
                      <a:pt x="5" y="0"/>
                      <a:pt x="0" y="5"/>
                      <a:pt x="0" y="10"/>
                    </a:cubicBezTo>
                    <a:cubicBezTo>
                      <a:pt x="0" y="144"/>
                      <a:pt x="0" y="144"/>
                      <a:pt x="0" y="144"/>
                    </a:cubicBezTo>
                    <a:cubicBezTo>
                      <a:pt x="0" y="150"/>
                      <a:pt x="5" y="154"/>
                      <a:pt x="10" y="154"/>
                    </a:cubicBezTo>
                    <a:cubicBezTo>
                      <a:pt x="69" y="154"/>
                      <a:pt x="69" y="154"/>
                      <a:pt x="69" y="154"/>
                    </a:cubicBezTo>
                    <a:cubicBezTo>
                      <a:pt x="69" y="143"/>
                      <a:pt x="69" y="143"/>
                      <a:pt x="69" y="143"/>
                    </a:cubicBezTo>
                    <a:cubicBezTo>
                      <a:pt x="11" y="143"/>
                      <a:pt x="11" y="143"/>
                      <a:pt x="11" y="143"/>
                    </a:cubicBezTo>
                    <a:lnTo>
                      <a:pt x="11"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15" name="Freeform 157"/>
              <p:cNvSpPr>
                <a:spLocks noEditPoints="1"/>
              </p:cNvSpPr>
              <p:nvPr/>
            </p:nvSpPr>
            <p:spPr bwMode="auto">
              <a:xfrm>
                <a:off x="3617595" y="4585150"/>
                <a:ext cx="361392" cy="434147"/>
              </a:xfrm>
              <a:custGeom>
                <a:avLst/>
                <a:gdLst>
                  <a:gd name="T0" fmla="*/ 119 w 128"/>
                  <a:gd name="T1" fmla="*/ 0 h 154"/>
                  <a:gd name="T2" fmla="*/ 9 w 128"/>
                  <a:gd name="T3" fmla="*/ 0 h 154"/>
                  <a:gd name="T4" fmla="*/ 0 w 128"/>
                  <a:gd name="T5" fmla="*/ 10 h 154"/>
                  <a:gd name="T6" fmla="*/ 0 w 128"/>
                  <a:gd name="T7" fmla="*/ 144 h 154"/>
                  <a:gd name="T8" fmla="*/ 9 w 128"/>
                  <a:gd name="T9" fmla="*/ 154 h 154"/>
                  <a:gd name="T10" fmla="*/ 119 w 128"/>
                  <a:gd name="T11" fmla="*/ 154 h 154"/>
                  <a:gd name="T12" fmla="*/ 128 w 128"/>
                  <a:gd name="T13" fmla="*/ 144 h 154"/>
                  <a:gd name="T14" fmla="*/ 128 w 128"/>
                  <a:gd name="T15" fmla="*/ 10 h 154"/>
                  <a:gd name="T16" fmla="*/ 119 w 128"/>
                  <a:gd name="T17" fmla="*/ 0 h 154"/>
                  <a:gd name="T18" fmla="*/ 117 w 128"/>
                  <a:gd name="T19" fmla="*/ 142 h 154"/>
                  <a:gd name="T20" fmla="*/ 10 w 128"/>
                  <a:gd name="T21" fmla="*/ 142 h 154"/>
                  <a:gd name="T22" fmla="*/ 10 w 128"/>
                  <a:gd name="T23" fmla="*/ 12 h 154"/>
                  <a:gd name="T24" fmla="*/ 117 w 128"/>
                  <a:gd name="T25" fmla="*/ 12 h 154"/>
                  <a:gd name="T26" fmla="*/ 117 w 128"/>
                  <a:gd name="T27" fmla="*/ 14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54">
                    <a:moveTo>
                      <a:pt x="119" y="0"/>
                    </a:moveTo>
                    <a:cubicBezTo>
                      <a:pt x="9" y="0"/>
                      <a:pt x="9" y="0"/>
                      <a:pt x="9" y="0"/>
                    </a:cubicBezTo>
                    <a:cubicBezTo>
                      <a:pt x="4" y="0"/>
                      <a:pt x="0" y="5"/>
                      <a:pt x="0" y="10"/>
                    </a:cubicBezTo>
                    <a:cubicBezTo>
                      <a:pt x="0" y="144"/>
                      <a:pt x="0" y="144"/>
                      <a:pt x="0" y="144"/>
                    </a:cubicBezTo>
                    <a:cubicBezTo>
                      <a:pt x="0" y="150"/>
                      <a:pt x="4" y="154"/>
                      <a:pt x="9" y="154"/>
                    </a:cubicBezTo>
                    <a:cubicBezTo>
                      <a:pt x="119" y="154"/>
                      <a:pt x="119" y="154"/>
                      <a:pt x="119" y="154"/>
                    </a:cubicBezTo>
                    <a:cubicBezTo>
                      <a:pt x="124" y="154"/>
                      <a:pt x="128" y="150"/>
                      <a:pt x="128" y="144"/>
                    </a:cubicBezTo>
                    <a:cubicBezTo>
                      <a:pt x="128" y="10"/>
                      <a:pt x="128" y="10"/>
                      <a:pt x="128" y="10"/>
                    </a:cubicBezTo>
                    <a:cubicBezTo>
                      <a:pt x="128" y="5"/>
                      <a:pt x="124" y="0"/>
                      <a:pt x="119" y="0"/>
                    </a:cubicBezTo>
                    <a:close/>
                    <a:moveTo>
                      <a:pt x="117" y="142"/>
                    </a:moveTo>
                    <a:cubicBezTo>
                      <a:pt x="10" y="142"/>
                      <a:pt x="10" y="142"/>
                      <a:pt x="10" y="142"/>
                    </a:cubicBezTo>
                    <a:cubicBezTo>
                      <a:pt x="10" y="12"/>
                      <a:pt x="10" y="12"/>
                      <a:pt x="10" y="12"/>
                    </a:cubicBezTo>
                    <a:cubicBezTo>
                      <a:pt x="117" y="12"/>
                      <a:pt x="117" y="12"/>
                      <a:pt x="117" y="12"/>
                    </a:cubicBezTo>
                    <a:lnTo>
                      <a:pt x="117" y="1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16" name="Rectangle 158"/>
              <p:cNvSpPr>
                <a:spLocks noChangeArrowheads="1"/>
              </p:cNvSpPr>
              <p:nvPr/>
            </p:nvSpPr>
            <p:spPr bwMode="auto">
              <a:xfrm>
                <a:off x="3671267" y="4692494"/>
                <a:ext cx="256434" cy="2504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17" name="Rectangle 159"/>
              <p:cNvSpPr>
                <a:spLocks noChangeArrowheads="1"/>
              </p:cNvSpPr>
              <p:nvPr/>
            </p:nvSpPr>
            <p:spPr bwMode="auto">
              <a:xfrm>
                <a:off x="3671267" y="4760479"/>
                <a:ext cx="256434" cy="2504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18" name="Rectangle 160"/>
              <p:cNvSpPr>
                <a:spLocks noChangeArrowheads="1"/>
              </p:cNvSpPr>
              <p:nvPr/>
            </p:nvSpPr>
            <p:spPr bwMode="auto">
              <a:xfrm>
                <a:off x="3671267" y="4828463"/>
                <a:ext cx="256434" cy="2146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19" name="Rectangle 161"/>
              <p:cNvSpPr>
                <a:spLocks noChangeArrowheads="1"/>
              </p:cNvSpPr>
              <p:nvPr/>
            </p:nvSpPr>
            <p:spPr bwMode="auto">
              <a:xfrm>
                <a:off x="3671267" y="4895255"/>
                <a:ext cx="256434" cy="226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20" name="Freeform 162"/>
              <p:cNvSpPr>
                <a:spLocks/>
              </p:cNvSpPr>
              <p:nvPr/>
            </p:nvSpPr>
            <p:spPr bwMode="auto">
              <a:xfrm>
                <a:off x="3468506" y="4597077"/>
                <a:ext cx="132391" cy="273131"/>
              </a:xfrm>
              <a:custGeom>
                <a:avLst/>
                <a:gdLst>
                  <a:gd name="T0" fmla="*/ 47 w 47"/>
                  <a:gd name="T1" fmla="*/ 97 h 97"/>
                  <a:gd name="T2" fmla="*/ 47 w 47"/>
                  <a:gd name="T3" fmla="*/ 78 h 97"/>
                  <a:gd name="T4" fmla="*/ 47 w 47"/>
                  <a:gd name="T5" fmla="*/ 78 h 97"/>
                  <a:gd name="T6" fmla="*/ 17 w 47"/>
                  <a:gd name="T7" fmla="*/ 48 h 97"/>
                  <a:gd name="T8" fmla="*/ 47 w 47"/>
                  <a:gd name="T9" fmla="*/ 19 h 97"/>
                  <a:gd name="T10" fmla="*/ 47 w 47"/>
                  <a:gd name="T11" fmla="*/ 19 h 97"/>
                  <a:gd name="T12" fmla="*/ 47 w 47"/>
                  <a:gd name="T13" fmla="*/ 0 h 97"/>
                  <a:gd name="T14" fmla="*/ 38 w 47"/>
                  <a:gd name="T15" fmla="*/ 0 h 97"/>
                  <a:gd name="T16" fmla="*/ 38 w 47"/>
                  <a:gd name="T17" fmla="*/ 8 h 97"/>
                  <a:gd name="T18" fmla="*/ 24 w 47"/>
                  <a:gd name="T19" fmla="*/ 14 h 97"/>
                  <a:gd name="T20" fmla="*/ 19 w 47"/>
                  <a:gd name="T21" fmla="*/ 8 h 97"/>
                  <a:gd name="T22" fmla="*/ 6 w 47"/>
                  <a:gd name="T23" fmla="*/ 20 h 97"/>
                  <a:gd name="T24" fmla="*/ 12 w 47"/>
                  <a:gd name="T25" fmla="*/ 26 h 97"/>
                  <a:gd name="T26" fmla="*/ 6 w 47"/>
                  <a:gd name="T27" fmla="*/ 40 h 97"/>
                  <a:gd name="T28" fmla="*/ 0 w 47"/>
                  <a:gd name="T29" fmla="*/ 40 h 97"/>
                  <a:gd name="T30" fmla="*/ 0 w 47"/>
                  <a:gd name="T31" fmla="*/ 57 h 97"/>
                  <a:gd name="T32" fmla="*/ 6 w 47"/>
                  <a:gd name="T33" fmla="*/ 57 h 97"/>
                  <a:gd name="T34" fmla="*/ 12 w 47"/>
                  <a:gd name="T35" fmla="*/ 71 h 97"/>
                  <a:gd name="T36" fmla="*/ 6 w 47"/>
                  <a:gd name="T37" fmla="*/ 77 h 97"/>
                  <a:gd name="T38" fmla="*/ 18 w 47"/>
                  <a:gd name="T39" fmla="*/ 89 h 97"/>
                  <a:gd name="T40" fmla="*/ 24 w 47"/>
                  <a:gd name="T41" fmla="*/ 83 h 97"/>
                  <a:gd name="T42" fmla="*/ 38 w 47"/>
                  <a:gd name="T43" fmla="*/ 89 h 97"/>
                  <a:gd name="T44" fmla="*/ 38 w 47"/>
                  <a:gd name="T45" fmla="*/ 97 h 97"/>
                  <a:gd name="T46" fmla="*/ 47 w 47"/>
                  <a:gd name="T4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 h="97">
                    <a:moveTo>
                      <a:pt x="47" y="97"/>
                    </a:moveTo>
                    <a:cubicBezTo>
                      <a:pt x="47" y="78"/>
                      <a:pt x="47" y="78"/>
                      <a:pt x="47" y="78"/>
                    </a:cubicBezTo>
                    <a:cubicBezTo>
                      <a:pt x="47" y="78"/>
                      <a:pt x="47" y="78"/>
                      <a:pt x="47" y="78"/>
                    </a:cubicBezTo>
                    <a:cubicBezTo>
                      <a:pt x="30" y="78"/>
                      <a:pt x="17" y="64"/>
                      <a:pt x="17" y="48"/>
                    </a:cubicBezTo>
                    <a:cubicBezTo>
                      <a:pt x="17" y="32"/>
                      <a:pt x="30" y="19"/>
                      <a:pt x="47" y="19"/>
                    </a:cubicBezTo>
                    <a:cubicBezTo>
                      <a:pt x="47" y="19"/>
                      <a:pt x="47" y="19"/>
                      <a:pt x="47" y="19"/>
                    </a:cubicBezTo>
                    <a:cubicBezTo>
                      <a:pt x="47" y="0"/>
                      <a:pt x="47" y="0"/>
                      <a:pt x="47" y="0"/>
                    </a:cubicBezTo>
                    <a:cubicBezTo>
                      <a:pt x="38" y="0"/>
                      <a:pt x="38" y="0"/>
                      <a:pt x="38" y="0"/>
                    </a:cubicBezTo>
                    <a:cubicBezTo>
                      <a:pt x="38" y="8"/>
                      <a:pt x="38" y="8"/>
                      <a:pt x="38" y="8"/>
                    </a:cubicBezTo>
                    <a:cubicBezTo>
                      <a:pt x="33" y="9"/>
                      <a:pt x="28" y="11"/>
                      <a:pt x="24" y="14"/>
                    </a:cubicBezTo>
                    <a:cubicBezTo>
                      <a:pt x="19" y="8"/>
                      <a:pt x="19" y="8"/>
                      <a:pt x="19" y="8"/>
                    </a:cubicBezTo>
                    <a:cubicBezTo>
                      <a:pt x="6" y="20"/>
                      <a:pt x="6" y="20"/>
                      <a:pt x="6" y="20"/>
                    </a:cubicBezTo>
                    <a:cubicBezTo>
                      <a:pt x="12" y="26"/>
                      <a:pt x="12" y="26"/>
                      <a:pt x="12" y="26"/>
                    </a:cubicBezTo>
                    <a:cubicBezTo>
                      <a:pt x="9" y="30"/>
                      <a:pt x="7" y="35"/>
                      <a:pt x="6" y="40"/>
                    </a:cubicBezTo>
                    <a:cubicBezTo>
                      <a:pt x="0" y="40"/>
                      <a:pt x="0" y="40"/>
                      <a:pt x="0" y="40"/>
                    </a:cubicBezTo>
                    <a:cubicBezTo>
                      <a:pt x="0" y="57"/>
                      <a:pt x="0" y="57"/>
                      <a:pt x="0" y="57"/>
                    </a:cubicBezTo>
                    <a:cubicBezTo>
                      <a:pt x="6" y="57"/>
                      <a:pt x="6" y="57"/>
                      <a:pt x="6" y="57"/>
                    </a:cubicBezTo>
                    <a:cubicBezTo>
                      <a:pt x="7" y="62"/>
                      <a:pt x="9" y="67"/>
                      <a:pt x="12" y="71"/>
                    </a:cubicBezTo>
                    <a:cubicBezTo>
                      <a:pt x="6" y="77"/>
                      <a:pt x="6" y="77"/>
                      <a:pt x="6" y="77"/>
                    </a:cubicBezTo>
                    <a:cubicBezTo>
                      <a:pt x="18" y="89"/>
                      <a:pt x="18" y="89"/>
                      <a:pt x="18" y="89"/>
                    </a:cubicBezTo>
                    <a:cubicBezTo>
                      <a:pt x="24" y="83"/>
                      <a:pt x="24" y="83"/>
                      <a:pt x="24" y="83"/>
                    </a:cubicBezTo>
                    <a:cubicBezTo>
                      <a:pt x="28" y="86"/>
                      <a:pt x="33" y="88"/>
                      <a:pt x="38" y="89"/>
                    </a:cubicBezTo>
                    <a:cubicBezTo>
                      <a:pt x="38" y="97"/>
                      <a:pt x="38" y="97"/>
                      <a:pt x="38" y="97"/>
                    </a:cubicBezTo>
                    <a:lnTo>
                      <a:pt x="47"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21" name="Freeform 163"/>
              <p:cNvSpPr>
                <a:spLocks/>
              </p:cNvSpPr>
              <p:nvPr/>
            </p:nvSpPr>
            <p:spPr bwMode="auto">
              <a:xfrm>
                <a:off x="3538876" y="4669833"/>
                <a:ext cx="62021" cy="127621"/>
              </a:xfrm>
              <a:custGeom>
                <a:avLst/>
                <a:gdLst>
                  <a:gd name="T0" fmla="*/ 22 w 22"/>
                  <a:gd name="T1" fmla="*/ 7 h 45"/>
                  <a:gd name="T2" fmla="*/ 22 w 22"/>
                  <a:gd name="T3" fmla="*/ 0 h 45"/>
                  <a:gd name="T4" fmla="*/ 22 w 22"/>
                  <a:gd name="T5" fmla="*/ 0 h 45"/>
                  <a:gd name="T6" fmla="*/ 0 w 22"/>
                  <a:gd name="T7" fmla="*/ 22 h 45"/>
                  <a:gd name="T8" fmla="*/ 22 w 22"/>
                  <a:gd name="T9" fmla="*/ 45 h 45"/>
                  <a:gd name="T10" fmla="*/ 22 w 22"/>
                  <a:gd name="T11" fmla="*/ 45 h 45"/>
                  <a:gd name="T12" fmla="*/ 22 w 22"/>
                  <a:gd name="T13" fmla="*/ 38 h 45"/>
                  <a:gd name="T14" fmla="*/ 22 w 22"/>
                  <a:gd name="T15" fmla="*/ 38 h 45"/>
                  <a:gd name="T16" fmla="*/ 7 w 22"/>
                  <a:gd name="T17" fmla="*/ 22 h 45"/>
                  <a:gd name="T18" fmla="*/ 22 w 22"/>
                  <a:gd name="T19" fmla="*/ 7 h 45"/>
                  <a:gd name="T20" fmla="*/ 22 w 22"/>
                  <a:gd name="T21"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45">
                    <a:moveTo>
                      <a:pt x="22" y="7"/>
                    </a:moveTo>
                    <a:cubicBezTo>
                      <a:pt x="22" y="0"/>
                      <a:pt x="22" y="0"/>
                      <a:pt x="22" y="0"/>
                    </a:cubicBezTo>
                    <a:cubicBezTo>
                      <a:pt x="22" y="0"/>
                      <a:pt x="22" y="0"/>
                      <a:pt x="22" y="0"/>
                    </a:cubicBezTo>
                    <a:cubicBezTo>
                      <a:pt x="9" y="0"/>
                      <a:pt x="0" y="10"/>
                      <a:pt x="0" y="22"/>
                    </a:cubicBezTo>
                    <a:cubicBezTo>
                      <a:pt x="0" y="35"/>
                      <a:pt x="9" y="45"/>
                      <a:pt x="22" y="45"/>
                    </a:cubicBezTo>
                    <a:cubicBezTo>
                      <a:pt x="22" y="45"/>
                      <a:pt x="22" y="45"/>
                      <a:pt x="22" y="45"/>
                    </a:cubicBezTo>
                    <a:cubicBezTo>
                      <a:pt x="22" y="38"/>
                      <a:pt x="22" y="38"/>
                      <a:pt x="22" y="38"/>
                    </a:cubicBezTo>
                    <a:cubicBezTo>
                      <a:pt x="22" y="38"/>
                      <a:pt x="22" y="38"/>
                      <a:pt x="22" y="38"/>
                    </a:cubicBezTo>
                    <a:cubicBezTo>
                      <a:pt x="13" y="38"/>
                      <a:pt x="7" y="31"/>
                      <a:pt x="7" y="22"/>
                    </a:cubicBezTo>
                    <a:cubicBezTo>
                      <a:pt x="7" y="14"/>
                      <a:pt x="13" y="7"/>
                      <a:pt x="22" y="7"/>
                    </a:cubicBezTo>
                    <a:cubicBezTo>
                      <a:pt x="22" y="7"/>
                      <a:pt x="22" y="7"/>
                      <a:pt x="2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sp>
            <p:nvSpPr>
              <p:cNvPr id="122" name="Freeform 164"/>
              <p:cNvSpPr>
                <a:spLocks/>
              </p:cNvSpPr>
              <p:nvPr/>
            </p:nvSpPr>
            <p:spPr bwMode="auto">
              <a:xfrm>
                <a:off x="3578236" y="4709192"/>
                <a:ext cx="22662" cy="45323"/>
              </a:xfrm>
              <a:custGeom>
                <a:avLst/>
                <a:gdLst>
                  <a:gd name="T0" fmla="*/ 8 w 8"/>
                  <a:gd name="T1" fmla="*/ 16 h 16"/>
                  <a:gd name="T2" fmla="*/ 8 w 8"/>
                  <a:gd name="T3" fmla="*/ 0 h 16"/>
                  <a:gd name="T4" fmla="*/ 0 w 8"/>
                  <a:gd name="T5" fmla="*/ 8 h 16"/>
                  <a:gd name="T6" fmla="*/ 8 w 8"/>
                  <a:gd name="T7" fmla="*/ 16 h 16"/>
                </a:gdLst>
                <a:ahLst/>
                <a:cxnLst>
                  <a:cxn ang="0">
                    <a:pos x="T0" y="T1"/>
                  </a:cxn>
                  <a:cxn ang="0">
                    <a:pos x="T2" y="T3"/>
                  </a:cxn>
                  <a:cxn ang="0">
                    <a:pos x="T4" y="T5"/>
                  </a:cxn>
                  <a:cxn ang="0">
                    <a:pos x="T6" y="T7"/>
                  </a:cxn>
                </a:cxnLst>
                <a:rect l="0" t="0" r="r" b="b"/>
                <a:pathLst>
                  <a:path w="8" h="16">
                    <a:moveTo>
                      <a:pt x="8" y="16"/>
                    </a:moveTo>
                    <a:cubicBezTo>
                      <a:pt x="8" y="0"/>
                      <a:pt x="8" y="0"/>
                      <a:pt x="8" y="0"/>
                    </a:cubicBezTo>
                    <a:cubicBezTo>
                      <a:pt x="3" y="0"/>
                      <a:pt x="0" y="4"/>
                      <a:pt x="0" y="8"/>
                    </a:cubicBezTo>
                    <a:cubicBezTo>
                      <a:pt x="0" y="13"/>
                      <a:pt x="3" y="16"/>
                      <a:pt x="8"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Calibri"/>
                  <a:ea typeface="宋体" panose="02010600030101010101" pitchFamily="2" charset="-122"/>
                  <a:cs typeface="+mn-cs"/>
                </a:endParaRPr>
              </a:p>
            </p:txBody>
          </p:sp>
        </p:grpSp>
      </p:grpSp>
    </p:spTree>
    <p:extLst>
      <p:ext uri="{BB962C8B-B14F-4D97-AF65-F5344CB8AC3E}">
        <p14:creationId xmlns:p14="http://schemas.microsoft.com/office/powerpoint/2010/main" val="2298835859"/>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p:cTn id="7" dur="500" fill="hold"/>
                                        <p:tgtEl>
                                          <p:spTgt spid="56"/>
                                        </p:tgtEl>
                                        <p:attrNameLst>
                                          <p:attrName>ppt_w</p:attrName>
                                        </p:attrNameLst>
                                      </p:cBhvr>
                                      <p:tavLst>
                                        <p:tav tm="0">
                                          <p:val>
                                            <p:fltVal val="0"/>
                                          </p:val>
                                        </p:tav>
                                        <p:tav tm="100000">
                                          <p:val>
                                            <p:strVal val="#ppt_w"/>
                                          </p:val>
                                        </p:tav>
                                      </p:tavLst>
                                    </p:anim>
                                    <p:anim calcmode="lin" valueType="num">
                                      <p:cBhvr>
                                        <p:cTn id="8" dur="500" fill="hold"/>
                                        <p:tgtEl>
                                          <p:spTgt spid="56"/>
                                        </p:tgtEl>
                                        <p:attrNameLst>
                                          <p:attrName>ppt_h</p:attrName>
                                        </p:attrNameLst>
                                      </p:cBhvr>
                                      <p:tavLst>
                                        <p:tav tm="0">
                                          <p:val>
                                            <p:fltVal val="0"/>
                                          </p:val>
                                        </p:tav>
                                        <p:tav tm="100000">
                                          <p:val>
                                            <p:strVal val="#ppt_h"/>
                                          </p:val>
                                        </p:tav>
                                      </p:tavLst>
                                    </p:anim>
                                    <p:animEffect transition="in" filter="fade">
                                      <p:cBhvr>
                                        <p:cTn id="9" dur="500"/>
                                        <p:tgtEl>
                                          <p:spTgt spid="5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7"/>
                                        </p:tgtEl>
                                        <p:attrNameLst>
                                          <p:attrName>style.visibility</p:attrName>
                                        </p:attrNameLst>
                                      </p:cBhvr>
                                      <p:to>
                                        <p:strVal val="visible"/>
                                      </p:to>
                                    </p:set>
                                    <p:anim calcmode="lin" valueType="num">
                                      <p:cBhvr>
                                        <p:cTn id="12" dur="500" fill="hold"/>
                                        <p:tgtEl>
                                          <p:spTgt spid="57"/>
                                        </p:tgtEl>
                                        <p:attrNameLst>
                                          <p:attrName>ppt_w</p:attrName>
                                        </p:attrNameLst>
                                      </p:cBhvr>
                                      <p:tavLst>
                                        <p:tav tm="0">
                                          <p:val>
                                            <p:fltVal val="0"/>
                                          </p:val>
                                        </p:tav>
                                        <p:tav tm="100000">
                                          <p:val>
                                            <p:strVal val="#ppt_w"/>
                                          </p:val>
                                        </p:tav>
                                      </p:tavLst>
                                    </p:anim>
                                    <p:anim calcmode="lin" valueType="num">
                                      <p:cBhvr>
                                        <p:cTn id="13" dur="500" fill="hold"/>
                                        <p:tgtEl>
                                          <p:spTgt spid="57"/>
                                        </p:tgtEl>
                                        <p:attrNameLst>
                                          <p:attrName>ppt_h</p:attrName>
                                        </p:attrNameLst>
                                      </p:cBhvr>
                                      <p:tavLst>
                                        <p:tav tm="0">
                                          <p:val>
                                            <p:fltVal val="0"/>
                                          </p:val>
                                        </p:tav>
                                        <p:tav tm="100000">
                                          <p:val>
                                            <p:strVal val="#ppt_h"/>
                                          </p:val>
                                        </p:tav>
                                      </p:tavLst>
                                    </p:anim>
                                    <p:animEffect transition="in" filter="fade">
                                      <p:cBhvr>
                                        <p:cTn id="14" dur="500"/>
                                        <p:tgtEl>
                                          <p:spTgt spid="5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8"/>
                                        </p:tgtEl>
                                        <p:attrNameLst>
                                          <p:attrName>style.visibility</p:attrName>
                                        </p:attrNameLst>
                                      </p:cBhvr>
                                      <p:to>
                                        <p:strVal val="visible"/>
                                      </p:to>
                                    </p:set>
                                    <p:anim calcmode="lin" valueType="num">
                                      <p:cBhvr>
                                        <p:cTn id="17" dur="500" fill="hold"/>
                                        <p:tgtEl>
                                          <p:spTgt spid="58"/>
                                        </p:tgtEl>
                                        <p:attrNameLst>
                                          <p:attrName>ppt_w</p:attrName>
                                        </p:attrNameLst>
                                      </p:cBhvr>
                                      <p:tavLst>
                                        <p:tav tm="0">
                                          <p:val>
                                            <p:fltVal val="0"/>
                                          </p:val>
                                        </p:tav>
                                        <p:tav tm="100000">
                                          <p:val>
                                            <p:strVal val="#ppt_w"/>
                                          </p:val>
                                        </p:tav>
                                      </p:tavLst>
                                    </p:anim>
                                    <p:anim calcmode="lin" valueType="num">
                                      <p:cBhvr>
                                        <p:cTn id="18" dur="500" fill="hold"/>
                                        <p:tgtEl>
                                          <p:spTgt spid="58"/>
                                        </p:tgtEl>
                                        <p:attrNameLst>
                                          <p:attrName>ppt_h</p:attrName>
                                        </p:attrNameLst>
                                      </p:cBhvr>
                                      <p:tavLst>
                                        <p:tav tm="0">
                                          <p:val>
                                            <p:fltVal val="0"/>
                                          </p:val>
                                        </p:tav>
                                        <p:tav tm="100000">
                                          <p:val>
                                            <p:strVal val="#ppt_h"/>
                                          </p:val>
                                        </p:tav>
                                      </p:tavLst>
                                    </p:anim>
                                    <p:animEffect transition="in" filter="fade">
                                      <p:cBhvr>
                                        <p:cTn id="19" dur="500"/>
                                        <p:tgtEl>
                                          <p:spTgt spid="58"/>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9"/>
                                        </p:tgtEl>
                                        <p:attrNameLst>
                                          <p:attrName>style.visibility</p:attrName>
                                        </p:attrNameLst>
                                      </p:cBhvr>
                                      <p:to>
                                        <p:strVal val="visible"/>
                                      </p:to>
                                    </p:set>
                                    <p:anim calcmode="lin" valueType="num">
                                      <p:cBhvr>
                                        <p:cTn id="22" dur="500" fill="hold"/>
                                        <p:tgtEl>
                                          <p:spTgt spid="59"/>
                                        </p:tgtEl>
                                        <p:attrNameLst>
                                          <p:attrName>ppt_w</p:attrName>
                                        </p:attrNameLst>
                                      </p:cBhvr>
                                      <p:tavLst>
                                        <p:tav tm="0">
                                          <p:val>
                                            <p:fltVal val="0"/>
                                          </p:val>
                                        </p:tav>
                                        <p:tav tm="100000">
                                          <p:val>
                                            <p:strVal val="#ppt_w"/>
                                          </p:val>
                                        </p:tav>
                                      </p:tavLst>
                                    </p:anim>
                                    <p:anim calcmode="lin" valueType="num">
                                      <p:cBhvr>
                                        <p:cTn id="23" dur="500" fill="hold"/>
                                        <p:tgtEl>
                                          <p:spTgt spid="59"/>
                                        </p:tgtEl>
                                        <p:attrNameLst>
                                          <p:attrName>ppt_h</p:attrName>
                                        </p:attrNameLst>
                                      </p:cBhvr>
                                      <p:tavLst>
                                        <p:tav tm="0">
                                          <p:val>
                                            <p:fltVal val="0"/>
                                          </p:val>
                                        </p:tav>
                                        <p:tav tm="100000">
                                          <p:val>
                                            <p:strVal val="#ppt_h"/>
                                          </p:val>
                                        </p:tav>
                                      </p:tavLst>
                                    </p:anim>
                                    <p:animEffect transition="in" filter="fade">
                                      <p:cBhvr>
                                        <p:cTn id="24" dur="500"/>
                                        <p:tgtEl>
                                          <p:spTgt spid="59"/>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0"/>
                                        </p:tgtEl>
                                        <p:attrNameLst>
                                          <p:attrName>style.visibility</p:attrName>
                                        </p:attrNameLst>
                                      </p:cBhvr>
                                      <p:to>
                                        <p:strVal val="visible"/>
                                      </p:to>
                                    </p:set>
                                    <p:anim calcmode="lin" valueType="num">
                                      <p:cBhvr>
                                        <p:cTn id="27" dur="500" fill="hold"/>
                                        <p:tgtEl>
                                          <p:spTgt spid="60"/>
                                        </p:tgtEl>
                                        <p:attrNameLst>
                                          <p:attrName>ppt_w</p:attrName>
                                        </p:attrNameLst>
                                      </p:cBhvr>
                                      <p:tavLst>
                                        <p:tav tm="0">
                                          <p:val>
                                            <p:fltVal val="0"/>
                                          </p:val>
                                        </p:tav>
                                        <p:tav tm="100000">
                                          <p:val>
                                            <p:strVal val="#ppt_w"/>
                                          </p:val>
                                        </p:tav>
                                      </p:tavLst>
                                    </p:anim>
                                    <p:anim calcmode="lin" valueType="num">
                                      <p:cBhvr>
                                        <p:cTn id="28" dur="500" fill="hold"/>
                                        <p:tgtEl>
                                          <p:spTgt spid="60"/>
                                        </p:tgtEl>
                                        <p:attrNameLst>
                                          <p:attrName>ppt_h</p:attrName>
                                        </p:attrNameLst>
                                      </p:cBhvr>
                                      <p:tavLst>
                                        <p:tav tm="0">
                                          <p:val>
                                            <p:fltVal val="0"/>
                                          </p:val>
                                        </p:tav>
                                        <p:tav tm="100000">
                                          <p:val>
                                            <p:strVal val="#ppt_h"/>
                                          </p:val>
                                        </p:tav>
                                      </p:tavLst>
                                    </p:anim>
                                    <p:animEffect transition="in" filter="fade">
                                      <p:cBhvr>
                                        <p:cTn id="29" dur="500"/>
                                        <p:tgtEl>
                                          <p:spTgt spid="60"/>
                                        </p:tgtEl>
                                      </p:cBhvr>
                                    </p:animEffect>
                                  </p:childTnLst>
                                </p:cTn>
                              </p:par>
                              <p:par>
                                <p:cTn id="30" presetID="53" presetClass="entr" presetSubtype="16" fill="hold" nodeType="with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p:cTn id="32" dur="500" fill="hold"/>
                                        <p:tgtEl>
                                          <p:spTgt spid="5"/>
                                        </p:tgtEl>
                                        <p:attrNameLst>
                                          <p:attrName>ppt_w</p:attrName>
                                        </p:attrNameLst>
                                      </p:cBhvr>
                                      <p:tavLst>
                                        <p:tav tm="0">
                                          <p:val>
                                            <p:fltVal val="0"/>
                                          </p:val>
                                        </p:tav>
                                        <p:tav tm="100000">
                                          <p:val>
                                            <p:strVal val="#ppt_w"/>
                                          </p:val>
                                        </p:tav>
                                      </p:tavLst>
                                    </p:anim>
                                    <p:anim calcmode="lin" valueType="num">
                                      <p:cBhvr>
                                        <p:cTn id="33" dur="500" fill="hold"/>
                                        <p:tgtEl>
                                          <p:spTgt spid="5"/>
                                        </p:tgtEl>
                                        <p:attrNameLst>
                                          <p:attrName>ppt_h</p:attrName>
                                        </p:attrNameLst>
                                      </p:cBhvr>
                                      <p:tavLst>
                                        <p:tav tm="0">
                                          <p:val>
                                            <p:fltVal val="0"/>
                                          </p:val>
                                        </p:tav>
                                        <p:tav tm="100000">
                                          <p:val>
                                            <p:strVal val="#ppt_h"/>
                                          </p:val>
                                        </p:tav>
                                      </p:tavLst>
                                    </p:anim>
                                    <p:animEffect transition="in" filter="fade">
                                      <p:cBhvr>
                                        <p:cTn id="34" dur="500"/>
                                        <p:tgtEl>
                                          <p:spTgt spid="5"/>
                                        </p:tgtEl>
                                      </p:cBhvr>
                                    </p:animEffect>
                                  </p:childTnLst>
                                </p:cTn>
                              </p:par>
                              <p:par>
                                <p:cTn id="35" presetID="53" presetClass="entr" presetSubtype="16" fill="hold" nodeType="with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p:cTn id="37" dur="500" fill="hold"/>
                                        <p:tgtEl>
                                          <p:spTgt spid="4"/>
                                        </p:tgtEl>
                                        <p:attrNameLst>
                                          <p:attrName>ppt_w</p:attrName>
                                        </p:attrNameLst>
                                      </p:cBhvr>
                                      <p:tavLst>
                                        <p:tav tm="0">
                                          <p:val>
                                            <p:fltVal val="0"/>
                                          </p:val>
                                        </p:tav>
                                        <p:tav tm="100000">
                                          <p:val>
                                            <p:strVal val="#ppt_w"/>
                                          </p:val>
                                        </p:tav>
                                      </p:tavLst>
                                    </p:anim>
                                    <p:anim calcmode="lin" valueType="num">
                                      <p:cBhvr>
                                        <p:cTn id="38" dur="500" fill="hold"/>
                                        <p:tgtEl>
                                          <p:spTgt spid="4"/>
                                        </p:tgtEl>
                                        <p:attrNameLst>
                                          <p:attrName>ppt_h</p:attrName>
                                        </p:attrNameLst>
                                      </p:cBhvr>
                                      <p:tavLst>
                                        <p:tav tm="0">
                                          <p:val>
                                            <p:fltVal val="0"/>
                                          </p:val>
                                        </p:tav>
                                        <p:tav tm="100000">
                                          <p:val>
                                            <p:strVal val="#ppt_h"/>
                                          </p:val>
                                        </p:tav>
                                      </p:tavLst>
                                    </p:anim>
                                    <p:animEffect transition="in" filter="fade">
                                      <p:cBhvr>
                                        <p:cTn id="39" dur="500"/>
                                        <p:tgtEl>
                                          <p:spTgt spid="4"/>
                                        </p:tgtEl>
                                      </p:cBhvr>
                                    </p:animEffect>
                                  </p:childTnLst>
                                </p:cTn>
                              </p:par>
                              <p:par>
                                <p:cTn id="40" presetID="53" presetClass="entr" presetSubtype="16" fill="hold" nodeType="withEffect">
                                  <p:stCondLst>
                                    <p:cond delay="0"/>
                                  </p:stCondLst>
                                  <p:childTnLst>
                                    <p:set>
                                      <p:cBhvr>
                                        <p:cTn id="41" dur="1" fill="hold">
                                          <p:stCondLst>
                                            <p:cond delay="0"/>
                                          </p:stCondLst>
                                        </p:cTn>
                                        <p:tgtEl>
                                          <p:spTgt spid="3"/>
                                        </p:tgtEl>
                                        <p:attrNameLst>
                                          <p:attrName>style.visibility</p:attrName>
                                        </p:attrNameLst>
                                      </p:cBhvr>
                                      <p:to>
                                        <p:strVal val="visible"/>
                                      </p:to>
                                    </p:set>
                                    <p:anim calcmode="lin" valueType="num">
                                      <p:cBhvr>
                                        <p:cTn id="42" dur="500" fill="hold"/>
                                        <p:tgtEl>
                                          <p:spTgt spid="3"/>
                                        </p:tgtEl>
                                        <p:attrNameLst>
                                          <p:attrName>ppt_w</p:attrName>
                                        </p:attrNameLst>
                                      </p:cBhvr>
                                      <p:tavLst>
                                        <p:tav tm="0">
                                          <p:val>
                                            <p:fltVal val="0"/>
                                          </p:val>
                                        </p:tav>
                                        <p:tav tm="100000">
                                          <p:val>
                                            <p:strVal val="#ppt_w"/>
                                          </p:val>
                                        </p:tav>
                                      </p:tavLst>
                                    </p:anim>
                                    <p:anim calcmode="lin" valueType="num">
                                      <p:cBhvr>
                                        <p:cTn id="43" dur="500" fill="hold"/>
                                        <p:tgtEl>
                                          <p:spTgt spid="3"/>
                                        </p:tgtEl>
                                        <p:attrNameLst>
                                          <p:attrName>ppt_h</p:attrName>
                                        </p:attrNameLst>
                                      </p:cBhvr>
                                      <p:tavLst>
                                        <p:tav tm="0">
                                          <p:val>
                                            <p:fltVal val="0"/>
                                          </p:val>
                                        </p:tav>
                                        <p:tav tm="100000">
                                          <p:val>
                                            <p:strVal val="#ppt_h"/>
                                          </p:val>
                                        </p:tav>
                                      </p:tavLst>
                                    </p:anim>
                                    <p:animEffect transition="in" filter="fade">
                                      <p:cBhvr>
                                        <p:cTn id="44" dur="500"/>
                                        <p:tgtEl>
                                          <p:spTgt spid="3"/>
                                        </p:tgtEl>
                                      </p:cBhvr>
                                    </p:animEffect>
                                  </p:childTnLst>
                                </p:cTn>
                              </p:par>
                              <p:par>
                                <p:cTn id="45" presetID="53" presetClass="entr" presetSubtype="16" fill="hold" nodeType="withEffect">
                                  <p:stCondLst>
                                    <p:cond delay="0"/>
                                  </p:stCondLst>
                                  <p:childTnLst>
                                    <p:set>
                                      <p:cBhvr>
                                        <p:cTn id="46" dur="1" fill="hold">
                                          <p:stCondLst>
                                            <p:cond delay="0"/>
                                          </p:stCondLst>
                                        </p:cTn>
                                        <p:tgtEl>
                                          <p:spTgt spid="2"/>
                                        </p:tgtEl>
                                        <p:attrNameLst>
                                          <p:attrName>style.visibility</p:attrName>
                                        </p:attrNameLst>
                                      </p:cBhvr>
                                      <p:to>
                                        <p:strVal val="visible"/>
                                      </p:to>
                                    </p:set>
                                    <p:anim calcmode="lin" valueType="num">
                                      <p:cBhvr>
                                        <p:cTn id="47" dur="500" fill="hold"/>
                                        <p:tgtEl>
                                          <p:spTgt spid="2"/>
                                        </p:tgtEl>
                                        <p:attrNameLst>
                                          <p:attrName>ppt_w</p:attrName>
                                        </p:attrNameLst>
                                      </p:cBhvr>
                                      <p:tavLst>
                                        <p:tav tm="0">
                                          <p:val>
                                            <p:fltVal val="0"/>
                                          </p:val>
                                        </p:tav>
                                        <p:tav tm="100000">
                                          <p:val>
                                            <p:strVal val="#ppt_w"/>
                                          </p:val>
                                        </p:tav>
                                      </p:tavLst>
                                    </p:anim>
                                    <p:anim calcmode="lin" valueType="num">
                                      <p:cBhvr>
                                        <p:cTn id="48" dur="500" fill="hold"/>
                                        <p:tgtEl>
                                          <p:spTgt spid="2"/>
                                        </p:tgtEl>
                                        <p:attrNameLst>
                                          <p:attrName>ppt_h</p:attrName>
                                        </p:attrNameLst>
                                      </p:cBhvr>
                                      <p:tavLst>
                                        <p:tav tm="0">
                                          <p:val>
                                            <p:fltVal val="0"/>
                                          </p:val>
                                        </p:tav>
                                        <p:tav tm="100000">
                                          <p:val>
                                            <p:strVal val="#ppt_h"/>
                                          </p:val>
                                        </p:tav>
                                      </p:tavLst>
                                    </p:anim>
                                    <p:animEffect transition="in" filter="fade">
                                      <p:cBhvr>
                                        <p:cTn id="49" dur="500"/>
                                        <p:tgtEl>
                                          <p:spTgt spid="2"/>
                                        </p:tgtEl>
                                      </p:cBhvr>
                                    </p:animEffect>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nodeType="clickEffect">
                                  <p:stCondLst>
                                    <p:cond delay="0"/>
                                  </p:stCondLst>
                                  <p:childTnLst>
                                    <p:set>
                                      <p:cBhvr>
                                        <p:cTn id="53" dur="1" fill="hold">
                                          <p:stCondLst>
                                            <p:cond delay="0"/>
                                          </p:stCondLst>
                                        </p:cTn>
                                        <p:tgtEl>
                                          <p:spTgt spid="69"/>
                                        </p:tgtEl>
                                        <p:attrNameLst>
                                          <p:attrName>style.visibility</p:attrName>
                                        </p:attrNameLst>
                                      </p:cBhvr>
                                      <p:to>
                                        <p:strVal val="visible"/>
                                      </p:to>
                                    </p:set>
                                    <p:anim calcmode="lin" valueType="num">
                                      <p:cBhvr>
                                        <p:cTn id="54" dur="500" fill="hold"/>
                                        <p:tgtEl>
                                          <p:spTgt spid="69"/>
                                        </p:tgtEl>
                                        <p:attrNameLst>
                                          <p:attrName>ppt_w</p:attrName>
                                        </p:attrNameLst>
                                      </p:cBhvr>
                                      <p:tavLst>
                                        <p:tav tm="0">
                                          <p:val>
                                            <p:fltVal val="0"/>
                                          </p:val>
                                        </p:tav>
                                        <p:tav tm="100000">
                                          <p:val>
                                            <p:strVal val="#ppt_w"/>
                                          </p:val>
                                        </p:tav>
                                      </p:tavLst>
                                    </p:anim>
                                    <p:anim calcmode="lin" valueType="num">
                                      <p:cBhvr>
                                        <p:cTn id="55" dur="500" fill="hold"/>
                                        <p:tgtEl>
                                          <p:spTgt spid="69"/>
                                        </p:tgtEl>
                                        <p:attrNameLst>
                                          <p:attrName>ppt_h</p:attrName>
                                        </p:attrNameLst>
                                      </p:cBhvr>
                                      <p:tavLst>
                                        <p:tav tm="0">
                                          <p:val>
                                            <p:fltVal val="0"/>
                                          </p:val>
                                        </p:tav>
                                        <p:tav tm="100000">
                                          <p:val>
                                            <p:strVal val="#ppt_h"/>
                                          </p:val>
                                        </p:tav>
                                      </p:tavLst>
                                    </p:anim>
                                    <p:animEffect transition="in" filter="fade">
                                      <p:cBhvr>
                                        <p:cTn id="56" dur="500"/>
                                        <p:tgtEl>
                                          <p:spTgt spid="69"/>
                                        </p:tgtEl>
                                      </p:cBhvr>
                                    </p:animEffect>
                                  </p:childTnLst>
                                </p:cTn>
                              </p:par>
                            </p:childTnLst>
                          </p:cTn>
                        </p:par>
                      </p:childTnLst>
                    </p:cTn>
                  </p:par>
                  <p:par>
                    <p:cTn id="57" fill="hold">
                      <p:stCondLst>
                        <p:cond delay="indefinite"/>
                      </p:stCondLst>
                      <p:childTnLst>
                        <p:par>
                          <p:cTn id="58" fill="hold">
                            <p:stCondLst>
                              <p:cond delay="0"/>
                            </p:stCondLst>
                            <p:childTnLst>
                              <p:par>
                                <p:cTn id="59" presetID="16" presetClass="entr" presetSubtype="21" fill="hold" nodeType="clickEffect">
                                  <p:stCondLst>
                                    <p:cond delay="0"/>
                                  </p:stCondLst>
                                  <p:childTnLst>
                                    <p:set>
                                      <p:cBhvr>
                                        <p:cTn id="60" dur="1" fill="hold">
                                          <p:stCondLst>
                                            <p:cond delay="0"/>
                                          </p:stCondLst>
                                        </p:cTn>
                                        <p:tgtEl>
                                          <p:spTgt spid="78"/>
                                        </p:tgtEl>
                                        <p:attrNameLst>
                                          <p:attrName>style.visibility</p:attrName>
                                        </p:attrNameLst>
                                      </p:cBhvr>
                                      <p:to>
                                        <p:strVal val="visible"/>
                                      </p:to>
                                    </p:set>
                                    <p:animEffect transition="in" filter="barn(inVertical)">
                                      <p:cBhvr>
                                        <p:cTn id="61" dur="500"/>
                                        <p:tgtEl>
                                          <p:spTgt spid="78"/>
                                        </p:tgtEl>
                                      </p:cBhvr>
                                    </p:animEffect>
                                  </p:childTnLst>
                                </p:cTn>
                              </p:par>
                              <p:par>
                                <p:cTn id="62" presetID="16" presetClass="entr" presetSubtype="21" fill="hold" nodeType="withEffect">
                                  <p:stCondLst>
                                    <p:cond delay="0"/>
                                  </p:stCondLst>
                                  <p:childTnLst>
                                    <p:set>
                                      <p:cBhvr>
                                        <p:cTn id="63" dur="1" fill="hold">
                                          <p:stCondLst>
                                            <p:cond delay="0"/>
                                          </p:stCondLst>
                                        </p:cTn>
                                        <p:tgtEl>
                                          <p:spTgt spid="84"/>
                                        </p:tgtEl>
                                        <p:attrNameLst>
                                          <p:attrName>style.visibility</p:attrName>
                                        </p:attrNameLst>
                                      </p:cBhvr>
                                      <p:to>
                                        <p:strVal val="visible"/>
                                      </p:to>
                                    </p:set>
                                    <p:animEffect transition="in" filter="barn(inVertical)">
                                      <p:cBhvr>
                                        <p:cTn id="64" dur="500"/>
                                        <p:tgtEl>
                                          <p:spTgt spid="84"/>
                                        </p:tgtEl>
                                      </p:cBhvr>
                                    </p:animEffect>
                                  </p:childTnLst>
                                </p:cTn>
                              </p:par>
                            </p:childTnLst>
                          </p:cTn>
                        </p:par>
                      </p:childTnLst>
                    </p:cTn>
                  </p:par>
                  <p:par>
                    <p:cTn id="65" fill="hold">
                      <p:stCondLst>
                        <p:cond delay="indefinite"/>
                      </p:stCondLst>
                      <p:childTnLst>
                        <p:par>
                          <p:cTn id="66" fill="hold">
                            <p:stCondLst>
                              <p:cond delay="0"/>
                            </p:stCondLst>
                            <p:childTnLst>
                              <p:par>
                                <p:cTn id="67" presetID="53" presetClass="entr" presetSubtype="16" fill="hold" nodeType="clickEffect">
                                  <p:stCondLst>
                                    <p:cond delay="0"/>
                                  </p:stCondLst>
                                  <p:childTnLst>
                                    <p:set>
                                      <p:cBhvr>
                                        <p:cTn id="68" dur="1" fill="hold">
                                          <p:stCondLst>
                                            <p:cond delay="0"/>
                                          </p:stCondLst>
                                        </p:cTn>
                                        <p:tgtEl>
                                          <p:spTgt spid="70"/>
                                        </p:tgtEl>
                                        <p:attrNameLst>
                                          <p:attrName>style.visibility</p:attrName>
                                        </p:attrNameLst>
                                      </p:cBhvr>
                                      <p:to>
                                        <p:strVal val="visible"/>
                                      </p:to>
                                    </p:set>
                                    <p:anim calcmode="lin" valueType="num">
                                      <p:cBhvr>
                                        <p:cTn id="69" dur="500" fill="hold"/>
                                        <p:tgtEl>
                                          <p:spTgt spid="70"/>
                                        </p:tgtEl>
                                        <p:attrNameLst>
                                          <p:attrName>ppt_w</p:attrName>
                                        </p:attrNameLst>
                                      </p:cBhvr>
                                      <p:tavLst>
                                        <p:tav tm="0">
                                          <p:val>
                                            <p:fltVal val="0"/>
                                          </p:val>
                                        </p:tav>
                                        <p:tav tm="100000">
                                          <p:val>
                                            <p:strVal val="#ppt_w"/>
                                          </p:val>
                                        </p:tav>
                                      </p:tavLst>
                                    </p:anim>
                                    <p:anim calcmode="lin" valueType="num">
                                      <p:cBhvr>
                                        <p:cTn id="70" dur="500" fill="hold"/>
                                        <p:tgtEl>
                                          <p:spTgt spid="70"/>
                                        </p:tgtEl>
                                        <p:attrNameLst>
                                          <p:attrName>ppt_h</p:attrName>
                                        </p:attrNameLst>
                                      </p:cBhvr>
                                      <p:tavLst>
                                        <p:tav tm="0">
                                          <p:val>
                                            <p:fltVal val="0"/>
                                          </p:val>
                                        </p:tav>
                                        <p:tav tm="100000">
                                          <p:val>
                                            <p:strVal val="#ppt_h"/>
                                          </p:val>
                                        </p:tav>
                                      </p:tavLst>
                                    </p:anim>
                                    <p:animEffect transition="in" filter="fade">
                                      <p:cBhvr>
                                        <p:cTn id="71" dur="500"/>
                                        <p:tgtEl>
                                          <p:spTgt spid="70"/>
                                        </p:tgtEl>
                                      </p:cBhvr>
                                    </p:animEffect>
                                  </p:childTnLst>
                                </p:cTn>
                              </p:par>
                            </p:childTnLst>
                          </p:cTn>
                        </p:par>
                      </p:childTnLst>
                    </p:cTn>
                  </p:par>
                  <p:par>
                    <p:cTn id="72" fill="hold">
                      <p:stCondLst>
                        <p:cond delay="indefinite"/>
                      </p:stCondLst>
                      <p:childTnLst>
                        <p:par>
                          <p:cTn id="73" fill="hold">
                            <p:stCondLst>
                              <p:cond delay="0"/>
                            </p:stCondLst>
                            <p:childTnLst>
                              <p:par>
                                <p:cTn id="74" presetID="16" presetClass="entr" presetSubtype="21" fill="hold" nodeType="clickEffect">
                                  <p:stCondLst>
                                    <p:cond delay="0"/>
                                  </p:stCondLst>
                                  <p:childTnLst>
                                    <p:set>
                                      <p:cBhvr>
                                        <p:cTn id="75" dur="1" fill="hold">
                                          <p:stCondLst>
                                            <p:cond delay="0"/>
                                          </p:stCondLst>
                                        </p:cTn>
                                        <p:tgtEl>
                                          <p:spTgt spid="81"/>
                                        </p:tgtEl>
                                        <p:attrNameLst>
                                          <p:attrName>style.visibility</p:attrName>
                                        </p:attrNameLst>
                                      </p:cBhvr>
                                      <p:to>
                                        <p:strVal val="visible"/>
                                      </p:to>
                                    </p:set>
                                    <p:animEffect transition="in" filter="barn(inVertical)">
                                      <p:cBhvr>
                                        <p:cTn id="76" dur="500"/>
                                        <p:tgtEl>
                                          <p:spTgt spid="81"/>
                                        </p:tgtEl>
                                      </p:cBhvr>
                                    </p:animEffect>
                                  </p:childTnLst>
                                </p:cTn>
                              </p:par>
                              <p:par>
                                <p:cTn id="77" presetID="16" presetClass="entr" presetSubtype="21" fill="hold" nodeType="withEffect">
                                  <p:stCondLst>
                                    <p:cond delay="0"/>
                                  </p:stCondLst>
                                  <p:childTnLst>
                                    <p:set>
                                      <p:cBhvr>
                                        <p:cTn id="78" dur="1" fill="hold">
                                          <p:stCondLst>
                                            <p:cond delay="0"/>
                                          </p:stCondLst>
                                        </p:cTn>
                                        <p:tgtEl>
                                          <p:spTgt spid="87"/>
                                        </p:tgtEl>
                                        <p:attrNameLst>
                                          <p:attrName>style.visibility</p:attrName>
                                        </p:attrNameLst>
                                      </p:cBhvr>
                                      <p:to>
                                        <p:strVal val="visible"/>
                                      </p:to>
                                    </p:set>
                                    <p:animEffect transition="in" filter="barn(inVertical)">
                                      <p:cBhvr>
                                        <p:cTn id="7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59" grpId="0" animBg="1"/>
      <p:bldP spid="58" grpId="0" animBg="1"/>
      <p:bldP spid="57" grpId="0" animBg="1"/>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69" name="组合 68"/>
          <p:cNvGrpSpPr/>
          <p:nvPr/>
        </p:nvGrpSpPr>
        <p:grpSpPr>
          <a:xfrm>
            <a:off x="7565310" y="2099782"/>
            <a:ext cx="3446277" cy="4554953"/>
            <a:chOff x="7554159" y="1564523"/>
            <a:chExt cx="3446277" cy="4554953"/>
          </a:xfrm>
        </p:grpSpPr>
        <p:grpSp>
          <p:nvGrpSpPr>
            <p:cNvPr id="11" name="组合 10"/>
            <p:cNvGrpSpPr/>
            <p:nvPr/>
          </p:nvGrpSpPr>
          <p:grpSpPr>
            <a:xfrm>
              <a:off x="7554159" y="1586784"/>
              <a:ext cx="3446277" cy="4532692"/>
              <a:chOff x="1026359" y="1205784"/>
              <a:chExt cx="3446277" cy="4532692"/>
            </a:xfrm>
          </p:grpSpPr>
          <p:sp>
            <p:nvSpPr>
              <p:cNvPr id="7" name="任意多边形 6"/>
              <p:cNvSpPr/>
              <p:nvPr/>
            </p:nvSpPr>
            <p:spPr>
              <a:xfrm>
                <a:off x="1313863" y="1781540"/>
                <a:ext cx="3158773" cy="3544231"/>
              </a:xfrm>
              <a:custGeom>
                <a:avLst/>
                <a:gdLst>
                  <a:gd name="connsiteX0" fmla="*/ 1465943 w 2075543"/>
                  <a:gd name="connsiteY0" fmla="*/ 0 h 2162628"/>
                  <a:gd name="connsiteX1" fmla="*/ 2075543 w 2075543"/>
                  <a:gd name="connsiteY1" fmla="*/ 653143 h 2162628"/>
                  <a:gd name="connsiteX2" fmla="*/ 0 w 2075543"/>
                  <a:gd name="connsiteY2" fmla="*/ 2162628 h 2162628"/>
                  <a:gd name="connsiteX3" fmla="*/ 1465943 w 2075543"/>
                  <a:gd name="connsiteY3" fmla="*/ 0 h 2162628"/>
                </a:gdLst>
                <a:ahLst/>
                <a:cxnLst>
                  <a:cxn ang="0">
                    <a:pos x="connsiteX0" y="connsiteY0"/>
                  </a:cxn>
                  <a:cxn ang="0">
                    <a:pos x="connsiteX1" y="connsiteY1"/>
                  </a:cxn>
                  <a:cxn ang="0">
                    <a:pos x="connsiteX2" y="connsiteY2"/>
                  </a:cxn>
                  <a:cxn ang="0">
                    <a:pos x="connsiteX3" y="connsiteY3"/>
                  </a:cxn>
                </a:cxnLst>
                <a:rect l="l" t="t" r="r" b="b"/>
                <a:pathLst>
                  <a:path w="2075543" h="2162628">
                    <a:moveTo>
                      <a:pt x="1465943" y="0"/>
                    </a:moveTo>
                    <a:lnTo>
                      <a:pt x="2075543" y="653143"/>
                    </a:lnTo>
                    <a:lnTo>
                      <a:pt x="0" y="2162628"/>
                    </a:lnTo>
                    <a:lnTo>
                      <a:pt x="1465943" y="0"/>
                    </a:lnTo>
                    <a:close/>
                  </a:path>
                </a:pathLst>
              </a:custGeom>
              <a:solidFill>
                <a:schemeClr val="tx1">
                  <a:lumMod val="85000"/>
                  <a:lumOff val="15000"/>
                  <a:alpha val="35000"/>
                </a:schemeClr>
              </a:solidFill>
              <a:ln>
                <a:noFill/>
              </a:ln>
              <a:effectLst>
                <a:softEdge rad="266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圆角矩形 2"/>
              <p:cNvSpPr/>
              <p:nvPr/>
            </p:nvSpPr>
            <p:spPr>
              <a:xfrm rot="18900000">
                <a:off x="1026359" y="2031999"/>
                <a:ext cx="3280229" cy="1582057"/>
              </a:xfrm>
              <a:prstGeom prst="roundRect">
                <a:avLst>
                  <a:gd name="adj" fmla="val 10245"/>
                </a:avLst>
              </a:prstGeom>
              <a:solidFill>
                <a:srgbClr val="DC6C7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rot="2700000">
                <a:off x="59067" y="3527438"/>
                <a:ext cx="3460793" cy="504000"/>
              </a:xfrm>
              <a:prstGeom prst="ellipse">
                <a:avLst/>
              </a:prstGeom>
              <a:gradFill flip="none" rotWithShape="1">
                <a:gsLst>
                  <a:gs pos="100000">
                    <a:schemeClr val="bg1">
                      <a:alpha val="0"/>
                    </a:schemeClr>
                  </a:gs>
                  <a:gs pos="21000">
                    <a:schemeClr val="tx1">
                      <a:lumMod val="65000"/>
                      <a:lumOff val="35000"/>
                      <a:alpha val="57000"/>
                    </a:schemeClr>
                  </a:gs>
                </a:gsLst>
                <a:path path="shape">
                  <a:fillToRect l="50000" t="50000" r="50000" b="50000"/>
                </a:path>
                <a:tileRect/>
              </a:gradFill>
              <a:ln>
                <a:noFill/>
              </a:ln>
              <a:effectLst>
                <a:softEdge rad="127000"/>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useBgFill="1">
            <p:nvSpPr>
              <p:cNvPr id="5" name="矩形 4"/>
              <p:cNvSpPr/>
              <p:nvPr/>
            </p:nvSpPr>
            <p:spPr>
              <a:xfrm rot="2700000">
                <a:off x="-209134" y="3612132"/>
                <a:ext cx="3425372" cy="8273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p:nvSpPr>
            <p:spPr>
              <a:xfrm rot="18900000">
                <a:off x="3303181" y="1205784"/>
                <a:ext cx="551494" cy="1413715"/>
              </a:xfrm>
              <a:custGeom>
                <a:avLst/>
                <a:gdLst>
                  <a:gd name="connsiteX0" fmla="*/ 569692 w 617165"/>
                  <a:gd name="connsiteY0" fmla="*/ 47473 h 1582057"/>
                  <a:gd name="connsiteX1" fmla="*/ 617165 w 617165"/>
                  <a:gd name="connsiteY1" fmla="*/ 162082 h 1582057"/>
                  <a:gd name="connsiteX2" fmla="*/ 617165 w 617165"/>
                  <a:gd name="connsiteY2" fmla="*/ 1419975 h 1582057"/>
                  <a:gd name="connsiteX3" fmla="*/ 455083 w 617165"/>
                  <a:gd name="connsiteY3" fmla="*/ 1582057 h 1582057"/>
                  <a:gd name="connsiteX4" fmla="*/ 0 w 617165"/>
                  <a:gd name="connsiteY4" fmla="*/ 1582057 h 1582057"/>
                  <a:gd name="connsiteX5" fmla="*/ 0 w 617165"/>
                  <a:gd name="connsiteY5" fmla="*/ 0 h 1582057"/>
                  <a:gd name="connsiteX6" fmla="*/ 455083 w 617165"/>
                  <a:gd name="connsiteY6" fmla="*/ 0 h 1582057"/>
                  <a:gd name="connsiteX7" fmla="*/ 569692 w 617165"/>
                  <a:gd name="connsiteY7" fmla="*/ 47473 h 15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7165" h="1582057">
                    <a:moveTo>
                      <a:pt x="569692" y="47473"/>
                    </a:moveTo>
                    <a:cubicBezTo>
                      <a:pt x="599024" y="76804"/>
                      <a:pt x="617165" y="117325"/>
                      <a:pt x="617165" y="162082"/>
                    </a:cubicBezTo>
                    <a:lnTo>
                      <a:pt x="617165" y="1419975"/>
                    </a:lnTo>
                    <a:cubicBezTo>
                      <a:pt x="617165" y="1509490"/>
                      <a:pt x="544598" y="1582057"/>
                      <a:pt x="455083" y="1582057"/>
                    </a:cubicBezTo>
                    <a:lnTo>
                      <a:pt x="0" y="1582057"/>
                    </a:lnTo>
                    <a:lnTo>
                      <a:pt x="0" y="0"/>
                    </a:lnTo>
                    <a:lnTo>
                      <a:pt x="455083" y="0"/>
                    </a:lnTo>
                    <a:cubicBezTo>
                      <a:pt x="499841" y="0"/>
                      <a:pt x="540361" y="18141"/>
                      <a:pt x="569692" y="47473"/>
                    </a:cubicBez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文本框 39"/>
            <p:cNvSpPr txBox="1"/>
            <p:nvPr/>
          </p:nvSpPr>
          <p:spPr>
            <a:xfrm rot="18900000">
              <a:off x="9554296" y="1564523"/>
              <a:ext cx="460382" cy="769441"/>
            </a:xfrm>
            <a:prstGeom prst="rect">
              <a:avLst/>
            </a:prstGeom>
            <a:noFill/>
          </p:spPr>
          <p:txBody>
            <a:bodyPr wrap="none" rtlCol="0">
              <a:spAutoFit/>
            </a:bodyPr>
            <a:lstStyle/>
            <a:p>
              <a:r>
                <a:rPr lang="en-US" altLang="zh-CN" sz="4400" b="1" dirty="0" smtClean="0">
                  <a:solidFill>
                    <a:schemeClr val="tx1">
                      <a:lumMod val="75000"/>
                      <a:lumOff val="25000"/>
                    </a:schemeClr>
                  </a:solidFill>
                </a:rPr>
                <a:t>E</a:t>
              </a:r>
              <a:endParaRPr lang="zh-CN" altLang="en-US" sz="4400" b="1" dirty="0">
                <a:solidFill>
                  <a:schemeClr val="tx1">
                    <a:lumMod val="75000"/>
                    <a:lumOff val="25000"/>
                  </a:schemeClr>
                </a:solidFill>
              </a:endParaRPr>
            </a:p>
          </p:txBody>
        </p:sp>
        <p:grpSp>
          <p:nvGrpSpPr>
            <p:cNvPr id="63" name="组合 62"/>
            <p:cNvGrpSpPr/>
            <p:nvPr/>
          </p:nvGrpSpPr>
          <p:grpSpPr>
            <a:xfrm rot="18900000">
              <a:off x="8632761" y="3619016"/>
              <a:ext cx="376265" cy="363511"/>
              <a:chOff x="549275" y="533400"/>
              <a:chExt cx="561975" cy="542926"/>
            </a:xfrm>
            <a:solidFill>
              <a:schemeClr val="bg1"/>
            </a:solidFill>
          </p:grpSpPr>
          <p:sp>
            <p:nvSpPr>
              <p:cNvPr id="45" name="Freeform 16"/>
              <p:cNvSpPr>
                <a:spLocks noEditPoints="1"/>
              </p:cNvSpPr>
              <p:nvPr/>
            </p:nvSpPr>
            <p:spPr bwMode="auto">
              <a:xfrm>
                <a:off x="549275" y="649288"/>
                <a:ext cx="463550" cy="427038"/>
              </a:xfrm>
              <a:custGeom>
                <a:avLst/>
                <a:gdLst>
                  <a:gd name="T0" fmla="*/ 149 w 165"/>
                  <a:gd name="T1" fmla="*/ 38 h 152"/>
                  <a:gd name="T2" fmla="*/ 147 w 165"/>
                  <a:gd name="T3" fmla="*/ 34 h 152"/>
                  <a:gd name="T4" fmla="*/ 137 w 165"/>
                  <a:gd name="T5" fmla="*/ 22 h 152"/>
                  <a:gd name="T6" fmla="*/ 125 w 165"/>
                  <a:gd name="T7" fmla="*/ 12 h 152"/>
                  <a:gd name="T8" fmla="*/ 121 w 165"/>
                  <a:gd name="T9" fmla="*/ 10 h 152"/>
                  <a:gd name="T10" fmla="*/ 118 w 165"/>
                  <a:gd name="T11" fmla="*/ 8 h 152"/>
                  <a:gd name="T12" fmla="*/ 83 w 165"/>
                  <a:gd name="T13" fmla="*/ 0 h 152"/>
                  <a:gd name="T14" fmla="*/ 29 w 165"/>
                  <a:gd name="T15" fmla="*/ 22 h 152"/>
                  <a:gd name="T16" fmla="*/ 29 w 165"/>
                  <a:gd name="T17" fmla="*/ 130 h 152"/>
                  <a:gd name="T18" fmla="*/ 83 w 165"/>
                  <a:gd name="T19" fmla="*/ 152 h 152"/>
                  <a:gd name="T20" fmla="*/ 137 w 165"/>
                  <a:gd name="T21" fmla="*/ 130 h 152"/>
                  <a:gd name="T22" fmla="*/ 151 w 165"/>
                  <a:gd name="T23" fmla="*/ 41 h 152"/>
                  <a:gd name="T24" fmla="*/ 149 w 165"/>
                  <a:gd name="T25" fmla="*/ 38 h 152"/>
                  <a:gd name="T26" fmla="*/ 83 w 165"/>
                  <a:gd name="T27" fmla="*/ 32 h 152"/>
                  <a:gd name="T28" fmla="*/ 52 w 165"/>
                  <a:gd name="T29" fmla="*/ 45 h 152"/>
                  <a:gd name="T30" fmla="*/ 39 w 165"/>
                  <a:gd name="T31" fmla="*/ 76 h 152"/>
                  <a:gd name="T32" fmla="*/ 52 w 165"/>
                  <a:gd name="T33" fmla="*/ 107 h 152"/>
                  <a:gd name="T34" fmla="*/ 52 w 165"/>
                  <a:gd name="T35" fmla="*/ 113 h 152"/>
                  <a:gd name="T36" fmla="*/ 49 w 165"/>
                  <a:gd name="T37" fmla="*/ 114 h 152"/>
                  <a:gd name="T38" fmla="*/ 46 w 165"/>
                  <a:gd name="T39" fmla="*/ 113 h 152"/>
                  <a:gd name="T40" fmla="*/ 31 w 165"/>
                  <a:gd name="T41" fmla="*/ 76 h 152"/>
                  <a:gd name="T42" fmla="*/ 46 w 165"/>
                  <a:gd name="T43" fmla="*/ 39 h 152"/>
                  <a:gd name="T44" fmla="*/ 83 w 165"/>
                  <a:gd name="T45" fmla="*/ 24 h 152"/>
                  <a:gd name="T46" fmla="*/ 87 w 165"/>
                  <a:gd name="T47" fmla="*/ 28 h 152"/>
                  <a:gd name="T48" fmla="*/ 83 w 165"/>
                  <a:gd name="T49" fmla="*/ 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5" h="152">
                    <a:moveTo>
                      <a:pt x="149" y="38"/>
                    </a:moveTo>
                    <a:cubicBezTo>
                      <a:pt x="148" y="37"/>
                      <a:pt x="147" y="35"/>
                      <a:pt x="147" y="34"/>
                    </a:cubicBezTo>
                    <a:cubicBezTo>
                      <a:pt x="144" y="30"/>
                      <a:pt x="141" y="26"/>
                      <a:pt x="137" y="22"/>
                    </a:cubicBezTo>
                    <a:cubicBezTo>
                      <a:pt x="133" y="18"/>
                      <a:pt x="129" y="15"/>
                      <a:pt x="125" y="12"/>
                    </a:cubicBezTo>
                    <a:cubicBezTo>
                      <a:pt x="124" y="12"/>
                      <a:pt x="122" y="11"/>
                      <a:pt x="121" y="10"/>
                    </a:cubicBezTo>
                    <a:cubicBezTo>
                      <a:pt x="120" y="9"/>
                      <a:pt x="119" y="9"/>
                      <a:pt x="118" y="8"/>
                    </a:cubicBezTo>
                    <a:cubicBezTo>
                      <a:pt x="107" y="3"/>
                      <a:pt x="95" y="0"/>
                      <a:pt x="83" y="0"/>
                    </a:cubicBezTo>
                    <a:cubicBezTo>
                      <a:pt x="63" y="0"/>
                      <a:pt x="44" y="8"/>
                      <a:pt x="29" y="22"/>
                    </a:cubicBezTo>
                    <a:cubicBezTo>
                      <a:pt x="0" y="52"/>
                      <a:pt x="0" y="100"/>
                      <a:pt x="29" y="130"/>
                    </a:cubicBezTo>
                    <a:cubicBezTo>
                      <a:pt x="44" y="144"/>
                      <a:pt x="63" y="152"/>
                      <a:pt x="83" y="152"/>
                    </a:cubicBezTo>
                    <a:cubicBezTo>
                      <a:pt x="103" y="152"/>
                      <a:pt x="123" y="144"/>
                      <a:pt x="137" y="130"/>
                    </a:cubicBezTo>
                    <a:cubicBezTo>
                      <a:pt x="161" y="106"/>
                      <a:pt x="165" y="70"/>
                      <a:pt x="151" y="41"/>
                    </a:cubicBezTo>
                    <a:cubicBezTo>
                      <a:pt x="150" y="40"/>
                      <a:pt x="150" y="39"/>
                      <a:pt x="149" y="38"/>
                    </a:cubicBezTo>
                    <a:close/>
                    <a:moveTo>
                      <a:pt x="83" y="32"/>
                    </a:moveTo>
                    <a:cubicBezTo>
                      <a:pt x="71" y="32"/>
                      <a:pt x="60" y="36"/>
                      <a:pt x="52" y="45"/>
                    </a:cubicBezTo>
                    <a:cubicBezTo>
                      <a:pt x="44" y="53"/>
                      <a:pt x="39" y="64"/>
                      <a:pt x="39" y="76"/>
                    </a:cubicBezTo>
                    <a:cubicBezTo>
                      <a:pt x="39" y="88"/>
                      <a:pt x="44" y="99"/>
                      <a:pt x="52" y="107"/>
                    </a:cubicBezTo>
                    <a:cubicBezTo>
                      <a:pt x="54" y="109"/>
                      <a:pt x="54" y="111"/>
                      <a:pt x="52" y="113"/>
                    </a:cubicBezTo>
                    <a:cubicBezTo>
                      <a:pt x="51" y="113"/>
                      <a:pt x="50" y="114"/>
                      <a:pt x="49" y="114"/>
                    </a:cubicBezTo>
                    <a:cubicBezTo>
                      <a:pt x="48" y="114"/>
                      <a:pt x="47" y="113"/>
                      <a:pt x="46" y="113"/>
                    </a:cubicBezTo>
                    <a:cubicBezTo>
                      <a:pt x="37" y="103"/>
                      <a:pt x="31" y="90"/>
                      <a:pt x="31" y="76"/>
                    </a:cubicBezTo>
                    <a:cubicBezTo>
                      <a:pt x="31" y="62"/>
                      <a:pt x="37" y="49"/>
                      <a:pt x="46" y="39"/>
                    </a:cubicBezTo>
                    <a:cubicBezTo>
                      <a:pt x="56" y="29"/>
                      <a:pt x="69" y="24"/>
                      <a:pt x="83" y="24"/>
                    </a:cubicBezTo>
                    <a:cubicBezTo>
                      <a:pt x="85" y="24"/>
                      <a:pt x="87" y="26"/>
                      <a:pt x="87" y="28"/>
                    </a:cubicBezTo>
                    <a:cubicBezTo>
                      <a:pt x="87" y="30"/>
                      <a:pt x="85" y="32"/>
                      <a:pt x="83" y="3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7"/>
              <p:cNvSpPr>
                <a:spLocks/>
              </p:cNvSpPr>
              <p:nvPr/>
            </p:nvSpPr>
            <p:spPr bwMode="auto">
              <a:xfrm>
                <a:off x="896938" y="623888"/>
                <a:ext cx="123825" cy="123825"/>
              </a:xfrm>
              <a:custGeom>
                <a:avLst/>
                <a:gdLst>
                  <a:gd name="T0" fmla="*/ 31 w 44"/>
                  <a:gd name="T1" fmla="*/ 19 h 44"/>
                  <a:gd name="T2" fmla="*/ 31 w 44"/>
                  <a:gd name="T3" fmla="*/ 19 h 44"/>
                  <a:gd name="T4" fmla="*/ 42 w 44"/>
                  <a:gd name="T5" fmla="*/ 8 h 44"/>
                  <a:gd name="T6" fmla="*/ 42 w 44"/>
                  <a:gd name="T7" fmla="*/ 2 h 44"/>
                  <a:gd name="T8" fmla="*/ 36 w 44"/>
                  <a:gd name="T9" fmla="*/ 2 h 44"/>
                  <a:gd name="T10" fmla="*/ 25 w 44"/>
                  <a:gd name="T11" fmla="*/ 13 h 44"/>
                  <a:gd name="T12" fmla="*/ 25 w 44"/>
                  <a:gd name="T13" fmla="*/ 13 h 44"/>
                  <a:gd name="T14" fmla="*/ 15 w 44"/>
                  <a:gd name="T15" fmla="*/ 2 h 44"/>
                  <a:gd name="T16" fmla="*/ 9 w 44"/>
                  <a:gd name="T17" fmla="*/ 2 h 44"/>
                  <a:gd name="T18" fmla="*/ 0 w 44"/>
                  <a:gd name="T19" fmla="*/ 11 h 44"/>
                  <a:gd name="T20" fmla="*/ 1 w 44"/>
                  <a:gd name="T21" fmla="*/ 12 h 44"/>
                  <a:gd name="T22" fmla="*/ 7 w 44"/>
                  <a:gd name="T23" fmla="*/ 16 h 44"/>
                  <a:gd name="T24" fmla="*/ 19 w 44"/>
                  <a:gd name="T25" fmla="*/ 26 h 44"/>
                  <a:gd name="T26" fmla="*/ 28 w 44"/>
                  <a:gd name="T27" fmla="*/ 37 h 44"/>
                  <a:gd name="T28" fmla="*/ 31 w 44"/>
                  <a:gd name="T29" fmla="*/ 41 h 44"/>
                  <a:gd name="T30" fmla="*/ 33 w 44"/>
                  <a:gd name="T31" fmla="*/ 44 h 44"/>
                  <a:gd name="T32" fmla="*/ 42 w 44"/>
                  <a:gd name="T33" fmla="*/ 35 h 44"/>
                  <a:gd name="T34" fmla="*/ 42 w 44"/>
                  <a:gd name="T35" fmla="*/ 29 h 44"/>
                  <a:gd name="T36" fmla="*/ 31 w 44"/>
                  <a:gd name="T37" fmla="*/ 1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4">
                    <a:moveTo>
                      <a:pt x="31" y="19"/>
                    </a:moveTo>
                    <a:cubicBezTo>
                      <a:pt x="31" y="19"/>
                      <a:pt x="31" y="19"/>
                      <a:pt x="31" y="19"/>
                    </a:cubicBezTo>
                    <a:cubicBezTo>
                      <a:pt x="42" y="8"/>
                      <a:pt x="42" y="8"/>
                      <a:pt x="42" y="8"/>
                    </a:cubicBezTo>
                    <a:cubicBezTo>
                      <a:pt x="44" y="6"/>
                      <a:pt x="44" y="4"/>
                      <a:pt x="42" y="2"/>
                    </a:cubicBezTo>
                    <a:cubicBezTo>
                      <a:pt x="40" y="0"/>
                      <a:pt x="38" y="0"/>
                      <a:pt x="36" y="2"/>
                    </a:cubicBezTo>
                    <a:cubicBezTo>
                      <a:pt x="25" y="13"/>
                      <a:pt x="25" y="13"/>
                      <a:pt x="25" y="13"/>
                    </a:cubicBezTo>
                    <a:cubicBezTo>
                      <a:pt x="25" y="13"/>
                      <a:pt x="25" y="13"/>
                      <a:pt x="25" y="13"/>
                    </a:cubicBezTo>
                    <a:cubicBezTo>
                      <a:pt x="15" y="2"/>
                      <a:pt x="15" y="2"/>
                      <a:pt x="15" y="2"/>
                    </a:cubicBezTo>
                    <a:cubicBezTo>
                      <a:pt x="13" y="0"/>
                      <a:pt x="10" y="0"/>
                      <a:pt x="9" y="2"/>
                    </a:cubicBezTo>
                    <a:cubicBezTo>
                      <a:pt x="0" y="11"/>
                      <a:pt x="0" y="11"/>
                      <a:pt x="0" y="11"/>
                    </a:cubicBezTo>
                    <a:cubicBezTo>
                      <a:pt x="0" y="12"/>
                      <a:pt x="1" y="12"/>
                      <a:pt x="1" y="12"/>
                    </a:cubicBezTo>
                    <a:cubicBezTo>
                      <a:pt x="3" y="13"/>
                      <a:pt x="5" y="14"/>
                      <a:pt x="7" y="16"/>
                    </a:cubicBezTo>
                    <a:cubicBezTo>
                      <a:pt x="11" y="19"/>
                      <a:pt x="15" y="22"/>
                      <a:pt x="19" y="26"/>
                    </a:cubicBezTo>
                    <a:cubicBezTo>
                      <a:pt x="22" y="29"/>
                      <a:pt x="26" y="33"/>
                      <a:pt x="28" y="37"/>
                    </a:cubicBezTo>
                    <a:cubicBezTo>
                      <a:pt x="29" y="39"/>
                      <a:pt x="30" y="40"/>
                      <a:pt x="31" y="41"/>
                    </a:cubicBezTo>
                    <a:cubicBezTo>
                      <a:pt x="31" y="42"/>
                      <a:pt x="32" y="43"/>
                      <a:pt x="33" y="44"/>
                    </a:cubicBezTo>
                    <a:cubicBezTo>
                      <a:pt x="42" y="35"/>
                      <a:pt x="42" y="35"/>
                      <a:pt x="42" y="35"/>
                    </a:cubicBezTo>
                    <a:cubicBezTo>
                      <a:pt x="44" y="34"/>
                      <a:pt x="44" y="31"/>
                      <a:pt x="42" y="29"/>
                    </a:cubicBezTo>
                    <a:lnTo>
                      <a:pt x="31" y="19"/>
                    </a:ln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18"/>
              <p:cNvSpPr>
                <a:spLocks/>
              </p:cNvSpPr>
              <p:nvPr/>
            </p:nvSpPr>
            <p:spPr bwMode="auto">
              <a:xfrm>
                <a:off x="1041400" y="533400"/>
                <a:ext cx="69850" cy="69850"/>
              </a:xfrm>
              <a:custGeom>
                <a:avLst/>
                <a:gdLst>
                  <a:gd name="T0" fmla="*/ 4 w 25"/>
                  <a:gd name="T1" fmla="*/ 25 h 25"/>
                  <a:gd name="T2" fmla="*/ 7 w 25"/>
                  <a:gd name="T3" fmla="*/ 24 h 25"/>
                  <a:gd name="T4" fmla="*/ 23 w 25"/>
                  <a:gd name="T5" fmla="*/ 8 h 25"/>
                  <a:gd name="T6" fmla="*/ 23 w 25"/>
                  <a:gd name="T7" fmla="*/ 2 h 25"/>
                  <a:gd name="T8" fmla="*/ 17 w 25"/>
                  <a:gd name="T9" fmla="*/ 2 h 25"/>
                  <a:gd name="T10" fmla="*/ 1 w 25"/>
                  <a:gd name="T11" fmla="*/ 18 h 25"/>
                  <a:gd name="T12" fmla="*/ 1 w 25"/>
                  <a:gd name="T13" fmla="*/ 24 h 25"/>
                  <a:gd name="T14" fmla="*/ 4 w 25"/>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4" y="25"/>
                    </a:moveTo>
                    <a:cubicBezTo>
                      <a:pt x="5" y="25"/>
                      <a:pt x="6" y="24"/>
                      <a:pt x="7" y="24"/>
                    </a:cubicBezTo>
                    <a:cubicBezTo>
                      <a:pt x="23" y="8"/>
                      <a:pt x="23" y="8"/>
                      <a:pt x="23" y="8"/>
                    </a:cubicBezTo>
                    <a:cubicBezTo>
                      <a:pt x="25" y="6"/>
                      <a:pt x="25" y="4"/>
                      <a:pt x="23" y="2"/>
                    </a:cubicBezTo>
                    <a:cubicBezTo>
                      <a:pt x="21" y="0"/>
                      <a:pt x="19" y="0"/>
                      <a:pt x="17" y="2"/>
                    </a:cubicBezTo>
                    <a:cubicBezTo>
                      <a:pt x="1" y="18"/>
                      <a:pt x="1" y="18"/>
                      <a:pt x="1" y="18"/>
                    </a:cubicBezTo>
                    <a:cubicBezTo>
                      <a:pt x="0" y="20"/>
                      <a:pt x="0" y="22"/>
                      <a:pt x="1" y="24"/>
                    </a:cubicBezTo>
                    <a:cubicBezTo>
                      <a:pt x="2" y="24"/>
                      <a:pt x="3" y="25"/>
                      <a:pt x="4" y="25"/>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9"/>
              <p:cNvSpPr>
                <a:spLocks/>
              </p:cNvSpPr>
              <p:nvPr/>
            </p:nvSpPr>
            <p:spPr bwMode="auto">
              <a:xfrm>
                <a:off x="1041400" y="625475"/>
                <a:ext cx="66675" cy="23813"/>
              </a:xfrm>
              <a:custGeom>
                <a:avLst/>
                <a:gdLst>
                  <a:gd name="T0" fmla="*/ 20 w 24"/>
                  <a:gd name="T1" fmla="*/ 0 h 8"/>
                  <a:gd name="T2" fmla="*/ 4 w 24"/>
                  <a:gd name="T3" fmla="*/ 0 h 8"/>
                  <a:gd name="T4" fmla="*/ 0 w 24"/>
                  <a:gd name="T5" fmla="*/ 4 h 8"/>
                  <a:gd name="T6" fmla="*/ 4 w 24"/>
                  <a:gd name="T7" fmla="*/ 8 h 8"/>
                  <a:gd name="T8" fmla="*/ 20 w 24"/>
                  <a:gd name="T9" fmla="*/ 8 h 8"/>
                  <a:gd name="T10" fmla="*/ 24 w 24"/>
                  <a:gd name="T11" fmla="*/ 4 h 8"/>
                  <a:gd name="T12" fmla="*/ 20 w 24"/>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24" h="8">
                    <a:moveTo>
                      <a:pt x="20" y="0"/>
                    </a:moveTo>
                    <a:cubicBezTo>
                      <a:pt x="4" y="0"/>
                      <a:pt x="4" y="0"/>
                      <a:pt x="4" y="0"/>
                    </a:cubicBezTo>
                    <a:cubicBezTo>
                      <a:pt x="2" y="0"/>
                      <a:pt x="0" y="2"/>
                      <a:pt x="0" y="4"/>
                    </a:cubicBezTo>
                    <a:cubicBezTo>
                      <a:pt x="0" y="6"/>
                      <a:pt x="2" y="8"/>
                      <a:pt x="4" y="8"/>
                    </a:cubicBezTo>
                    <a:cubicBezTo>
                      <a:pt x="20" y="8"/>
                      <a:pt x="20" y="8"/>
                      <a:pt x="20" y="8"/>
                    </a:cubicBezTo>
                    <a:cubicBezTo>
                      <a:pt x="22" y="8"/>
                      <a:pt x="24" y="6"/>
                      <a:pt x="24" y="4"/>
                    </a:cubicBezTo>
                    <a:cubicBezTo>
                      <a:pt x="24" y="2"/>
                      <a:pt x="22" y="0"/>
                      <a:pt x="2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0"/>
              <p:cNvSpPr>
                <a:spLocks/>
              </p:cNvSpPr>
              <p:nvPr/>
            </p:nvSpPr>
            <p:spPr bwMode="auto">
              <a:xfrm>
                <a:off x="1041400" y="668338"/>
                <a:ext cx="69850" cy="58738"/>
              </a:xfrm>
              <a:custGeom>
                <a:avLst/>
                <a:gdLst>
                  <a:gd name="T0" fmla="*/ 7 w 25"/>
                  <a:gd name="T1" fmla="*/ 2 h 21"/>
                  <a:gd name="T2" fmla="*/ 1 w 25"/>
                  <a:gd name="T3" fmla="*/ 2 h 21"/>
                  <a:gd name="T4" fmla="*/ 2 w 25"/>
                  <a:gd name="T5" fmla="*/ 8 h 21"/>
                  <a:gd name="T6" fmla="*/ 18 w 25"/>
                  <a:gd name="T7" fmla="*/ 20 h 21"/>
                  <a:gd name="T8" fmla="*/ 20 w 25"/>
                  <a:gd name="T9" fmla="*/ 21 h 21"/>
                  <a:gd name="T10" fmla="*/ 23 w 25"/>
                  <a:gd name="T11" fmla="*/ 19 h 21"/>
                  <a:gd name="T12" fmla="*/ 23 w 25"/>
                  <a:gd name="T13" fmla="*/ 14 h 21"/>
                  <a:gd name="T14" fmla="*/ 7 w 25"/>
                  <a:gd name="T15" fmla="*/ 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1">
                    <a:moveTo>
                      <a:pt x="7" y="2"/>
                    </a:moveTo>
                    <a:cubicBezTo>
                      <a:pt x="5" y="0"/>
                      <a:pt x="2" y="1"/>
                      <a:pt x="1" y="2"/>
                    </a:cubicBezTo>
                    <a:cubicBezTo>
                      <a:pt x="0" y="4"/>
                      <a:pt x="0" y="7"/>
                      <a:pt x="2" y="8"/>
                    </a:cubicBezTo>
                    <a:cubicBezTo>
                      <a:pt x="18" y="20"/>
                      <a:pt x="18" y="20"/>
                      <a:pt x="18" y="20"/>
                    </a:cubicBezTo>
                    <a:cubicBezTo>
                      <a:pt x="18" y="21"/>
                      <a:pt x="19" y="21"/>
                      <a:pt x="20" y="21"/>
                    </a:cubicBezTo>
                    <a:cubicBezTo>
                      <a:pt x="21" y="21"/>
                      <a:pt x="23" y="20"/>
                      <a:pt x="23" y="19"/>
                    </a:cubicBezTo>
                    <a:cubicBezTo>
                      <a:pt x="25" y="17"/>
                      <a:pt x="24" y="15"/>
                      <a:pt x="23" y="14"/>
                    </a:cubicBezTo>
                    <a:lnTo>
                      <a:pt x="7" y="2"/>
                    </a:ln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21"/>
              <p:cNvSpPr>
                <a:spLocks/>
              </p:cNvSpPr>
              <p:nvPr/>
            </p:nvSpPr>
            <p:spPr bwMode="auto">
              <a:xfrm>
                <a:off x="995363" y="536575"/>
                <a:ext cx="23813" cy="66675"/>
              </a:xfrm>
              <a:custGeom>
                <a:avLst/>
                <a:gdLst>
                  <a:gd name="T0" fmla="*/ 4 w 8"/>
                  <a:gd name="T1" fmla="*/ 24 h 24"/>
                  <a:gd name="T2" fmla="*/ 8 w 8"/>
                  <a:gd name="T3" fmla="*/ 20 h 24"/>
                  <a:gd name="T4" fmla="*/ 8 w 8"/>
                  <a:gd name="T5" fmla="*/ 4 h 24"/>
                  <a:gd name="T6" fmla="*/ 4 w 8"/>
                  <a:gd name="T7" fmla="*/ 0 h 24"/>
                  <a:gd name="T8" fmla="*/ 0 w 8"/>
                  <a:gd name="T9" fmla="*/ 4 h 24"/>
                  <a:gd name="T10" fmla="*/ 0 w 8"/>
                  <a:gd name="T11" fmla="*/ 20 h 24"/>
                  <a:gd name="T12" fmla="*/ 4 w 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8" h="24">
                    <a:moveTo>
                      <a:pt x="4" y="24"/>
                    </a:moveTo>
                    <a:cubicBezTo>
                      <a:pt x="6" y="24"/>
                      <a:pt x="8" y="22"/>
                      <a:pt x="8" y="20"/>
                    </a:cubicBezTo>
                    <a:cubicBezTo>
                      <a:pt x="8" y="4"/>
                      <a:pt x="8" y="4"/>
                      <a:pt x="8" y="4"/>
                    </a:cubicBezTo>
                    <a:cubicBezTo>
                      <a:pt x="8" y="2"/>
                      <a:pt x="6" y="0"/>
                      <a:pt x="4" y="0"/>
                    </a:cubicBezTo>
                    <a:cubicBezTo>
                      <a:pt x="2" y="0"/>
                      <a:pt x="0" y="2"/>
                      <a:pt x="0" y="4"/>
                    </a:cubicBezTo>
                    <a:cubicBezTo>
                      <a:pt x="0" y="20"/>
                      <a:pt x="0" y="20"/>
                      <a:pt x="0" y="20"/>
                    </a:cubicBezTo>
                    <a:cubicBezTo>
                      <a:pt x="0" y="22"/>
                      <a:pt x="2" y="24"/>
                      <a:pt x="4" y="2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2"/>
              <p:cNvSpPr>
                <a:spLocks/>
              </p:cNvSpPr>
              <p:nvPr/>
            </p:nvSpPr>
            <p:spPr bwMode="auto">
              <a:xfrm>
                <a:off x="917575" y="533400"/>
                <a:ext cx="58738" cy="69850"/>
              </a:xfrm>
              <a:custGeom>
                <a:avLst/>
                <a:gdLst>
                  <a:gd name="T0" fmla="*/ 13 w 21"/>
                  <a:gd name="T1" fmla="*/ 23 h 25"/>
                  <a:gd name="T2" fmla="*/ 16 w 21"/>
                  <a:gd name="T3" fmla="*/ 25 h 25"/>
                  <a:gd name="T4" fmla="*/ 19 w 21"/>
                  <a:gd name="T5" fmla="*/ 24 h 25"/>
                  <a:gd name="T6" fmla="*/ 19 w 21"/>
                  <a:gd name="T7" fmla="*/ 18 h 25"/>
                  <a:gd name="T8" fmla="*/ 7 w 21"/>
                  <a:gd name="T9" fmla="*/ 2 h 25"/>
                  <a:gd name="T10" fmla="*/ 2 w 21"/>
                  <a:gd name="T11" fmla="*/ 2 h 25"/>
                  <a:gd name="T12" fmla="*/ 1 w 21"/>
                  <a:gd name="T13" fmla="*/ 7 h 25"/>
                  <a:gd name="T14" fmla="*/ 13 w 21"/>
                  <a:gd name="T15" fmla="*/ 2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
                    <a:moveTo>
                      <a:pt x="13" y="23"/>
                    </a:moveTo>
                    <a:cubicBezTo>
                      <a:pt x="14" y="24"/>
                      <a:pt x="15" y="25"/>
                      <a:pt x="16" y="25"/>
                    </a:cubicBezTo>
                    <a:cubicBezTo>
                      <a:pt x="17" y="25"/>
                      <a:pt x="18" y="25"/>
                      <a:pt x="19" y="24"/>
                    </a:cubicBezTo>
                    <a:cubicBezTo>
                      <a:pt x="20" y="23"/>
                      <a:pt x="21" y="20"/>
                      <a:pt x="19" y="18"/>
                    </a:cubicBezTo>
                    <a:cubicBezTo>
                      <a:pt x="7" y="2"/>
                      <a:pt x="7" y="2"/>
                      <a:pt x="7" y="2"/>
                    </a:cubicBezTo>
                    <a:cubicBezTo>
                      <a:pt x="6" y="1"/>
                      <a:pt x="3" y="0"/>
                      <a:pt x="2" y="2"/>
                    </a:cubicBezTo>
                    <a:cubicBezTo>
                      <a:pt x="0" y="3"/>
                      <a:pt x="0" y="5"/>
                      <a:pt x="1" y="7"/>
                    </a:cubicBezTo>
                    <a:lnTo>
                      <a:pt x="13" y="23"/>
                    </a:ln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68" name="文本框 67"/>
            <p:cNvSpPr txBox="1"/>
            <p:nvPr/>
          </p:nvSpPr>
          <p:spPr>
            <a:xfrm rot="18900000">
              <a:off x="8714584" y="3038710"/>
              <a:ext cx="1432990" cy="261610"/>
            </a:xfrm>
            <a:prstGeom prst="rect">
              <a:avLst/>
            </a:prstGeom>
            <a:noFill/>
          </p:spPr>
          <p:txBody>
            <a:bodyPr wrap="square" rtlCol="0">
              <a:spAutoFit/>
            </a:bodyPr>
            <a:lstStyle/>
            <a:p>
              <a:r>
                <a:rPr lang="zh-CN" altLang="en-US" sz="1100" dirty="0" smtClean="0">
                  <a:solidFill>
                    <a:schemeClr val="bg1"/>
                  </a:solidFill>
                </a:rPr>
                <a:t>点击此处添加标题</a:t>
              </a:r>
              <a:endParaRPr lang="zh-CN" altLang="en-US" sz="1100" dirty="0">
                <a:solidFill>
                  <a:schemeClr val="bg1"/>
                </a:solidFill>
              </a:endParaRPr>
            </a:p>
          </p:txBody>
        </p:sp>
      </p:grpSp>
      <p:grpSp>
        <p:nvGrpSpPr>
          <p:cNvPr id="9" name="组合 8"/>
          <p:cNvGrpSpPr/>
          <p:nvPr/>
        </p:nvGrpSpPr>
        <p:grpSpPr>
          <a:xfrm>
            <a:off x="5952410" y="2048983"/>
            <a:ext cx="3446277" cy="4545230"/>
            <a:chOff x="5941259" y="1513724"/>
            <a:chExt cx="3446277" cy="4545230"/>
          </a:xfrm>
        </p:grpSpPr>
        <p:grpSp>
          <p:nvGrpSpPr>
            <p:cNvPr id="12" name="组合 11"/>
            <p:cNvGrpSpPr/>
            <p:nvPr/>
          </p:nvGrpSpPr>
          <p:grpSpPr>
            <a:xfrm>
              <a:off x="5941259" y="1526262"/>
              <a:ext cx="3446277" cy="4532692"/>
              <a:chOff x="1026359" y="1205784"/>
              <a:chExt cx="3446277" cy="4532692"/>
            </a:xfrm>
          </p:grpSpPr>
          <p:sp>
            <p:nvSpPr>
              <p:cNvPr id="13" name="任意多边形 12"/>
              <p:cNvSpPr/>
              <p:nvPr/>
            </p:nvSpPr>
            <p:spPr>
              <a:xfrm>
                <a:off x="1313863" y="1781540"/>
                <a:ext cx="3158773" cy="3544231"/>
              </a:xfrm>
              <a:custGeom>
                <a:avLst/>
                <a:gdLst>
                  <a:gd name="connsiteX0" fmla="*/ 1465943 w 2075543"/>
                  <a:gd name="connsiteY0" fmla="*/ 0 h 2162628"/>
                  <a:gd name="connsiteX1" fmla="*/ 2075543 w 2075543"/>
                  <a:gd name="connsiteY1" fmla="*/ 653143 h 2162628"/>
                  <a:gd name="connsiteX2" fmla="*/ 0 w 2075543"/>
                  <a:gd name="connsiteY2" fmla="*/ 2162628 h 2162628"/>
                  <a:gd name="connsiteX3" fmla="*/ 1465943 w 2075543"/>
                  <a:gd name="connsiteY3" fmla="*/ 0 h 2162628"/>
                </a:gdLst>
                <a:ahLst/>
                <a:cxnLst>
                  <a:cxn ang="0">
                    <a:pos x="connsiteX0" y="connsiteY0"/>
                  </a:cxn>
                  <a:cxn ang="0">
                    <a:pos x="connsiteX1" y="connsiteY1"/>
                  </a:cxn>
                  <a:cxn ang="0">
                    <a:pos x="connsiteX2" y="connsiteY2"/>
                  </a:cxn>
                  <a:cxn ang="0">
                    <a:pos x="connsiteX3" y="connsiteY3"/>
                  </a:cxn>
                </a:cxnLst>
                <a:rect l="l" t="t" r="r" b="b"/>
                <a:pathLst>
                  <a:path w="2075543" h="2162628">
                    <a:moveTo>
                      <a:pt x="1465943" y="0"/>
                    </a:moveTo>
                    <a:lnTo>
                      <a:pt x="2075543" y="653143"/>
                    </a:lnTo>
                    <a:lnTo>
                      <a:pt x="0" y="2162628"/>
                    </a:lnTo>
                    <a:lnTo>
                      <a:pt x="1465943" y="0"/>
                    </a:lnTo>
                    <a:close/>
                  </a:path>
                </a:pathLst>
              </a:custGeom>
              <a:solidFill>
                <a:schemeClr val="tx1">
                  <a:lumMod val="85000"/>
                  <a:lumOff val="15000"/>
                  <a:alpha val="35000"/>
                </a:schemeClr>
              </a:solidFill>
              <a:ln>
                <a:noFill/>
              </a:ln>
              <a:effectLst>
                <a:softEdge rad="266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圆角矩形 13"/>
              <p:cNvSpPr/>
              <p:nvPr/>
            </p:nvSpPr>
            <p:spPr>
              <a:xfrm rot="18900000">
                <a:off x="1026359" y="2031999"/>
                <a:ext cx="3280229" cy="1582057"/>
              </a:xfrm>
              <a:prstGeom prst="roundRect">
                <a:avLst>
                  <a:gd name="adj" fmla="val 10245"/>
                </a:avLst>
              </a:prstGeom>
              <a:solidFill>
                <a:srgbClr val="F1AF5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2700000">
                <a:off x="59067" y="3527438"/>
                <a:ext cx="3460793" cy="504000"/>
              </a:xfrm>
              <a:prstGeom prst="ellipse">
                <a:avLst/>
              </a:prstGeom>
              <a:gradFill flip="none" rotWithShape="1">
                <a:gsLst>
                  <a:gs pos="100000">
                    <a:schemeClr val="bg1">
                      <a:alpha val="0"/>
                    </a:schemeClr>
                  </a:gs>
                  <a:gs pos="21000">
                    <a:schemeClr val="tx1">
                      <a:lumMod val="65000"/>
                      <a:lumOff val="35000"/>
                      <a:alpha val="57000"/>
                    </a:schemeClr>
                  </a:gs>
                </a:gsLst>
                <a:path path="shape">
                  <a:fillToRect l="50000" t="50000" r="50000" b="50000"/>
                </a:path>
                <a:tileRect/>
              </a:gradFill>
              <a:ln>
                <a:noFill/>
              </a:ln>
              <a:effectLst>
                <a:softEdge rad="127000"/>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useBgFill="1">
            <p:nvSpPr>
              <p:cNvPr id="16" name="矩形 15"/>
              <p:cNvSpPr/>
              <p:nvPr/>
            </p:nvSpPr>
            <p:spPr>
              <a:xfrm rot="2700000">
                <a:off x="-209134" y="3612132"/>
                <a:ext cx="3425372" cy="8273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rot="18900000">
                <a:off x="3303181" y="1205784"/>
                <a:ext cx="551494" cy="1413715"/>
              </a:xfrm>
              <a:custGeom>
                <a:avLst/>
                <a:gdLst>
                  <a:gd name="connsiteX0" fmla="*/ 569692 w 617165"/>
                  <a:gd name="connsiteY0" fmla="*/ 47473 h 1582057"/>
                  <a:gd name="connsiteX1" fmla="*/ 617165 w 617165"/>
                  <a:gd name="connsiteY1" fmla="*/ 162082 h 1582057"/>
                  <a:gd name="connsiteX2" fmla="*/ 617165 w 617165"/>
                  <a:gd name="connsiteY2" fmla="*/ 1419975 h 1582057"/>
                  <a:gd name="connsiteX3" fmla="*/ 455083 w 617165"/>
                  <a:gd name="connsiteY3" fmla="*/ 1582057 h 1582057"/>
                  <a:gd name="connsiteX4" fmla="*/ 0 w 617165"/>
                  <a:gd name="connsiteY4" fmla="*/ 1582057 h 1582057"/>
                  <a:gd name="connsiteX5" fmla="*/ 0 w 617165"/>
                  <a:gd name="connsiteY5" fmla="*/ 0 h 1582057"/>
                  <a:gd name="connsiteX6" fmla="*/ 455083 w 617165"/>
                  <a:gd name="connsiteY6" fmla="*/ 0 h 1582057"/>
                  <a:gd name="connsiteX7" fmla="*/ 569692 w 617165"/>
                  <a:gd name="connsiteY7" fmla="*/ 47473 h 15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7165" h="1582057">
                    <a:moveTo>
                      <a:pt x="569692" y="47473"/>
                    </a:moveTo>
                    <a:cubicBezTo>
                      <a:pt x="599024" y="76804"/>
                      <a:pt x="617165" y="117325"/>
                      <a:pt x="617165" y="162082"/>
                    </a:cubicBezTo>
                    <a:lnTo>
                      <a:pt x="617165" y="1419975"/>
                    </a:lnTo>
                    <a:cubicBezTo>
                      <a:pt x="617165" y="1509490"/>
                      <a:pt x="544598" y="1582057"/>
                      <a:pt x="455083" y="1582057"/>
                    </a:cubicBezTo>
                    <a:lnTo>
                      <a:pt x="0" y="1582057"/>
                    </a:lnTo>
                    <a:lnTo>
                      <a:pt x="0" y="0"/>
                    </a:lnTo>
                    <a:lnTo>
                      <a:pt x="455083" y="0"/>
                    </a:lnTo>
                    <a:cubicBezTo>
                      <a:pt x="499841" y="0"/>
                      <a:pt x="540361" y="18141"/>
                      <a:pt x="569692" y="47473"/>
                    </a:cubicBez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文本框 38"/>
            <p:cNvSpPr txBox="1"/>
            <p:nvPr/>
          </p:nvSpPr>
          <p:spPr>
            <a:xfrm rot="18900000">
              <a:off x="7875835" y="1513724"/>
              <a:ext cx="540533" cy="769441"/>
            </a:xfrm>
            <a:prstGeom prst="rect">
              <a:avLst/>
            </a:prstGeom>
            <a:noFill/>
          </p:spPr>
          <p:txBody>
            <a:bodyPr wrap="none" rtlCol="0">
              <a:spAutoFit/>
            </a:bodyPr>
            <a:lstStyle/>
            <a:p>
              <a:r>
                <a:rPr lang="en-US" altLang="zh-CN" sz="4400" b="1" dirty="0" smtClean="0">
                  <a:solidFill>
                    <a:schemeClr val="tx1">
                      <a:lumMod val="75000"/>
                      <a:lumOff val="25000"/>
                    </a:schemeClr>
                  </a:solidFill>
                </a:rPr>
                <a:t>D</a:t>
              </a:r>
              <a:endParaRPr lang="zh-CN" altLang="en-US" sz="4400" b="1" dirty="0">
                <a:solidFill>
                  <a:schemeClr val="tx1">
                    <a:lumMod val="75000"/>
                    <a:lumOff val="25000"/>
                  </a:schemeClr>
                </a:solidFill>
              </a:endParaRPr>
            </a:p>
          </p:txBody>
        </p:sp>
        <p:grpSp>
          <p:nvGrpSpPr>
            <p:cNvPr id="62" name="组合 61"/>
            <p:cNvGrpSpPr/>
            <p:nvPr/>
          </p:nvGrpSpPr>
          <p:grpSpPr>
            <a:xfrm rot="18900000">
              <a:off x="7068209" y="3603413"/>
              <a:ext cx="254216" cy="323203"/>
              <a:chOff x="3290888" y="533400"/>
              <a:chExt cx="427038" cy="542925"/>
            </a:xfrm>
            <a:solidFill>
              <a:schemeClr val="bg1"/>
            </a:solidFill>
          </p:grpSpPr>
          <p:sp>
            <p:nvSpPr>
              <p:cNvPr id="52" name="Freeform 25"/>
              <p:cNvSpPr>
                <a:spLocks/>
              </p:cNvSpPr>
              <p:nvPr/>
            </p:nvSpPr>
            <p:spPr bwMode="auto">
              <a:xfrm>
                <a:off x="3290888" y="533400"/>
                <a:ext cx="427038" cy="542925"/>
              </a:xfrm>
              <a:custGeom>
                <a:avLst/>
                <a:gdLst>
                  <a:gd name="T0" fmla="*/ 108 w 152"/>
                  <a:gd name="T1" fmla="*/ 161 h 193"/>
                  <a:gd name="T2" fmla="*/ 68 w 152"/>
                  <a:gd name="T3" fmla="*/ 161 h 193"/>
                  <a:gd name="T4" fmla="*/ 68 w 152"/>
                  <a:gd name="T5" fmla="*/ 145 h 193"/>
                  <a:gd name="T6" fmla="*/ 121 w 152"/>
                  <a:gd name="T7" fmla="*/ 122 h 193"/>
                  <a:gd name="T8" fmla="*/ 130 w 152"/>
                  <a:gd name="T9" fmla="*/ 19 h 193"/>
                  <a:gd name="T10" fmla="*/ 130 w 152"/>
                  <a:gd name="T11" fmla="*/ 18 h 193"/>
                  <a:gd name="T12" fmla="*/ 130 w 152"/>
                  <a:gd name="T13" fmla="*/ 18 h 193"/>
                  <a:gd name="T14" fmla="*/ 128 w 152"/>
                  <a:gd name="T15" fmla="*/ 14 h 193"/>
                  <a:gd name="T16" fmla="*/ 130 w 152"/>
                  <a:gd name="T17" fmla="*/ 10 h 193"/>
                  <a:gd name="T18" fmla="*/ 137 w 152"/>
                  <a:gd name="T19" fmla="*/ 10 h 193"/>
                  <a:gd name="T20" fmla="*/ 143 w 152"/>
                  <a:gd name="T21" fmla="*/ 10 h 193"/>
                  <a:gd name="T22" fmla="*/ 143 w 152"/>
                  <a:gd name="T23" fmla="*/ 5 h 193"/>
                  <a:gd name="T24" fmla="*/ 124 w 152"/>
                  <a:gd name="T25" fmla="*/ 5 h 193"/>
                  <a:gd name="T26" fmla="*/ 120 w 152"/>
                  <a:gd name="T27" fmla="*/ 14 h 193"/>
                  <a:gd name="T28" fmla="*/ 124 w 152"/>
                  <a:gd name="T29" fmla="*/ 23 h 193"/>
                  <a:gd name="T30" fmla="*/ 124 w 152"/>
                  <a:gd name="T31" fmla="*/ 23 h 193"/>
                  <a:gd name="T32" fmla="*/ 115 w 152"/>
                  <a:gd name="T33" fmla="*/ 116 h 193"/>
                  <a:gd name="T34" fmla="*/ 23 w 152"/>
                  <a:gd name="T35" fmla="*/ 124 h 193"/>
                  <a:gd name="T36" fmla="*/ 23 w 152"/>
                  <a:gd name="T37" fmla="*/ 124 h 193"/>
                  <a:gd name="T38" fmla="*/ 4 w 152"/>
                  <a:gd name="T39" fmla="*/ 125 h 193"/>
                  <a:gd name="T40" fmla="*/ 0 w 152"/>
                  <a:gd name="T41" fmla="*/ 134 h 193"/>
                  <a:gd name="T42" fmla="*/ 4 w 152"/>
                  <a:gd name="T43" fmla="*/ 144 h 193"/>
                  <a:gd name="T44" fmla="*/ 7 w 152"/>
                  <a:gd name="T45" fmla="*/ 145 h 193"/>
                  <a:gd name="T46" fmla="*/ 10 w 152"/>
                  <a:gd name="T47" fmla="*/ 144 h 193"/>
                  <a:gd name="T48" fmla="*/ 10 w 152"/>
                  <a:gd name="T49" fmla="*/ 138 h 193"/>
                  <a:gd name="T50" fmla="*/ 8 w 152"/>
                  <a:gd name="T51" fmla="*/ 134 h 193"/>
                  <a:gd name="T52" fmla="*/ 10 w 152"/>
                  <a:gd name="T53" fmla="*/ 130 h 193"/>
                  <a:gd name="T54" fmla="*/ 18 w 152"/>
                  <a:gd name="T55" fmla="*/ 130 h 193"/>
                  <a:gd name="T56" fmla="*/ 18 w 152"/>
                  <a:gd name="T57" fmla="*/ 131 h 193"/>
                  <a:gd name="T58" fmla="*/ 18 w 152"/>
                  <a:gd name="T59" fmla="*/ 131 h 193"/>
                  <a:gd name="T60" fmla="*/ 60 w 152"/>
                  <a:gd name="T61" fmla="*/ 145 h 193"/>
                  <a:gd name="T62" fmla="*/ 60 w 152"/>
                  <a:gd name="T63" fmla="*/ 161 h 193"/>
                  <a:gd name="T64" fmla="*/ 20 w 152"/>
                  <a:gd name="T65" fmla="*/ 161 h 193"/>
                  <a:gd name="T66" fmla="*/ 0 w 152"/>
                  <a:gd name="T67" fmla="*/ 181 h 193"/>
                  <a:gd name="T68" fmla="*/ 0 w 152"/>
                  <a:gd name="T69" fmla="*/ 189 h 193"/>
                  <a:gd name="T70" fmla="*/ 4 w 152"/>
                  <a:gd name="T71" fmla="*/ 193 h 193"/>
                  <a:gd name="T72" fmla="*/ 124 w 152"/>
                  <a:gd name="T73" fmla="*/ 193 h 193"/>
                  <a:gd name="T74" fmla="*/ 128 w 152"/>
                  <a:gd name="T75" fmla="*/ 189 h 193"/>
                  <a:gd name="T76" fmla="*/ 128 w 152"/>
                  <a:gd name="T77" fmla="*/ 181 h 193"/>
                  <a:gd name="T78" fmla="*/ 108 w 152"/>
                  <a:gd name="T79" fmla="*/ 16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 h="193">
                    <a:moveTo>
                      <a:pt x="108" y="161"/>
                    </a:moveTo>
                    <a:cubicBezTo>
                      <a:pt x="68" y="161"/>
                      <a:pt x="68" y="161"/>
                      <a:pt x="68" y="161"/>
                    </a:cubicBezTo>
                    <a:cubicBezTo>
                      <a:pt x="68" y="145"/>
                      <a:pt x="68" y="145"/>
                      <a:pt x="68" y="145"/>
                    </a:cubicBezTo>
                    <a:cubicBezTo>
                      <a:pt x="88" y="144"/>
                      <a:pt x="107" y="136"/>
                      <a:pt x="121" y="122"/>
                    </a:cubicBezTo>
                    <a:cubicBezTo>
                      <a:pt x="148" y="94"/>
                      <a:pt x="152" y="50"/>
                      <a:pt x="130" y="19"/>
                    </a:cubicBezTo>
                    <a:cubicBezTo>
                      <a:pt x="130" y="18"/>
                      <a:pt x="130" y="18"/>
                      <a:pt x="130" y="18"/>
                    </a:cubicBezTo>
                    <a:cubicBezTo>
                      <a:pt x="130" y="18"/>
                      <a:pt x="130" y="18"/>
                      <a:pt x="130" y="18"/>
                    </a:cubicBezTo>
                    <a:cubicBezTo>
                      <a:pt x="129" y="17"/>
                      <a:pt x="128" y="16"/>
                      <a:pt x="128" y="14"/>
                    </a:cubicBezTo>
                    <a:cubicBezTo>
                      <a:pt x="128" y="13"/>
                      <a:pt x="129" y="11"/>
                      <a:pt x="130" y="10"/>
                    </a:cubicBezTo>
                    <a:cubicBezTo>
                      <a:pt x="132" y="8"/>
                      <a:pt x="135" y="8"/>
                      <a:pt x="137" y="10"/>
                    </a:cubicBezTo>
                    <a:cubicBezTo>
                      <a:pt x="139" y="12"/>
                      <a:pt x="141" y="12"/>
                      <a:pt x="143" y="10"/>
                    </a:cubicBezTo>
                    <a:cubicBezTo>
                      <a:pt x="144" y="9"/>
                      <a:pt x="144" y="6"/>
                      <a:pt x="143" y="5"/>
                    </a:cubicBezTo>
                    <a:cubicBezTo>
                      <a:pt x="138" y="0"/>
                      <a:pt x="129" y="0"/>
                      <a:pt x="124" y="5"/>
                    </a:cubicBezTo>
                    <a:cubicBezTo>
                      <a:pt x="121" y="7"/>
                      <a:pt x="120" y="11"/>
                      <a:pt x="120" y="14"/>
                    </a:cubicBezTo>
                    <a:cubicBezTo>
                      <a:pt x="120" y="18"/>
                      <a:pt x="121" y="21"/>
                      <a:pt x="124" y="23"/>
                    </a:cubicBezTo>
                    <a:cubicBezTo>
                      <a:pt x="124" y="23"/>
                      <a:pt x="124" y="23"/>
                      <a:pt x="124" y="23"/>
                    </a:cubicBezTo>
                    <a:cubicBezTo>
                      <a:pt x="143" y="52"/>
                      <a:pt x="140" y="92"/>
                      <a:pt x="115" y="116"/>
                    </a:cubicBezTo>
                    <a:cubicBezTo>
                      <a:pt x="91" y="140"/>
                      <a:pt x="51" y="144"/>
                      <a:pt x="23" y="124"/>
                    </a:cubicBezTo>
                    <a:cubicBezTo>
                      <a:pt x="23" y="124"/>
                      <a:pt x="23" y="124"/>
                      <a:pt x="23" y="124"/>
                    </a:cubicBezTo>
                    <a:cubicBezTo>
                      <a:pt x="17" y="120"/>
                      <a:pt x="9" y="120"/>
                      <a:pt x="4" y="125"/>
                    </a:cubicBezTo>
                    <a:cubicBezTo>
                      <a:pt x="2" y="127"/>
                      <a:pt x="0" y="131"/>
                      <a:pt x="0" y="134"/>
                    </a:cubicBezTo>
                    <a:cubicBezTo>
                      <a:pt x="0" y="138"/>
                      <a:pt x="2" y="141"/>
                      <a:pt x="4" y="144"/>
                    </a:cubicBezTo>
                    <a:cubicBezTo>
                      <a:pt x="5" y="144"/>
                      <a:pt x="6" y="145"/>
                      <a:pt x="7" y="145"/>
                    </a:cubicBezTo>
                    <a:cubicBezTo>
                      <a:pt x="8" y="145"/>
                      <a:pt x="9" y="144"/>
                      <a:pt x="10" y="144"/>
                    </a:cubicBezTo>
                    <a:cubicBezTo>
                      <a:pt x="11" y="142"/>
                      <a:pt x="11" y="140"/>
                      <a:pt x="10" y="138"/>
                    </a:cubicBezTo>
                    <a:cubicBezTo>
                      <a:pt x="9" y="137"/>
                      <a:pt x="8" y="136"/>
                      <a:pt x="8" y="134"/>
                    </a:cubicBezTo>
                    <a:cubicBezTo>
                      <a:pt x="8" y="133"/>
                      <a:pt x="9" y="131"/>
                      <a:pt x="10" y="130"/>
                    </a:cubicBezTo>
                    <a:cubicBezTo>
                      <a:pt x="12" y="128"/>
                      <a:pt x="15" y="128"/>
                      <a:pt x="18" y="130"/>
                    </a:cubicBezTo>
                    <a:cubicBezTo>
                      <a:pt x="18" y="131"/>
                      <a:pt x="18" y="131"/>
                      <a:pt x="18" y="131"/>
                    </a:cubicBezTo>
                    <a:cubicBezTo>
                      <a:pt x="18" y="131"/>
                      <a:pt x="18" y="131"/>
                      <a:pt x="18" y="131"/>
                    </a:cubicBezTo>
                    <a:cubicBezTo>
                      <a:pt x="31" y="140"/>
                      <a:pt x="45" y="144"/>
                      <a:pt x="60" y="145"/>
                    </a:cubicBezTo>
                    <a:cubicBezTo>
                      <a:pt x="60" y="161"/>
                      <a:pt x="60" y="161"/>
                      <a:pt x="60" y="161"/>
                    </a:cubicBezTo>
                    <a:cubicBezTo>
                      <a:pt x="20" y="161"/>
                      <a:pt x="20" y="161"/>
                      <a:pt x="20" y="161"/>
                    </a:cubicBezTo>
                    <a:cubicBezTo>
                      <a:pt x="9" y="161"/>
                      <a:pt x="0" y="170"/>
                      <a:pt x="0" y="181"/>
                    </a:cubicBezTo>
                    <a:cubicBezTo>
                      <a:pt x="0" y="189"/>
                      <a:pt x="0" y="189"/>
                      <a:pt x="0" y="189"/>
                    </a:cubicBezTo>
                    <a:cubicBezTo>
                      <a:pt x="0" y="191"/>
                      <a:pt x="2" y="193"/>
                      <a:pt x="4" y="193"/>
                    </a:cubicBezTo>
                    <a:cubicBezTo>
                      <a:pt x="124" y="193"/>
                      <a:pt x="124" y="193"/>
                      <a:pt x="124" y="193"/>
                    </a:cubicBezTo>
                    <a:cubicBezTo>
                      <a:pt x="127" y="193"/>
                      <a:pt x="128" y="191"/>
                      <a:pt x="128" y="189"/>
                    </a:cubicBezTo>
                    <a:cubicBezTo>
                      <a:pt x="128" y="181"/>
                      <a:pt x="128" y="181"/>
                      <a:pt x="128" y="181"/>
                    </a:cubicBezTo>
                    <a:cubicBezTo>
                      <a:pt x="128" y="170"/>
                      <a:pt x="119" y="161"/>
                      <a:pt x="108" y="16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6"/>
              <p:cNvSpPr>
                <a:spLocks noEditPoints="1"/>
              </p:cNvSpPr>
              <p:nvPr/>
            </p:nvSpPr>
            <p:spPr bwMode="auto">
              <a:xfrm>
                <a:off x="3290888" y="536575"/>
                <a:ext cx="358775" cy="357188"/>
              </a:xfrm>
              <a:custGeom>
                <a:avLst/>
                <a:gdLst>
                  <a:gd name="T0" fmla="*/ 64 w 128"/>
                  <a:gd name="T1" fmla="*/ 127 h 127"/>
                  <a:gd name="T2" fmla="*/ 128 w 128"/>
                  <a:gd name="T3" fmla="*/ 64 h 127"/>
                  <a:gd name="T4" fmla="*/ 64 w 128"/>
                  <a:gd name="T5" fmla="*/ 0 h 127"/>
                  <a:gd name="T6" fmla="*/ 0 w 128"/>
                  <a:gd name="T7" fmla="*/ 64 h 127"/>
                  <a:gd name="T8" fmla="*/ 64 w 128"/>
                  <a:gd name="T9" fmla="*/ 127 h 127"/>
                  <a:gd name="T10" fmla="*/ 64 w 128"/>
                  <a:gd name="T11" fmla="*/ 24 h 127"/>
                  <a:gd name="T12" fmla="*/ 68 w 128"/>
                  <a:gd name="T13" fmla="*/ 28 h 127"/>
                  <a:gd name="T14" fmla="*/ 64 w 128"/>
                  <a:gd name="T15" fmla="*/ 32 h 127"/>
                  <a:gd name="T16" fmla="*/ 28 w 128"/>
                  <a:gd name="T17" fmla="*/ 68 h 127"/>
                  <a:gd name="T18" fmla="*/ 24 w 128"/>
                  <a:gd name="T19" fmla="*/ 72 h 127"/>
                  <a:gd name="T20" fmla="*/ 20 w 128"/>
                  <a:gd name="T21" fmla="*/ 68 h 127"/>
                  <a:gd name="T22" fmla="*/ 64 w 128"/>
                  <a:gd name="T23" fmla="*/ 2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27">
                    <a:moveTo>
                      <a:pt x="64" y="127"/>
                    </a:moveTo>
                    <a:cubicBezTo>
                      <a:pt x="99" y="127"/>
                      <a:pt x="128" y="99"/>
                      <a:pt x="128" y="64"/>
                    </a:cubicBezTo>
                    <a:cubicBezTo>
                      <a:pt x="128" y="29"/>
                      <a:pt x="99" y="0"/>
                      <a:pt x="64" y="0"/>
                    </a:cubicBezTo>
                    <a:cubicBezTo>
                      <a:pt x="29" y="0"/>
                      <a:pt x="0" y="29"/>
                      <a:pt x="0" y="64"/>
                    </a:cubicBezTo>
                    <a:cubicBezTo>
                      <a:pt x="0" y="99"/>
                      <a:pt x="29" y="127"/>
                      <a:pt x="64" y="127"/>
                    </a:cubicBezTo>
                    <a:close/>
                    <a:moveTo>
                      <a:pt x="64" y="24"/>
                    </a:moveTo>
                    <a:cubicBezTo>
                      <a:pt x="66" y="24"/>
                      <a:pt x="68" y="26"/>
                      <a:pt x="68" y="28"/>
                    </a:cubicBezTo>
                    <a:cubicBezTo>
                      <a:pt x="68" y="30"/>
                      <a:pt x="66" y="32"/>
                      <a:pt x="64" y="32"/>
                    </a:cubicBezTo>
                    <a:cubicBezTo>
                      <a:pt x="44" y="32"/>
                      <a:pt x="28" y="48"/>
                      <a:pt x="28" y="68"/>
                    </a:cubicBezTo>
                    <a:cubicBezTo>
                      <a:pt x="28" y="70"/>
                      <a:pt x="27" y="72"/>
                      <a:pt x="24" y="72"/>
                    </a:cubicBezTo>
                    <a:cubicBezTo>
                      <a:pt x="22" y="72"/>
                      <a:pt x="20" y="70"/>
                      <a:pt x="20" y="68"/>
                    </a:cubicBezTo>
                    <a:cubicBezTo>
                      <a:pt x="20" y="44"/>
                      <a:pt x="40" y="24"/>
                      <a:pt x="64" y="2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67" name="文本框 66"/>
            <p:cNvSpPr txBox="1"/>
            <p:nvPr/>
          </p:nvSpPr>
          <p:spPr>
            <a:xfrm rot="18900000">
              <a:off x="7050593" y="3053289"/>
              <a:ext cx="1432990" cy="261610"/>
            </a:xfrm>
            <a:prstGeom prst="rect">
              <a:avLst/>
            </a:prstGeom>
            <a:noFill/>
          </p:spPr>
          <p:txBody>
            <a:bodyPr wrap="square" rtlCol="0">
              <a:spAutoFit/>
            </a:bodyPr>
            <a:lstStyle/>
            <a:p>
              <a:r>
                <a:rPr lang="zh-CN" altLang="en-US" sz="1100" dirty="0" smtClean="0">
                  <a:solidFill>
                    <a:schemeClr val="bg1"/>
                  </a:solidFill>
                </a:rPr>
                <a:t>点击此处添加标题</a:t>
              </a:r>
              <a:endParaRPr lang="zh-CN" altLang="en-US" sz="1100" dirty="0">
                <a:solidFill>
                  <a:schemeClr val="bg1"/>
                </a:solidFill>
              </a:endParaRPr>
            </a:p>
          </p:txBody>
        </p:sp>
      </p:grpSp>
      <p:grpSp>
        <p:nvGrpSpPr>
          <p:cNvPr id="8" name="组合 7"/>
          <p:cNvGrpSpPr/>
          <p:nvPr/>
        </p:nvGrpSpPr>
        <p:grpSpPr>
          <a:xfrm>
            <a:off x="4336262" y="2048984"/>
            <a:ext cx="3446277" cy="4545229"/>
            <a:chOff x="4325111" y="1513725"/>
            <a:chExt cx="3446277" cy="4545229"/>
          </a:xfrm>
        </p:grpSpPr>
        <p:grpSp>
          <p:nvGrpSpPr>
            <p:cNvPr id="18" name="组合 17"/>
            <p:cNvGrpSpPr/>
            <p:nvPr/>
          </p:nvGrpSpPr>
          <p:grpSpPr>
            <a:xfrm>
              <a:off x="4325111" y="1526262"/>
              <a:ext cx="3446277" cy="4532692"/>
              <a:chOff x="1026359" y="1205784"/>
              <a:chExt cx="3446277" cy="4532692"/>
            </a:xfrm>
          </p:grpSpPr>
          <p:sp>
            <p:nvSpPr>
              <p:cNvPr id="19" name="任意多边形 18"/>
              <p:cNvSpPr/>
              <p:nvPr/>
            </p:nvSpPr>
            <p:spPr>
              <a:xfrm>
                <a:off x="1313863" y="1781540"/>
                <a:ext cx="3158773" cy="3544231"/>
              </a:xfrm>
              <a:custGeom>
                <a:avLst/>
                <a:gdLst>
                  <a:gd name="connsiteX0" fmla="*/ 1465943 w 2075543"/>
                  <a:gd name="connsiteY0" fmla="*/ 0 h 2162628"/>
                  <a:gd name="connsiteX1" fmla="*/ 2075543 w 2075543"/>
                  <a:gd name="connsiteY1" fmla="*/ 653143 h 2162628"/>
                  <a:gd name="connsiteX2" fmla="*/ 0 w 2075543"/>
                  <a:gd name="connsiteY2" fmla="*/ 2162628 h 2162628"/>
                  <a:gd name="connsiteX3" fmla="*/ 1465943 w 2075543"/>
                  <a:gd name="connsiteY3" fmla="*/ 0 h 2162628"/>
                </a:gdLst>
                <a:ahLst/>
                <a:cxnLst>
                  <a:cxn ang="0">
                    <a:pos x="connsiteX0" y="connsiteY0"/>
                  </a:cxn>
                  <a:cxn ang="0">
                    <a:pos x="connsiteX1" y="connsiteY1"/>
                  </a:cxn>
                  <a:cxn ang="0">
                    <a:pos x="connsiteX2" y="connsiteY2"/>
                  </a:cxn>
                  <a:cxn ang="0">
                    <a:pos x="connsiteX3" y="connsiteY3"/>
                  </a:cxn>
                </a:cxnLst>
                <a:rect l="l" t="t" r="r" b="b"/>
                <a:pathLst>
                  <a:path w="2075543" h="2162628">
                    <a:moveTo>
                      <a:pt x="1465943" y="0"/>
                    </a:moveTo>
                    <a:lnTo>
                      <a:pt x="2075543" y="653143"/>
                    </a:lnTo>
                    <a:lnTo>
                      <a:pt x="0" y="2162628"/>
                    </a:lnTo>
                    <a:lnTo>
                      <a:pt x="1465943" y="0"/>
                    </a:lnTo>
                    <a:close/>
                  </a:path>
                </a:pathLst>
              </a:custGeom>
              <a:solidFill>
                <a:schemeClr val="tx1">
                  <a:lumMod val="85000"/>
                  <a:lumOff val="15000"/>
                  <a:alpha val="35000"/>
                </a:schemeClr>
              </a:solidFill>
              <a:ln>
                <a:noFill/>
              </a:ln>
              <a:effectLst>
                <a:softEdge rad="266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9"/>
              <p:cNvSpPr/>
              <p:nvPr/>
            </p:nvSpPr>
            <p:spPr>
              <a:xfrm rot="18900000">
                <a:off x="1026359" y="2031999"/>
                <a:ext cx="3280229" cy="1582057"/>
              </a:xfrm>
              <a:prstGeom prst="roundRect">
                <a:avLst>
                  <a:gd name="adj" fmla="val 10245"/>
                </a:avLst>
              </a:prstGeom>
              <a:solidFill>
                <a:srgbClr val="56A8B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rot="2700000">
                <a:off x="59067" y="3527438"/>
                <a:ext cx="3460793" cy="504000"/>
              </a:xfrm>
              <a:prstGeom prst="ellipse">
                <a:avLst/>
              </a:prstGeom>
              <a:gradFill flip="none" rotWithShape="1">
                <a:gsLst>
                  <a:gs pos="100000">
                    <a:schemeClr val="bg1">
                      <a:alpha val="0"/>
                    </a:schemeClr>
                  </a:gs>
                  <a:gs pos="21000">
                    <a:schemeClr val="tx1">
                      <a:lumMod val="65000"/>
                      <a:lumOff val="35000"/>
                      <a:alpha val="57000"/>
                    </a:schemeClr>
                  </a:gs>
                </a:gsLst>
                <a:path path="shape">
                  <a:fillToRect l="50000" t="50000" r="50000" b="50000"/>
                </a:path>
                <a:tileRect/>
              </a:gradFill>
              <a:ln>
                <a:noFill/>
              </a:ln>
              <a:effectLst>
                <a:softEdge rad="127000"/>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useBgFill="1">
            <p:nvSpPr>
              <p:cNvPr id="22" name="矩形 21"/>
              <p:cNvSpPr/>
              <p:nvPr/>
            </p:nvSpPr>
            <p:spPr>
              <a:xfrm rot="2700000">
                <a:off x="-209134" y="3612132"/>
                <a:ext cx="3425372" cy="8273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rot="18900000">
                <a:off x="3303181" y="1205784"/>
                <a:ext cx="551494" cy="1413715"/>
              </a:xfrm>
              <a:custGeom>
                <a:avLst/>
                <a:gdLst>
                  <a:gd name="connsiteX0" fmla="*/ 569692 w 617165"/>
                  <a:gd name="connsiteY0" fmla="*/ 47473 h 1582057"/>
                  <a:gd name="connsiteX1" fmla="*/ 617165 w 617165"/>
                  <a:gd name="connsiteY1" fmla="*/ 162082 h 1582057"/>
                  <a:gd name="connsiteX2" fmla="*/ 617165 w 617165"/>
                  <a:gd name="connsiteY2" fmla="*/ 1419975 h 1582057"/>
                  <a:gd name="connsiteX3" fmla="*/ 455083 w 617165"/>
                  <a:gd name="connsiteY3" fmla="*/ 1582057 h 1582057"/>
                  <a:gd name="connsiteX4" fmla="*/ 0 w 617165"/>
                  <a:gd name="connsiteY4" fmla="*/ 1582057 h 1582057"/>
                  <a:gd name="connsiteX5" fmla="*/ 0 w 617165"/>
                  <a:gd name="connsiteY5" fmla="*/ 0 h 1582057"/>
                  <a:gd name="connsiteX6" fmla="*/ 455083 w 617165"/>
                  <a:gd name="connsiteY6" fmla="*/ 0 h 1582057"/>
                  <a:gd name="connsiteX7" fmla="*/ 569692 w 617165"/>
                  <a:gd name="connsiteY7" fmla="*/ 47473 h 15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7165" h="1582057">
                    <a:moveTo>
                      <a:pt x="569692" y="47473"/>
                    </a:moveTo>
                    <a:cubicBezTo>
                      <a:pt x="599024" y="76804"/>
                      <a:pt x="617165" y="117325"/>
                      <a:pt x="617165" y="162082"/>
                    </a:cubicBezTo>
                    <a:lnTo>
                      <a:pt x="617165" y="1419975"/>
                    </a:lnTo>
                    <a:cubicBezTo>
                      <a:pt x="617165" y="1509490"/>
                      <a:pt x="544598" y="1582057"/>
                      <a:pt x="455083" y="1582057"/>
                    </a:cubicBezTo>
                    <a:lnTo>
                      <a:pt x="0" y="1582057"/>
                    </a:lnTo>
                    <a:lnTo>
                      <a:pt x="0" y="0"/>
                    </a:lnTo>
                    <a:lnTo>
                      <a:pt x="455083" y="0"/>
                    </a:lnTo>
                    <a:cubicBezTo>
                      <a:pt x="499841" y="0"/>
                      <a:pt x="540361" y="18141"/>
                      <a:pt x="569692" y="47473"/>
                    </a:cubicBez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文本框 37"/>
            <p:cNvSpPr txBox="1"/>
            <p:nvPr/>
          </p:nvSpPr>
          <p:spPr>
            <a:xfrm rot="18900000">
              <a:off x="6291703" y="1513725"/>
              <a:ext cx="482824" cy="769441"/>
            </a:xfrm>
            <a:prstGeom prst="rect">
              <a:avLst/>
            </a:prstGeom>
            <a:noFill/>
          </p:spPr>
          <p:txBody>
            <a:bodyPr wrap="none" rtlCol="0">
              <a:spAutoFit/>
            </a:bodyPr>
            <a:lstStyle/>
            <a:p>
              <a:r>
                <a:rPr lang="en-US" altLang="zh-CN" sz="4400" b="1" dirty="0" smtClean="0">
                  <a:solidFill>
                    <a:schemeClr val="tx1">
                      <a:lumMod val="75000"/>
                      <a:lumOff val="25000"/>
                    </a:schemeClr>
                  </a:solidFill>
                </a:rPr>
                <a:t>C</a:t>
              </a:r>
              <a:endParaRPr lang="zh-CN" altLang="en-US" sz="4400" b="1" dirty="0">
                <a:solidFill>
                  <a:schemeClr val="tx1">
                    <a:lumMod val="75000"/>
                    <a:lumOff val="25000"/>
                  </a:schemeClr>
                </a:solidFill>
              </a:endParaRPr>
            </a:p>
          </p:txBody>
        </p:sp>
        <p:grpSp>
          <p:nvGrpSpPr>
            <p:cNvPr id="61" name="组合 60"/>
            <p:cNvGrpSpPr/>
            <p:nvPr/>
          </p:nvGrpSpPr>
          <p:grpSpPr>
            <a:xfrm rot="18900000">
              <a:off x="5355616" y="3567071"/>
              <a:ext cx="353925" cy="353924"/>
              <a:chOff x="5821363" y="5846763"/>
              <a:chExt cx="541338" cy="541337"/>
            </a:xfrm>
            <a:solidFill>
              <a:schemeClr val="bg1"/>
            </a:solidFill>
          </p:grpSpPr>
          <p:sp>
            <p:nvSpPr>
              <p:cNvPr id="57" name="Freeform 61"/>
              <p:cNvSpPr>
                <a:spLocks noEditPoints="1"/>
              </p:cNvSpPr>
              <p:nvPr/>
            </p:nvSpPr>
            <p:spPr bwMode="auto">
              <a:xfrm>
                <a:off x="5867401" y="5846763"/>
                <a:ext cx="449263" cy="358775"/>
              </a:xfrm>
              <a:custGeom>
                <a:avLst/>
                <a:gdLst>
                  <a:gd name="T0" fmla="*/ 66 w 160"/>
                  <a:gd name="T1" fmla="*/ 101 h 127"/>
                  <a:gd name="T2" fmla="*/ 80 w 160"/>
                  <a:gd name="T3" fmla="*/ 96 h 127"/>
                  <a:gd name="T4" fmla="*/ 94 w 160"/>
                  <a:gd name="T5" fmla="*/ 102 h 127"/>
                  <a:gd name="T6" fmla="*/ 123 w 160"/>
                  <a:gd name="T7" fmla="*/ 127 h 127"/>
                  <a:gd name="T8" fmla="*/ 160 w 160"/>
                  <a:gd name="T9" fmla="*/ 79 h 127"/>
                  <a:gd name="T10" fmla="*/ 160 w 160"/>
                  <a:gd name="T11" fmla="*/ 4 h 127"/>
                  <a:gd name="T12" fmla="*/ 156 w 160"/>
                  <a:gd name="T13" fmla="*/ 0 h 127"/>
                  <a:gd name="T14" fmla="*/ 4 w 160"/>
                  <a:gd name="T15" fmla="*/ 0 h 127"/>
                  <a:gd name="T16" fmla="*/ 0 w 160"/>
                  <a:gd name="T17" fmla="*/ 4 h 127"/>
                  <a:gd name="T18" fmla="*/ 0 w 160"/>
                  <a:gd name="T19" fmla="*/ 79 h 127"/>
                  <a:gd name="T20" fmla="*/ 38 w 160"/>
                  <a:gd name="T21" fmla="*/ 127 h 127"/>
                  <a:gd name="T22" fmla="*/ 66 w 160"/>
                  <a:gd name="T23" fmla="*/ 101 h 127"/>
                  <a:gd name="T24" fmla="*/ 32 w 160"/>
                  <a:gd name="T25" fmla="*/ 20 h 127"/>
                  <a:gd name="T26" fmla="*/ 36 w 160"/>
                  <a:gd name="T27" fmla="*/ 16 h 127"/>
                  <a:gd name="T28" fmla="*/ 60 w 160"/>
                  <a:gd name="T29" fmla="*/ 16 h 127"/>
                  <a:gd name="T30" fmla="*/ 64 w 160"/>
                  <a:gd name="T31" fmla="*/ 20 h 127"/>
                  <a:gd name="T32" fmla="*/ 64 w 160"/>
                  <a:gd name="T33" fmla="*/ 44 h 127"/>
                  <a:gd name="T34" fmla="*/ 60 w 160"/>
                  <a:gd name="T35" fmla="*/ 48 h 127"/>
                  <a:gd name="T36" fmla="*/ 36 w 160"/>
                  <a:gd name="T37" fmla="*/ 48 h 127"/>
                  <a:gd name="T38" fmla="*/ 32 w 160"/>
                  <a:gd name="T39" fmla="*/ 44 h 127"/>
                  <a:gd name="T40" fmla="*/ 32 w 160"/>
                  <a:gd name="T41" fmla="*/ 20 h 127"/>
                  <a:gd name="T42" fmla="*/ 36 w 160"/>
                  <a:gd name="T43" fmla="*/ 56 h 127"/>
                  <a:gd name="T44" fmla="*/ 124 w 160"/>
                  <a:gd name="T45" fmla="*/ 56 h 127"/>
                  <a:gd name="T46" fmla="*/ 128 w 160"/>
                  <a:gd name="T47" fmla="*/ 60 h 127"/>
                  <a:gd name="T48" fmla="*/ 124 w 160"/>
                  <a:gd name="T49" fmla="*/ 64 h 127"/>
                  <a:gd name="T50" fmla="*/ 36 w 160"/>
                  <a:gd name="T51" fmla="*/ 64 h 127"/>
                  <a:gd name="T52" fmla="*/ 32 w 160"/>
                  <a:gd name="T53" fmla="*/ 60 h 127"/>
                  <a:gd name="T54" fmla="*/ 36 w 160"/>
                  <a:gd name="T55" fmla="*/ 56 h 127"/>
                  <a:gd name="T56" fmla="*/ 32 w 160"/>
                  <a:gd name="T57" fmla="*/ 76 h 127"/>
                  <a:gd name="T58" fmla="*/ 36 w 160"/>
                  <a:gd name="T59" fmla="*/ 72 h 127"/>
                  <a:gd name="T60" fmla="*/ 124 w 160"/>
                  <a:gd name="T61" fmla="*/ 72 h 127"/>
                  <a:gd name="T62" fmla="*/ 128 w 160"/>
                  <a:gd name="T63" fmla="*/ 76 h 127"/>
                  <a:gd name="T64" fmla="*/ 124 w 160"/>
                  <a:gd name="T65" fmla="*/ 80 h 127"/>
                  <a:gd name="T66" fmla="*/ 36 w 160"/>
                  <a:gd name="T67" fmla="*/ 80 h 127"/>
                  <a:gd name="T68" fmla="*/ 32 w 160"/>
                  <a:gd name="T69" fmla="*/ 7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0" h="127">
                    <a:moveTo>
                      <a:pt x="66" y="101"/>
                    </a:moveTo>
                    <a:cubicBezTo>
                      <a:pt x="70" y="98"/>
                      <a:pt x="75" y="96"/>
                      <a:pt x="80" y="96"/>
                    </a:cubicBezTo>
                    <a:cubicBezTo>
                      <a:pt x="86" y="96"/>
                      <a:pt x="91" y="98"/>
                      <a:pt x="94" y="102"/>
                    </a:cubicBezTo>
                    <a:cubicBezTo>
                      <a:pt x="123" y="127"/>
                      <a:pt x="123" y="127"/>
                      <a:pt x="123" y="127"/>
                    </a:cubicBezTo>
                    <a:cubicBezTo>
                      <a:pt x="160" y="79"/>
                      <a:pt x="160" y="79"/>
                      <a:pt x="160" y="79"/>
                    </a:cubicBezTo>
                    <a:cubicBezTo>
                      <a:pt x="160" y="4"/>
                      <a:pt x="160" y="4"/>
                      <a:pt x="160" y="4"/>
                    </a:cubicBezTo>
                    <a:cubicBezTo>
                      <a:pt x="160" y="2"/>
                      <a:pt x="158" y="0"/>
                      <a:pt x="156" y="0"/>
                    </a:cubicBezTo>
                    <a:cubicBezTo>
                      <a:pt x="4" y="0"/>
                      <a:pt x="4" y="0"/>
                      <a:pt x="4" y="0"/>
                    </a:cubicBezTo>
                    <a:cubicBezTo>
                      <a:pt x="2" y="0"/>
                      <a:pt x="0" y="2"/>
                      <a:pt x="0" y="4"/>
                    </a:cubicBezTo>
                    <a:cubicBezTo>
                      <a:pt x="0" y="79"/>
                      <a:pt x="0" y="79"/>
                      <a:pt x="0" y="79"/>
                    </a:cubicBezTo>
                    <a:cubicBezTo>
                      <a:pt x="38" y="127"/>
                      <a:pt x="38" y="127"/>
                      <a:pt x="38" y="127"/>
                    </a:cubicBezTo>
                    <a:lnTo>
                      <a:pt x="66" y="101"/>
                    </a:lnTo>
                    <a:close/>
                    <a:moveTo>
                      <a:pt x="32" y="20"/>
                    </a:moveTo>
                    <a:cubicBezTo>
                      <a:pt x="32" y="18"/>
                      <a:pt x="34" y="16"/>
                      <a:pt x="36" y="16"/>
                    </a:cubicBezTo>
                    <a:cubicBezTo>
                      <a:pt x="60" y="16"/>
                      <a:pt x="60" y="16"/>
                      <a:pt x="60" y="16"/>
                    </a:cubicBezTo>
                    <a:cubicBezTo>
                      <a:pt x="62" y="16"/>
                      <a:pt x="64" y="18"/>
                      <a:pt x="64" y="20"/>
                    </a:cubicBezTo>
                    <a:cubicBezTo>
                      <a:pt x="64" y="44"/>
                      <a:pt x="64" y="44"/>
                      <a:pt x="64" y="44"/>
                    </a:cubicBezTo>
                    <a:cubicBezTo>
                      <a:pt x="64" y="46"/>
                      <a:pt x="62" y="48"/>
                      <a:pt x="60" y="48"/>
                    </a:cubicBezTo>
                    <a:cubicBezTo>
                      <a:pt x="36" y="48"/>
                      <a:pt x="36" y="48"/>
                      <a:pt x="36" y="48"/>
                    </a:cubicBezTo>
                    <a:cubicBezTo>
                      <a:pt x="34" y="48"/>
                      <a:pt x="32" y="46"/>
                      <a:pt x="32" y="44"/>
                    </a:cubicBezTo>
                    <a:lnTo>
                      <a:pt x="32" y="20"/>
                    </a:lnTo>
                    <a:close/>
                    <a:moveTo>
                      <a:pt x="36" y="56"/>
                    </a:moveTo>
                    <a:cubicBezTo>
                      <a:pt x="124" y="56"/>
                      <a:pt x="124" y="56"/>
                      <a:pt x="124" y="56"/>
                    </a:cubicBezTo>
                    <a:cubicBezTo>
                      <a:pt x="126" y="56"/>
                      <a:pt x="128" y="58"/>
                      <a:pt x="128" y="60"/>
                    </a:cubicBezTo>
                    <a:cubicBezTo>
                      <a:pt x="128" y="62"/>
                      <a:pt x="126" y="64"/>
                      <a:pt x="124" y="64"/>
                    </a:cubicBezTo>
                    <a:cubicBezTo>
                      <a:pt x="36" y="64"/>
                      <a:pt x="36" y="64"/>
                      <a:pt x="36" y="64"/>
                    </a:cubicBezTo>
                    <a:cubicBezTo>
                      <a:pt x="34" y="64"/>
                      <a:pt x="32" y="62"/>
                      <a:pt x="32" y="60"/>
                    </a:cubicBezTo>
                    <a:cubicBezTo>
                      <a:pt x="32" y="58"/>
                      <a:pt x="34" y="56"/>
                      <a:pt x="36" y="56"/>
                    </a:cubicBezTo>
                    <a:close/>
                    <a:moveTo>
                      <a:pt x="32" y="76"/>
                    </a:moveTo>
                    <a:cubicBezTo>
                      <a:pt x="32" y="74"/>
                      <a:pt x="34" y="72"/>
                      <a:pt x="36" y="72"/>
                    </a:cubicBezTo>
                    <a:cubicBezTo>
                      <a:pt x="124" y="72"/>
                      <a:pt x="124" y="72"/>
                      <a:pt x="124" y="72"/>
                    </a:cubicBezTo>
                    <a:cubicBezTo>
                      <a:pt x="126" y="72"/>
                      <a:pt x="128" y="74"/>
                      <a:pt x="128" y="76"/>
                    </a:cubicBezTo>
                    <a:cubicBezTo>
                      <a:pt x="128" y="78"/>
                      <a:pt x="126" y="80"/>
                      <a:pt x="124" y="80"/>
                    </a:cubicBezTo>
                    <a:cubicBezTo>
                      <a:pt x="36" y="80"/>
                      <a:pt x="36" y="80"/>
                      <a:pt x="36" y="80"/>
                    </a:cubicBezTo>
                    <a:cubicBezTo>
                      <a:pt x="34" y="80"/>
                      <a:pt x="32" y="78"/>
                      <a:pt x="32" y="7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8" name="Rectangle 62"/>
              <p:cNvSpPr>
                <a:spLocks noChangeArrowheads="1"/>
              </p:cNvSpPr>
              <p:nvPr/>
            </p:nvSpPr>
            <p:spPr bwMode="auto">
              <a:xfrm>
                <a:off x="5978526" y="5915025"/>
                <a:ext cx="46038" cy="444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63"/>
              <p:cNvSpPr>
                <a:spLocks/>
              </p:cNvSpPr>
              <p:nvPr/>
            </p:nvSpPr>
            <p:spPr bwMode="auto">
              <a:xfrm>
                <a:off x="5821363" y="5981700"/>
                <a:ext cx="541338" cy="406400"/>
              </a:xfrm>
              <a:custGeom>
                <a:avLst/>
                <a:gdLst>
                  <a:gd name="T0" fmla="*/ 188 w 192"/>
                  <a:gd name="T1" fmla="*/ 0 h 144"/>
                  <a:gd name="T2" fmla="*/ 184 w 192"/>
                  <a:gd name="T3" fmla="*/ 0 h 144"/>
                  <a:gd name="T4" fmla="*/ 184 w 192"/>
                  <a:gd name="T5" fmla="*/ 34 h 144"/>
                  <a:gd name="T6" fmla="*/ 145 w 192"/>
                  <a:gd name="T7" fmla="*/ 85 h 144"/>
                  <a:gd name="T8" fmla="*/ 167 w 192"/>
                  <a:gd name="T9" fmla="*/ 105 h 144"/>
                  <a:gd name="T10" fmla="*/ 167 w 192"/>
                  <a:gd name="T11" fmla="*/ 111 h 144"/>
                  <a:gd name="T12" fmla="*/ 161 w 192"/>
                  <a:gd name="T13" fmla="*/ 111 h 144"/>
                  <a:gd name="T14" fmla="*/ 105 w 192"/>
                  <a:gd name="T15" fmla="*/ 60 h 144"/>
                  <a:gd name="T16" fmla="*/ 88 w 192"/>
                  <a:gd name="T17" fmla="*/ 59 h 144"/>
                  <a:gd name="T18" fmla="*/ 31 w 192"/>
                  <a:gd name="T19" fmla="*/ 111 h 144"/>
                  <a:gd name="T20" fmla="*/ 28 w 192"/>
                  <a:gd name="T21" fmla="*/ 112 h 144"/>
                  <a:gd name="T22" fmla="*/ 25 w 192"/>
                  <a:gd name="T23" fmla="*/ 111 h 144"/>
                  <a:gd name="T24" fmla="*/ 25 w 192"/>
                  <a:gd name="T25" fmla="*/ 105 h 144"/>
                  <a:gd name="T26" fmla="*/ 48 w 192"/>
                  <a:gd name="T27" fmla="*/ 85 h 144"/>
                  <a:gd name="T28" fmla="*/ 8 w 192"/>
                  <a:gd name="T29" fmla="*/ 34 h 144"/>
                  <a:gd name="T30" fmla="*/ 8 w 192"/>
                  <a:gd name="T31" fmla="*/ 0 h 144"/>
                  <a:gd name="T32" fmla="*/ 4 w 192"/>
                  <a:gd name="T33" fmla="*/ 0 h 144"/>
                  <a:gd name="T34" fmla="*/ 0 w 192"/>
                  <a:gd name="T35" fmla="*/ 4 h 144"/>
                  <a:gd name="T36" fmla="*/ 0 w 192"/>
                  <a:gd name="T37" fmla="*/ 24 h 144"/>
                  <a:gd name="T38" fmla="*/ 0 w 192"/>
                  <a:gd name="T39" fmla="*/ 124 h 144"/>
                  <a:gd name="T40" fmla="*/ 20 w 192"/>
                  <a:gd name="T41" fmla="*/ 144 h 144"/>
                  <a:gd name="T42" fmla="*/ 172 w 192"/>
                  <a:gd name="T43" fmla="*/ 144 h 144"/>
                  <a:gd name="T44" fmla="*/ 192 w 192"/>
                  <a:gd name="T45" fmla="*/ 124 h 144"/>
                  <a:gd name="T46" fmla="*/ 192 w 192"/>
                  <a:gd name="T47" fmla="*/ 24 h 144"/>
                  <a:gd name="T48" fmla="*/ 192 w 192"/>
                  <a:gd name="T49" fmla="*/ 4 h 144"/>
                  <a:gd name="T50" fmla="*/ 188 w 192"/>
                  <a:gd name="T5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2" h="144">
                    <a:moveTo>
                      <a:pt x="188" y="0"/>
                    </a:moveTo>
                    <a:cubicBezTo>
                      <a:pt x="184" y="0"/>
                      <a:pt x="184" y="0"/>
                      <a:pt x="184" y="0"/>
                    </a:cubicBezTo>
                    <a:cubicBezTo>
                      <a:pt x="184" y="34"/>
                      <a:pt x="184" y="34"/>
                      <a:pt x="184" y="34"/>
                    </a:cubicBezTo>
                    <a:cubicBezTo>
                      <a:pt x="145" y="85"/>
                      <a:pt x="145" y="85"/>
                      <a:pt x="145" y="85"/>
                    </a:cubicBezTo>
                    <a:cubicBezTo>
                      <a:pt x="167" y="105"/>
                      <a:pt x="167" y="105"/>
                      <a:pt x="167" y="105"/>
                    </a:cubicBezTo>
                    <a:cubicBezTo>
                      <a:pt x="168" y="106"/>
                      <a:pt x="169" y="109"/>
                      <a:pt x="167" y="111"/>
                    </a:cubicBezTo>
                    <a:cubicBezTo>
                      <a:pt x="166" y="112"/>
                      <a:pt x="163" y="112"/>
                      <a:pt x="161" y="111"/>
                    </a:cubicBezTo>
                    <a:cubicBezTo>
                      <a:pt x="105" y="60"/>
                      <a:pt x="105" y="60"/>
                      <a:pt x="105" y="60"/>
                    </a:cubicBezTo>
                    <a:cubicBezTo>
                      <a:pt x="100" y="55"/>
                      <a:pt x="92" y="55"/>
                      <a:pt x="88" y="59"/>
                    </a:cubicBezTo>
                    <a:cubicBezTo>
                      <a:pt x="31" y="111"/>
                      <a:pt x="31" y="111"/>
                      <a:pt x="31" y="111"/>
                    </a:cubicBezTo>
                    <a:cubicBezTo>
                      <a:pt x="30" y="112"/>
                      <a:pt x="29" y="112"/>
                      <a:pt x="28" y="112"/>
                    </a:cubicBezTo>
                    <a:cubicBezTo>
                      <a:pt x="27" y="112"/>
                      <a:pt x="26" y="111"/>
                      <a:pt x="25" y="111"/>
                    </a:cubicBezTo>
                    <a:cubicBezTo>
                      <a:pt x="24" y="109"/>
                      <a:pt x="24" y="106"/>
                      <a:pt x="25" y="105"/>
                    </a:cubicBezTo>
                    <a:cubicBezTo>
                      <a:pt x="48" y="85"/>
                      <a:pt x="48" y="85"/>
                      <a:pt x="48" y="85"/>
                    </a:cubicBezTo>
                    <a:cubicBezTo>
                      <a:pt x="8" y="34"/>
                      <a:pt x="8" y="34"/>
                      <a:pt x="8" y="34"/>
                    </a:cubicBezTo>
                    <a:cubicBezTo>
                      <a:pt x="8" y="0"/>
                      <a:pt x="8" y="0"/>
                      <a:pt x="8" y="0"/>
                    </a:cubicBezTo>
                    <a:cubicBezTo>
                      <a:pt x="4" y="0"/>
                      <a:pt x="4" y="0"/>
                      <a:pt x="4" y="0"/>
                    </a:cubicBezTo>
                    <a:cubicBezTo>
                      <a:pt x="2" y="0"/>
                      <a:pt x="0" y="2"/>
                      <a:pt x="0" y="4"/>
                    </a:cubicBezTo>
                    <a:cubicBezTo>
                      <a:pt x="0" y="24"/>
                      <a:pt x="0" y="24"/>
                      <a:pt x="0" y="24"/>
                    </a:cubicBezTo>
                    <a:cubicBezTo>
                      <a:pt x="0" y="124"/>
                      <a:pt x="0" y="124"/>
                      <a:pt x="0" y="124"/>
                    </a:cubicBezTo>
                    <a:cubicBezTo>
                      <a:pt x="0" y="135"/>
                      <a:pt x="9" y="144"/>
                      <a:pt x="20" y="144"/>
                    </a:cubicBezTo>
                    <a:cubicBezTo>
                      <a:pt x="172" y="144"/>
                      <a:pt x="172" y="144"/>
                      <a:pt x="172" y="144"/>
                    </a:cubicBezTo>
                    <a:cubicBezTo>
                      <a:pt x="183" y="144"/>
                      <a:pt x="192" y="135"/>
                      <a:pt x="192" y="124"/>
                    </a:cubicBezTo>
                    <a:cubicBezTo>
                      <a:pt x="192" y="24"/>
                      <a:pt x="192" y="24"/>
                      <a:pt x="192" y="24"/>
                    </a:cubicBezTo>
                    <a:cubicBezTo>
                      <a:pt x="192" y="4"/>
                      <a:pt x="192" y="4"/>
                      <a:pt x="192" y="4"/>
                    </a:cubicBezTo>
                    <a:cubicBezTo>
                      <a:pt x="192" y="2"/>
                      <a:pt x="190" y="0"/>
                      <a:pt x="188"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66" name="文本框 65"/>
            <p:cNvSpPr txBox="1"/>
            <p:nvPr/>
          </p:nvSpPr>
          <p:spPr>
            <a:xfrm rot="18900000">
              <a:off x="5450137" y="3024500"/>
              <a:ext cx="1432990" cy="261610"/>
            </a:xfrm>
            <a:prstGeom prst="rect">
              <a:avLst/>
            </a:prstGeom>
            <a:noFill/>
          </p:spPr>
          <p:txBody>
            <a:bodyPr wrap="square" rtlCol="0">
              <a:spAutoFit/>
            </a:bodyPr>
            <a:lstStyle/>
            <a:p>
              <a:r>
                <a:rPr lang="zh-CN" altLang="en-US" sz="1100" dirty="0" smtClean="0">
                  <a:solidFill>
                    <a:schemeClr val="bg1"/>
                  </a:solidFill>
                </a:rPr>
                <a:t>点击此处添加标题</a:t>
              </a:r>
              <a:endParaRPr lang="zh-CN" altLang="en-US" sz="1100" dirty="0">
                <a:solidFill>
                  <a:schemeClr val="bg1"/>
                </a:solidFill>
              </a:endParaRPr>
            </a:p>
          </p:txBody>
        </p:sp>
      </p:grpSp>
      <p:grpSp>
        <p:nvGrpSpPr>
          <p:cNvPr id="6" name="组合 5"/>
          <p:cNvGrpSpPr/>
          <p:nvPr/>
        </p:nvGrpSpPr>
        <p:grpSpPr>
          <a:xfrm>
            <a:off x="2720114" y="2048985"/>
            <a:ext cx="3446277" cy="4545228"/>
            <a:chOff x="2708963" y="1513726"/>
            <a:chExt cx="3446277" cy="4545228"/>
          </a:xfrm>
        </p:grpSpPr>
        <p:grpSp>
          <p:nvGrpSpPr>
            <p:cNvPr id="24" name="组合 23"/>
            <p:cNvGrpSpPr/>
            <p:nvPr/>
          </p:nvGrpSpPr>
          <p:grpSpPr>
            <a:xfrm>
              <a:off x="2708963" y="1526262"/>
              <a:ext cx="3446277" cy="4532692"/>
              <a:chOff x="1026359" y="1205784"/>
              <a:chExt cx="3446277" cy="4532692"/>
            </a:xfrm>
          </p:grpSpPr>
          <p:sp>
            <p:nvSpPr>
              <p:cNvPr id="25" name="任意多边形 24"/>
              <p:cNvSpPr/>
              <p:nvPr/>
            </p:nvSpPr>
            <p:spPr>
              <a:xfrm>
                <a:off x="1313863" y="1781540"/>
                <a:ext cx="3158773" cy="3544231"/>
              </a:xfrm>
              <a:custGeom>
                <a:avLst/>
                <a:gdLst>
                  <a:gd name="connsiteX0" fmla="*/ 1465943 w 2075543"/>
                  <a:gd name="connsiteY0" fmla="*/ 0 h 2162628"/>
                  <a:gd name="connsiteX1" fmla="*/ 2075543 w 2075543"/>
                  <a:gd name="connsiteY1" fmla="*/ 653143 h 2162628"/>
                  <a:gd name="connsiteX2" fmla="*/ 0 w 2075543"/>
                  <a:gd name="connsiteY2" fmla="*/ 2162628 h 2162628"/>
                  <a:gd name="connsiteX3" fmla="*/ 1465943 w 2075543"/>
                  <a:gd name="connsiteY3" fmla="*/ 0 h 2162628"/>
                </a:gdLst>
                <a:ahLst/>
                <a:cxnLst>
                  <a:cxn ang="0">
                    <a:pos x="connsiteX0" y="connsiteY0"/>
                  </a:cxn>
                  <a:cxn ang="0">
                    <a:pos x="connsiteX1" y="connsiteY1"/>
                  </a:cxn>
                  <a:cxn ang="0">
                    <a:pos x="connsiteX2" y="connsiteY2"/>
                  </a:cxn>
                  <a:cxn ang="0">
                    <a:pos x="connsiteX3" y="connsiteY3"/>
                  </a:cxn>
                </a:cxnLst>
                <a:rect l="l" t="t" r="r" b="b"/>
                <a:pathLst>
                  <a:path w="2075543" h="2162628">
                    <a:moveTo>
                      <a:pt x="1465943" y="0"/>
                    </a:moveTo>
                    <a:lnTo>
                      <a:pt x="2075543" y="653143"/>
                    </a:lnTo>
                    <a:lnTo>
                      <a:pt x="0" y="2162628"/>
                    </a:lnTo>
                    <a:lnTo>
                      <a:pt x="1465943" y="0"/>
                    </a:lnTo>
                    <a:close/>
                  </a:path>
                </a:pathLst>
              </a:custGeom>
              <a:solidFill>
                <a:schemeClr val="tx1">
                  <a:lumMod val="85000"/>
                  <a:lumOff val="15000"/>
                  <a:alpha val="35000"/>
                </a:schemeClr>
              </a:solidFill>
              <a:ln>
                <a:noFill/>
              </a:ln>
              <a:effectLst>
                <a:softEdge rad="266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rot="18900000">
                <a:off x="1026359" y="2031999"/>
                <a:ext cx="3280229" cy="1582057"/>
              </a:xfrm>
              <a:prstGeom prst="roundRect">
                <a:avLst>
                  <a:gd name="adj" fmla="val 10245"/>
                </a:avLst>
              </a:prstGeom>
              <a:solidFill>
                <a:srgbClr val="3A3A3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rot="2700000">
                <a:off x="59067" y="3527438"/>
                <a:ext cx="3460793" cy="504000"/>
              </a:xfrm>
              <a:prstGeom prst="ellipse">
                <a:avLst/>
              </a:prstGeom>
              <a:gradFill flip="none" rotWithShape="1">
                <a:gsLst>
                  <a:gs pos="100000">
                    <a:schemeClr val="bg1">
                      <a:alpha val="0"/>
                    </a:schemeClr>
                  </a:gs>
                  <a:gs pos="21000">
                    <a:schemeClr val="tx1">
                      <a:lumMod val="65000"/>
                      <a:lumOff val="35000"/>
                      <a:alpha val="57000"/>
                    </a:schemeClr>
                  </a:gs>
                </a:gsLst>
                <a:path path="shape">
                  <a:fillToRect l="50000" t="50000" r="50000" b="50000"/>
                </a:path>
                <a:tileRect/>
              </a:gradFill>
              <a:ln>
                <a:noFill/>
              </a:ln>
              <a:effectLst>
                <a:softEdge rad="127000"/>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useBgFill="1">
            <p:nvSpPr>
              <p:cNvPr id="28" name="矩形 27"/>
              <p:cNvSpPr/>
              <p:nvPr/>
            </p:nvSpPr>
            <p:spPr>
              <a:xfrm rot="2700000">
                <a:off x="-209134" y="3612132"/>
                <a:ext cx="3425372" cy="8273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8900000">
                <a:off x="3303181" y="1205784"/>
                <a:ext cx="551494" cy="1413715"/>
              </a:xfrm>
              <a:custGeom>
                <a:avLst/>
                <a:gdLst>
                  <a:gd name="connsiteX0" fmla="*/ 569692 w 617165"/>
                  <a:gd name="connsiteY0" fmla="*/ 47473 h 1582057"/>
                  <a:gd name="connsiteX1" fmla="*/ 617165 w 617165"/>
                  <a:gd name="connsiteY1" fmla="*/ 162082 h 1582057"/>
                  <a:gd name="connsiteX2" fmla="*/ 617165 w 617165"/>
                  <a:gd name="connsiteY2" fmla="*/ 1419975 h 1582057"/>
                  <a:gd name="connsiteX3" fmla="*/ 455083 w 617165"/>
                  <a:gd name="connsiteY3" fmla="*/ 1582057 h 1582057"/>
                  <a:gd name="connsiteX4" fmla="*/ 0 w 617165"/>
                  <a:gd name="connsiteY4" fmla="*/ 1582057 h 1582057"/>
                  <a:gd name="connsiteX5" fmla="*/ 0 w 617165"/>
                  <a:gd name="connsiteY5" fmla="*/ 0 h 1582057"/>
                  <a:gd name="connsiteX6" fmla="*/ 455083 w 617165"/>
                  <a:gd name="connsiteY6" fmla="*/ 0 h 1582057"/>
                  <a:gd name="connsiteX7" fmla="*/ 569692 w 617165"/>
                  <a:gd name="connsiteY7" fmla="*/ 47473 h 15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7165" h="1582057">
                    <a:moveTo>
                      <a:pt x="569692" y="47473"/>
                    </a:moveTo>
                    <a:cubicBezTo>
                      <a:pt x="599024" y="76804"/>
                      <a:pt x="617165" y="117325"/>
                      <a:pt x="617165" y="162082"/>
                    </a:cubicBezTo>
                    <a:lnTo>
                      <a:pt x="617165" y="1419975"/>
                    </a:lnTo>
                    <a:cubicBezTo>
                      <a:pt x="617165" y="1509490"/>
                      <a:pt x="544598" y="1582057"/>
                      <a:pt x="455083" y="1582057"/>
                    </a:cubicBezTo>
                    <a:lnTo>
                      <a:pt x="0" y="1582057"/>
                    </a:lnTo>
                    <a:lnTo>
                      <a:pt x="0" y="0"/>
                    </a:lnTo>
                    <a:lnTo>
                      <a:pt x="455083" y="0"/>
                    </a:lnTo>
                    <a:cubicBezTo>
                      <a:pt x="499841" y="0"/>
                      <a:pt x="540361" y="18141"/>
                      <a:pt x="569692" y="47473"/>
                    </a:cubicBez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文本框 36"/>
            <p:cNvSpPr txBox="1"/>
            <p:nvPr/>
          </p:nvSpPr>
          <p:spPr>
            <a:xfrm rot="18900000">
              <a:off x="4669900" y="1513726"/>
              <a:ext cx="500458" cy="769441"/>
            </a:xfrm>
            <a:prstGeom prst="rect">
              <a:avLst/>
            </a:prstGeom>
            <a:noFill/>
          </p:spPr>
          <p:txBody>
            <a:bodyPr wrap="none" rtlCol="0">
              <a:spAutoFit/>
            </a:bodyPr>
            <a:lstStyle/>
            <a:p>
              <a:r>
                <a:rPr lang="en-US" altLang="zh-CN" sz="4400" b="1" dirty="0" smtClean="0">
                  <a:solidFill>
                    <a:schemeClr val="tx1">
                      <a:lumMod val="75000"/>
                      <a:lumOff val="25000"/>
                    </a:schemeClr>
                  </a:solidFill>
                </a:rPr>
                <a:t>B</a:t>
              </a:r>
              <a:endParaRPr lang="zh-CN" altLang="en-US" sz="4400" b="1" dirty="0">
                <a:solidFill>
                  <a:schemeClr val="tx1">
                    <a:lumMod val="75000"/>
                    <a:lumOff val="25000"/>
                  </a:schemeClr>
                </a:solidFill>
              </a:endParaRPr>
            </a:p>
          </p:txBody>
        </p:sp>
        <p:grpSp>
          <p:nvGrpSpPr>
            <p:cNvPr id="60" name="组合 59"/>
            <p:cNvGrpSpPr/>
            <p:nvPr/>
          </p:nvGrpSpPr>
          <p:grpSpPr>
            <a:xfrm rot="18900000">
              <a:off x="3719893" y="3516190"/>
              <a:ext cx="422412" cy="387625"/>
              <a:chOff x="3222625" y="3211513"/>
              <a:chExt cx="539750" cy="495300"/>
            </a:xfrm>
            <a:solidFill>
              <a:schemeClr val="bg1"/>
            </a:solidFill>
          </p:grpSpPr>
          <p:sp>
            <p:nvSpPr>
              <p:cNvPr id="54" name="Freeform 42"/>
              <p:cNvSpPr>
                <a:spLocks noEditPoints="1"/>
              </p:cNvSpPr>
              <p:nvPr/>
            </p:nvSpPr>
            <p:spPr bwMode="auto">
              <a:xfrm>
                <a:off x="3222625" y="3211513"/>
                <a:ext cx="539750" cy="495300"/>
              </a:xfrm>
              <a:custGeom>
                <a:avLst/>
                <a:gdLst>
                  <a:gd name="T0" fmla="*/ 188 w 192"/>
                  <a:gd name="T1" fmla="*/ 0 h 176"/>
                  <a:gd name="T2" fmla="*/ 4 w 192"/>
                  <a:gd name="T3" fmla="*/ 0 h 176"/>
                  <a:gd name="T4" fmla="*/ 0 w 192"/>
                  <a:gd name="T5" fmla="*/ 4 h 176"/>
                  <a:gd name="T6" fmla="*/ 0 w 192"/>
                  <a:gd name="T7" fmla="*/ 172 h 176"/>
                  <a:gd name="T8" fmla="*/ 4 w 192"/>
                  <a:gd name="T9" fmla="*/ 176 h 176"/>
                  <a:gd name="T10" fmla="*/ 188 w 192"/>
                  <a:gd name="T11" fmla="*/ 176 h 176"/>
                  <a:gd name="T12" fmla="*/ 192 w 192"/>
                  <a:gd name="T13" fmla="*/ 172 h 176"/>
                  <a:gd name="T14" fmla="*/ 192 w 192"/>
                  <a:gd name="T15" fmla="*/ 4 h 176"/>
                  <a:gd name="T16" fmla="*/ 188 w 192"/>
                  <a:gd name="T17" fmla="*/ 0 h 176"/>
                  <a:gd name="T18" fmla="*/ 176 w 192"/>
                  <a:gd name="T19" fmla="*/ 132 h 176"/>
                  <a:gd name="T20" fmla="*/ 172 w 192"/>
                  <a:gd name="T21" fmla="*/ 136 h 176"/>
                  <a:gd name="T22" fmla="*/ 20 w 192"/>
                  <a:gd name="T23" fmla="*/ 136 h 176"/>
                  <a:gd name="T24" fmla="*/ 16 w 192"/>
                  <a:gd name="T25" fmla="*/ 132 h 176"/>
                  <a:gd name="T26" fmla="*/ 16 w 192"/>
                  <a:gd name="T27" fmla="*/ 20 h 176"/>
                  <a:gd name="T28" fmla="*/ 20 w 192"/>
                  <a:gd name="T29" fmla="*/ 16 h 176"/>
                  <a:gd name="T30" fmla="*/ 172 w 192"/>
                  <a:gd name="T31" fmla="*/ 16 h 176"/>
                  <a:gd name="T32" fmla="*/ 176 w 192"/>
                  <a:gd name="T33" fmla="*/ 20 h 176"/>
                  <a:gd name="T34" fmla="*/ 176 w 192"/>
                  <a:gd name="T35" fmla="*/ 13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2" h="176">
                    <a:moveTo>
                      <a:pt x="188" y="0"/>
                    </a:moveTo>
                    <a:cubicBezTo>
                      <a:pt x="4" y="0"/>
                      <a:pt x="4" y="0"/>
                      <a:pt x="4" y="0"/>
                    </a:cubicBezTo>
                    <a:cubicBezTo>
                      <a:pt x="2" y="0"/>
                      <a:pt x="0" y="2"/>
                      <a:pt x="0" y="4"/>
                    </a:cubicBezTo>
                    <a:cubicBezTo>
                      <a:pt x="0" y="172"/>
                      <a:pt x="0" y="172"/>
                      <a:pt x="0" y="172"/>
                    </a:cubicBezTo>
                    <a:cubicBezTo>
                      <a:pt x="0" y="174"/>
                      <a:pt x="2" y="176"/>
                      <a:pt x="4" y="176"/>
                    </a:cubicBezTo>
                    <a:cubicBezTo>
                      <a:pt x="188" y="176"/>
                      <a:pt x="188" y="176"/>
                      <a:pt x="188" y="176"/>
                    </a:cubicBezTo>
                    <a:cubicBezTo>
                      <a:pt x="190" y="176"/>
                      <a:pt x="192" y="174"/>
                      <a:pt x="192" y="172"/>
                    </a:cubicBezTo>
                    <a:cubicBezTo>
                      <a:pt x="192" y="4"/>
                      <a:pt x="192" y="4"/>
                      <a:pt x="192" y="4"/>
                    </a:cubicBezTo>
                    <a:cubicBezTo>
                      <a:pt x="192" y="2"/>
                      <a:pt x="190" y="0"/>
                      <a:pt x="188" y="0"/>
                    </a:cubicBezTo>
                    <a:close/>
                    <a:moveTo>
                      <a:pt x="176" y="132"/>
                    </a:moveTo>
                    <a:cubicBezTo>
                      <a:pt x="176" y="134"/>
                      <a:pt x="174" y="136"/>
                      <a:pt x="172" y="136"/>
                    </a:cubicBezTo>
                    <a:cubicBezTo>
                      <a:pt x="20" y="136"/>
                      <a:pt x="20" y="136"/>
                      <a:pt x="20" y="136"/>
                    </a:cubicBezTo>
                    <a:cubicBezTo>
                      <a:pt x="18" y="136"/>
                      <a:pt x="16" y="134"/>
                      <a:pt x="16" y="132"/>
                    </a:cubicBezTo>
                    <a:cubicBezTo>
                      <a:pt x="16" y="20"/>
                      <a:pt x="16" y="20"/>
                      <a:pt x="16" y="20"/>
                    </a:cubicBezTo>
                    <a:cubicBezTo>
                      <a:pt x="16" y="18"/>
                      <a:pt x="18" y="16"/>
                      <a:pt x="20" y="16"/>
                    </a:cubicBezTo>
                    <a:cubicBezTo>
                      <a:pt x="172" y="16"/>
                      <a:pt x="172" y="16"/>
                      <a:pt x="172" y="16"/>
                    </a:cubicBezTo>
                    <a:cubicBezTo>
                      <a:pt x="174" y="16"/>
                      <a:pt x="176" y="18"/>
                      <a:pt x="176" y="20"/>
                    </a:cubicBezTo>
                    <a:lnTo>
                      <a:pt x="176" y="132"/>
                    </a:ln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 name="Oval 43"/>
              <p:cNvSpPr>
                <a:spLocks noChangeArrowheads="1"/>
              </p:cNvSpPr>
              <p:nvPr/>
            </p:nvSpPr>
            <p:spPr bwMode="auto">
              <a:xfrm>
                <a:off x="3379788" y="3302000"/>
                <a:ext cx="90488" cy="9048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4"/>
              <p:cNvSpPr>
                <a:spLocks noEditPoints="1"/>
              </p:cNvSpPr>
              <p:nvPr/>
            </p:nvSpPr>
            <p:spPr bwMode="auto">
              <a:xfrm>
                <a:off x="3290888" y="3363913"/>
                <a:ext cx="404813" cy="207963"/>
              </a:xfrm>
              <a:custGeom>
                <a:avLst/>
                <a:gdLst>
                  <a:gd name="T0" fmla="*/ 77 w 144"/>
                  <a:gd name="T1" fmla="*/ 7 h 74"/>
                  <a:gd name="T2" fmla="*/ 77 w 144"/>
                  <a:gd name="T3" fmla="*/ 8 h 74"/>
                  <a:gd name="T4" fmla="*/ 49 w 144"/>
                  <a:gd name="T5" fmla="*/ 36 h 74"/>
                  <a:gd name="T6" fmla="*/ 43 w 144"/>
                  <a:gd name="T7" fmla="*/ 31 h 74"/>
                  <a:gd name="T8" fmla="*/ 13 w 144"/>
                  <a:gd name="T9" fmla="*/ 32 h 74"/>
                  <a:gd name="T10" fmla="*/ 0 w 144"/>
                  <a:gd name="T11" fmla="*/ 45 h 74"/>
                  <a:gd name="T12" fmla="*/ 0 w 144"/>
                  <a:gd name="T13" fmla="*/ 56 h 74"/>
                  <a:gd name="T14" fmla="*/ 0 w 144"/>
                  <a:gd name="T15" fmla="*/ 74 h 74"/>
                  <a:gd name="T16" fmla="*/ 144 w 144"/>
                  <a:gd name="T17" fmla="*/ 74 h 74"/>
                  <a:gd name="T18" fmla="*/ 144 w 144"/>
                  <a:gd name="T19" fmla="*/ 50 h 74"/>
                  <a:gd name="T20" fmla="*/ 144 w 144"/>
                  <a:gd name="T21" fmla="*/ 40 h 74"/>
                  <a:gd name="T22" fmla="*/ 107 w 144"/>
                  <a:gd name="T23" fmla="*/ 7 h 74"/>
                  <a:gd name="T24" fmla="*/ 77 w 144"/>
                  <a:gd name="T25" fmla="*/ 7 h 74"/>
                  <a:gd name="T26" fmla="*/ 104 w 144"/>
                  <a:gd name="T27" fmla="*/ 33 h 74"/>
                  <a:gd name="T28" fmla="*/ 94 w 144"/>
                  <a:gd name="T29" fmla="*/ 27 h 74"/>
                  <a:gd name="T30" fmla="*/ 90 w 144"/>
                  <a:gd name="T31" fmla="*/ 27 h 74"/>
                  <a:gd name="T32" fmla="*/ 80 w 144"/>
                  <a:gd name="T33" fmla="*/ 33 h 74"/>
                  <a:gd name="T34" fmla="*/ 70 w 144"/>
                  <a:gd name="T35" fmla="*/ 27 h 74"/>
                  <a:gd name="T36" fmla="*/ 70 w 144"/>
                  <a:gd name="T37" fmla="*/ 26 h 74"/>
                  <a:gd name="T38" fmla="*/ 83 w 144"/>
                  <a:gd name="T39" fmla="*/ 13 h 74"/>
                  <a:gd name="T40" fmla="*/ 102 w 144"/>
                  <a:gd name="T41" fmla="*/ 13 h 74"/>
                  <a:gd name="T42" fmla="*/ 118 w 144"/>
                  <a:gd name="T43" fmla="*/ 27 h 74"/>
                  <a:gd name="T44" fmla="*/ 104 w 144"/>
                  <a:gd name="T45" fmla="*/ 3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4" h="74">
                    <a:moveTo>
                      <a:pt x="77" y="7"/>
                    </a:moveTo>
                    <a:cubicBezTo>
                      <a:pt x="77" y="7"/>
                      <a:pt x="77" y="7"/>
                      <a:pt x="77" y="8"/>
                    </a:cubicBezTo>
                    <a:cubicBezTo>
                      <a:pt x="49" y="36"/>
                      <a:pt x="49" y="36"/>
                      <a:pt x="49" y="36"/>
                    </a:cubicBezTo>
                    <a:cubicBezTo>
                      <a:pt x="43" y="31"/>
                      <a:pt x="43" y="31"/>
                      <a:pt x="43" y="31"/>
                    </a:cubicBezTo>
                    <a:cubicBezTo>
                      <a:pt x="35" y="24"/>
                      <a:pt x="22" y="24"/>
                      <a:pt x="13" y="32"/>
                    </a:cubicBezTo>
                    <a:cubicBezTo>
                      <a:pt x="0" y="45"/>
                      <a:pt x="0" y="45"/>
                      <a:pt x="0" y="45"/>
                    </a:cubicBezTo>
                    <a:cubicBezTo>
                      <a:pt x="0" y="56"/>
                      <a:pt x="0" y="56"/>
                      <a:pt x="0" y="56"/>
                    </a:cubicBezTo>
                    <a:cubicBezTo>
                      <a:pt x="0" y="74"/>
                      <a:pt x="0" y="74"/>
                      <a:pt x="0" y="74"/>
                    </a:cubicBezTo>
                    <a:cubicBezTo>
                      <a:pt x="144" y="74"/>
                      <a:pt x="144" y="74"/>
                      <a:pt x="144" y="74"/>
                    </a:cubicBezTo>
                    <a:cubicBezTo>
                      <a:pt x="144" y="50"/>
                      <a:pt x="144" y="50"/>
                      <a:pt x="144" y="50"/>
                    </a:cubicBezTo>
                    <a:cubicBezTo>
                      <a:pt x="144" y="40"/>
                      <a:pt x="144" y="40"/>
                      <a:pt x="144" y="40"/>
                    </a:cubicBezTo>
                    <a:cubicBezTo>
                      <a:pt x="107" y="7"/>
                      <a:pt x="107" y="7"/>
                      <a:pt x="107" y="7"/>
                    </a:cubicBezTo>
                    <a:cubicBezTo>
                      <a:pt x="99" y="0"/>
                      <a:pt x="85" y="0"/>
                      <a:pt x="77" y="7"/>
                    </a:cubicBezTo>
                    <a:close/>
                    <a:moveTo>
                      <a:pt x="104" y="33"/>
                    </a:moveTo>
                    <a:cubicBezTo>
                      <a:pt x="94" y="27"/>
                      <a:pt x="94" y="27"/>
                      <a:pt x="94" y="27"/>
                    </a:cubicBezTo>
                    <a:cubicBezTo>
                      <a:pt x="93" y="26"/>
                      <a:pt x="91" y="26"/>
                      <a:pt x="90" y="27"/>
                    </a:cubicBezTo>
                    <a:cubicBezTo>
                      <a:pt x="80" y="33"/>
                      <a:pt x="80" y="33"/>
                      <a:pt x="80" y="33"/>
                    </a:cubicBezTo>
                    <a:cubicBezTo>
                      <a:pt x="70" y="27"/>
                      <a:pt x="70" y="27"/>
                      <a:pt x="70" y="27"/>
                    </a:cubicBezTo>
                    <a:cubicBezTo>
                      <a:pt x="70" y="26"/>
                      <a:pt x="70" y="26"/>
                      <a:pt x="70" y="26"/>
                    </a:cubicBezTo>
                    <a:cubicBezTo>
                      <a:pt x="83" y="13"/>
                      <a:pt x="83" y="13"/>
                      <a:pt x="83" y="13"/>
                    </a:cubicBezTo>
                    <a:cubicBezTo>
                      <a:pt x="88" y="9"/>
                      <a:pt x="97" y="9"/>
                      <a:pt x="102" y="13"/>
                    </a:cubicBezTo>
                    <a:cubicBezTo>
                      <a:pt x="118" y="27"/>
                      <a:pt x="118" y="27"/>
                      <a:pt x="118" y="27"/>
                    </a:cubicBezTo>
                    <a:lnTo>
                      <a:pt x="104" y="33"/>
                    </a:ln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65" name="文本框 64"/>
            <p:cNvSpPr txBox="1"/>
            <p:nvPr/>
          </p:nvSpPr>
          <p:spPr>
            <a:xfrm rot="18900000">
              <a:off x="3901324" y="2922972"/>
              <a:ext cx="1432990" cy="261610"/>
            </a:xfrm>
            <a:prstGeom prst="rect">
              <a:avLst/>
            </a:prstGeom>
            <a:noFill/>
          </p:spPr>
          <p:txBody>
            <a:bodyPr wrap="square" rtlCol="0">
              <a:spAutoFit/>
            </a:bodyPr>
            <a:lstStyle/>
            <a:p>
              <a:r>
                <a:rPr lang="zh-CN" altLang="en-US" sz="1100" dirty="0" smtClean="0">
                  <a:solidFill>
                    <a:schemeClr val="bg1"/>
                  </a:solidFill>
                </a:rPr>
                <a:t>点击此处添加标题</a:t>
              </a:r>
              <a:endParaRPr lang="zh-CN" altLang="en-US" sz="1100" dirty="0">
                <a:solidFill>
                  <a:schemeClr val="bg1"/>
                </a:solidFill>
              </a:endParaRPr>
            </a:p>
          </p:txBody>
        </p:sp>
      </p:grpSp>
      <p:grpSp>
        <p:nvGrpSpPr>
          <p:cNvPr id="2" name="组合 1"/>
          <p:cNvGrpSpPr/>
          <p:nvPr/>
        </p:nvGrpSpPr>
        <p:grpSpPr>
          <a:xfrm>
            <a:off x="1092814" y="1860798"/>
            <a:ext cx="3446277" cy="4532692"/>
            <a:chOff x="1037059" y="1437052"/>
            <a:chExt cx="3446277" cy="4532692"/>
          </a:xfrm>
        </p:grpSpPr>
        <p:grpSp>
          <p:nvGrpSpPr>
            <p:cNvPr id="30" name="组合 29"/>
            <p:cNvGrpSpPr/>
            <p:nvPr/>
          </p:nvGrpSpPr>
          <p:grpSpPr>
            <a:xfrm>
              <a:off x="1037059" y="1437052"/>
              <a:ext cx="3446277" cy="4532692"/>
              <a:chOff x="1026359" y="1205784"/>
              <a:chExt cx="3446277" cy="4532692"/>
            </a:xfrm>
          </p:grpSpPr>
          <p:sp>
            <p:nvSpPr>
              <p:cNvPr id="31" name="任意多边形 30"/>
              <p:cNvSpPr/>
              <p:nvPr/>
            </p:nvSpPr>
            <p:spPr>
              <a:xfrm>
                <a:off x="1313863" y="1781540"/>
                <a:ext cx="3158773" cy="3544231"/>
              </a:xfrm>
              <a:custGeom>
                <a:avLst/>
                <a:gdLst>
                  <a:gd name="connsiteX0" fmla="*/ 1465943 w 2075543"/>
                  <a:gd name="connsiteY0" fmla="*/ 0 h 2162628"/>
                  <a:gd name="connsiteX1" fmla="*/ 2075543 w 2075543"/>
                  <a:gd name="connsiteY1" fmla="*/ 653143 h 2162628"/>
                  <a:gd name="connsiteX2" fmla="*/ 0 w 2075543"/>
                  <a:gd name="connsiteY2" fmla="*/ 2162628 h 2162628"/>
                  <a:gd name="connsiteX3" fmla="*/ 1465943 w 2075543"/>
                  <a:gd name="connsiteY3" fmla="*/ 0 h 2162628"/>
                </a:gdLst>
                <a:ahLst/>
                <a:cxnLst>
                  <a:cxn ang="0">
                    <a:pos x="connsiteX0" y="connsiteY0"/>
                  </a:cxn>
                  <a:cxn ang="0">
                    <a:pos x="connsiteX1" y="connsiteY1"/>
                  </a:cxn>
                  <a:cxn ang="0">
                    <a:pos x="connsiteX2" y="connsiteY2"/>
                  </a:cxn>
                  <a:cxn ang="0">
                    <a:pos x="connsiteX3" y="connsiteY3"/>
                  </a:cxn>
                </a:cxnLst>
                <a:rect l="l" t="t" r="r" b="b"/>
                <a:pathLst>
                  <a:path w="2075543" h="2162628">
                    <a:moveTo>
                      <a:pt x="1465943" y="0"/>
                    </a:moveTo>
                    <a:lnTo>
                      <a:pt x="2075543" y="653143"/>
                    </a:lnTo>
                    <a:lnTo>
                      <a:pt x="0" y="2162628"/>
                    </a:lnTo>
                    <a:lnTo>
                      <a:pt x="1465943" y="0"/>
                    </a:lnTo>
                    <a:close/>
                  </a:path>
                </a:pathLst>
              </a:custGeom>
              <a:solidFill>
                <a:schemeClr val="tx1">
                  <a:lumMod val="85000"/>
                  <a:lumOff val="15000"/>
                  <a:alpha val="35000"/>
                </a:schemeClr>
              </a:solidFill>
              <a:ln>
                <a:noFill/>
              </a:ln>
              <a:effectLst>
                <a:softEdge rad="266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圆角矩形 31"/>
              <p:cNvSpPr/>
              <p:nvPr/>
            </p:nvSpPr>
            <p:spPr>
              <a:xfrm rot="18900000">
                <a:off x="1026359" y="2031999"/>
                <a:ext cx="3280229" cy="1582057"/>
              </a:xfrm>
              <a:prstGeom prst="roundRect">
                <a:avLst>
                  <a:gd name="adj" fmla="val 10245"/>
                </a:avLst>
              </a:prstGeom>
              <a:solidFill>
                <a:schemeClr val="tx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rot="2700000">
                <a:off x="59067" y="3527438"/>
                <a:ext cx="3460793" cy="504000"/>
              </a:xfrm>
              <a:prstGeom prst="ellipse">
                <a:avLst/>
              </a:prstGeom>
              <a:gradFill flip="none" rotWithShape="1">
                <a:gsLst>
                  <a:gs pos="100000">
                    <a:schemeClr val="bg1">
                      <a:alpha val="0"/>
                    </a:schemeClr>
                  </a:gs>
                  <a:gs pos="21000">
                    <a:schemeClr val="tx1">
                      <a:lumMod val="65000"/>
                      <a:lumOff val="35000"/>
                      <a:alpha val="57000"/>
                    </a:schemeClr>
                  </a:gs>
                </a:gsLst>
                <a:path path="shape">
                  <a:fillToRect l="50000" t="50000" r="50000" b="50000"/>
                </a:path>
                <a:tileRect/>
              </a:gradFill>
              <a:ln>
                <a:noFill/>
              </a:ln>
              <a:effectLst>
                <a:softEdge rad="127000"/>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useBgFill="1">
            <p:nvSpPr>
              <p:cNvPr id="34" name="矩形 33"/>
              <p:cNvSpPr/>
              <p:nvPr/>
            </p:nvSpPr>
            <p:spPr>
              <a:xfrm rot="2700000">
                <a:off x="-209134" y="3612132"/>
                <a:ext cx="3425372" cy="8273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34"/>
              <p:cNvSpPr/>
              <p:nvPr/>
            </p:nvSpPr>
            <p:spPr>
              <a:xfrm rot="18900000">
                <a:off x="3303181" y="1205784"/>
                <a:ext cx="551494" cy="1413715"/>
              </a:xfrm>
              <a:custGeom>
                <a:avLst/>
                <a:gdLst>
                  <a:gd name="connsiteX0" fmla="*/ 569692 w 617165"/>
                  <a:gd name="connsiteY0" fmla="*/ 47473 h 1582057"/>
                  <a:gd name="connsiteX1" fmla="*/ 617165 w 617165"/>
                  <a:gd name="connsiteY1" fmla="*/ 162082 h 1582057"/>
                  <a:gd name="connsiteX2" fmla="*/ 617165 w 617165"/>
                  <a:gd name="connsiteY2" fmla="*/ 1419975 h 1582057"/>
                  <a:gd name="connsiteX3" fmla="*/ 455083 w 617165"/>
                  <a:gd name="connsiteY3" fmla="*/ 1582057 h 1582057"/>
                  <a:gd name="connsiteX4" fmla="*/ 0 w 617165"/>
                  <a:gd name="connsiteY4" fmla="*/ 1582057 h 1582057"/>
                  <a:gd name="connsiteX5" fmla="*/ 0 w 617165"/>
                  <a:gd name="connsiteY5" fmla="*/ 0 h 1582057"/>
                  <a:gd name="connsiteX6" fmla="*/ 455083 w 617165"/>
                  <a:gd name="connsiteY6" fmla="*/ 0 h 1582057"/>
                  <a:gd name="connsiteX7" fmla="*/ 569692 w 617165"/>
                  <a:gd name="connsiteY7" fmla="*/ 47473 h 15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7165" h="1582057">
                    <a:moveTo>
                      <a:pt x="569692" y="47473"/>
                    </a:moveTo>
                    <a:cubicBezTo>
                      <a:pt x="599024" y="76804"/>
                      <a:pt x="617165" y="117325"/>
                      <a:pt x="617165" y="162082"/>
                    </a:cubicBezTo>
                    <a:lnTo>
                      <a:pt x="617165" y="1419975"/>
                    </a:lnTo>
                    <a:cubicBezTo>
                      <a:pt x="617165" y="1509490"/>
                      <a:pt x="544598" y="1582057"/>
                      <a:pt x="455083" y="1582057"/>
                    </a:cubicBezTo>
                    <a:lnTo>
                      <a:pt x="0" y="1582057"/>
                    </a:lnTo>
                    <a:lnTo>
                      <a:pt x="0" y="0"/>
                    </a:lnTo>
                    <a:lnTo>
                      <a:pt x="455083" y="0"/>
                    </a:lnTo>
                    <a:cubicBezTo>
                      <a:pt x="499841" y="0"/>
                      <a:pt x="540361" y="18141"/>
                      <a:pt x="569692" y="47473"/>
                    </a:cubicBezTo>
                    <a:close/>
                  </a:path>
                </a:pathLst>
              </a:cu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文本框 35"/>
            <p:cNvSpPr txBox="1"/>
            <p:nvPr/>
          </p:nvSpPr>
          <p:spPr>
            <a:xfrm rot="18900000">
              <a:off x="3044090" y="1513727"/>
              <a:ext cx="526106" cy="769441"/>
            </a:xfrm>
            <a:prstGeom prst="rect">
              <a:avLst/>
            </a:prstGeom>
            <a:noFill/>
          </p:spPr>
          <p:txBody>
            <a:bodyPr wrap="none" rtlCol="0">
              <a:spAutoFit/>
            </a:bodyPr>
            <a:lstStyle/>
            <a:p>
              <a:r>
                <a:rPr lang="en-US" altLang="zh-CN" sz="4400" b="1" dirty="0" smtClean="0">
                  <a:solidFill>
                    <a:schemeClr val="tx1">
                      <a:lumMod val="75000"/>
                      <a:lumOff val="25000"/>
                    </a:schemeClr>
                  </a:solidFill>
                </a:rPr>
                <a:t>A</a:t>
              </a:r>
              <a:endParaRPr lang="zh-CN" altLang="en-US" sz="4400" b="1" dirty="0">
                <a:solidFill>
                  <a:schemeClr val="tx1">
                    <a:lumMod val="75000"/>
                    <a:lumOff val="25000"/>
                  </a:schemeClr>
                </a:solidFill>
              </a:endParaRPr>
            </a:p>
          </p:txBody>
        </p:sp>
        <p:grpSp>
          <p:nvGrpSpPr>
            <p:cNvPr id="44" name="组合 43"/>
            <p:cNvGrpSpPr/>
            <p:nvPr/>
          </p:nvGrpSpPr>
          <p:grpSpPr>
            <a:xfrm>
              <a:off x="1959398" y="3392488"/>
              <a:ext cx="415036" cy="415035"/>
              <a:chOff x="4549775" y="536575"/>
              <a:chExt cx="539751" cy="539750"/>
            </a:xfrm>
          </p:grpSpPr>
          <p:sp>
            <p:nvSpPr>
              <p:cNvPr id="41" name="Freeform 53"/>
              <p:cNvSpPr>
                <a:spLocks/>
              </p:cNvSpPr>
              <p:nvPr/>
            </p:nvSpPr>
            <p:spPr bwMode="auto">
              <a:xfrm>
                <a:off x="4732338" y="536575"/>
                <a:ext cx="134938" cy="131763"/>
              </a:xfrm>
              <a:custGeom>
                <a:avLst/>
                <a:gdLst>
                  <a:gd name="T0" fmla="*/ 46 w 48"/>
                  <a:gd name="T1" fmla="*/ 29 h 47"/>
                  <a:gd name="T2" fmla="*/ 46 w 48"/>
                  <a:gd name="T3" fmla="*/ 24 h 47"/>
                  <a:gd name="T4" fmla="*/ 24 w 48"/>
                  <a:gd name="T5" fmla="*/ 1 h 47"/>
                  <a:gd name="T6" fmla="*/ 21 w 48"/>
                  <a:gd name="T7" fmla="*/ 0 h 47"/>
                  <a:gd name="T8" fmla="*/ 18 w 48"/>
                  <a:gd name="T9" fmla="*/ 1 h 47"/>
                  <a:gd name="T10" fmla="*/ 0 w 48"/>
                  <a:gd name="T11" fmla="*/ 19 h 47"/>
                  <a:gd name="T12" fmla="*/ 28 w 48"/>
                  <a:gd name="T13" fmla="*/ 47 h 47"/>
                  <a:gd name="T14" fmla="*/ 46 w 48"/>
                  <a:gd name="T15" fmla="*/ 29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47">
                    <a:moveTo>
                      <a:pt x="46" y="29"/>
                    </a:moveTo>
                    <a:cubicBezTo>
                      <a:pt x="48" y="28"/>
                      <a:pt x="48" y="25"/>
                      <a:pt x="46" y="24"/>
                    </a:cubicBezTo>
                    <a:cubicBezTo>
                      <a:pt x="24" y="1"/>
                      <a:pt x="24" y="1"/>
                      <a:pt x="24" y="1"/>
                    </a:cubicBezTo>
                    <a:cubicBezTo>
                      <a:pt x="23" y="0"/>
                      <a:pt x="22" y="0"/>
                      <a:pt x="21" y="0"/>
                    </a:cubicBezTo>
                    <a:cubicBezTo>
                      <a:pt x="20" y="0"/>
                      <a:pt x="19" y="0"/>
                      <a:pt x="18" y="1"/>
                    </a:cubicBezTo>
                    <a:cubicBezTo>
                      <a:pt x="0" y="19"/>
                      <a:pt x="0" y="19"/>
                      <a:pt x="0" y="19"/>
                    </a:cubicBezTo>
                    <a:cubicBezTo>
                      <a:pt x="28" y="47"/>
                      <a:pt x="28" y="47"/>
                      <a:pt x="28" y="47"/>
                    </a:cubicBezTo>
                    <a:lnTo>
                      <a:pt x="46" y="2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54"/>
              <p:cNvSpPr>
                <a:spLocks/>
              </p:cNvSpPr>
              <p:nvPr/>
            </p:nvSpPr>
            <p:spPr bwMode="auto">
              <a:xfrm>
                <a:off x="4549775" y="606425"/>
                <a:ext cx="469900" cy="469900"/>
              </a:xfrm>
              <a:custGeom>
                <a:avLst/>
                <a:gdLst>
                  <a:gd name="T0" fmla="*/ 100 w 167"/>
                  <a:gd name="T1" fmla="*/ 118 h 167"/>
                  <a:gd name="T2" fmla="*/ 76 w 167"/>
                  <a:gd name="T3" fmla="*/ 127 h 167"/>
                  <a:gd name="T4" fmla="*/ 51 w 167"/>
                  <a:gd name="T5" fmla="*/ 116 h 167"/>
                  <a:gd name="T6" fmla="*/ 40 w 167"/>
                  <a:gd name="T7" fmla="*/ 91 h 167"/>
                  <a:gd name="T8" fmla="*/ 51 w 167"/>
                  <a:gd name="T9" fmla="*/ 65 h 167"/>
                  <a:gd name="T10" fmla="*/ 88 w 167"/>
                  <a:gd name="T11" fmla="*/ 28 h 167"/>
                  <a:gd name="T12" fmla="*/ 60 w 167"/>
                  <a:gd name="T13" fmla="*/ 0 h 167"/>
                  <a:gd name="T14" fmla="*/ 22 w 167"/>
                  <a:gd name="T15" fmla="*/ 37 h 167"/>
                  <a:gd name="T16" fmla="*/ 22 w 167"/>
                  <a:gd name="T17" fmla="*/ 37 h 167"/>
                  <a:gd name="T18" fmla="*/ 0 w 167"/>
                  <a:gd name="T19" fmla="*/ 91 h 167"/>
                  <a:gd name="T20" fmla="*/ 22 w 167"/>
                  <a:gd name="T21" fmla="*/ 145 h 167"/>
                  <a:gd name="T22" fmla="*/ 76 w 167"/>
                  <a:gd name="T23" fmla="*/ 167 h 167"/>
                  <a:gd name="T24" fmla="*/ 130 w 167"/>
                  <a:gd name="T25" fmla="*/ 145 h 167"/>
                  <a:gd name="T26" fmla="*/ 130 w 167"/>
                  <a:gd name="T27" fmla="*/ 144 h 167"/>
                  <a:gd name="T28" fmla="*/ 167 w 167"/>
                  <a:gd name="T29" fmla="*/ 107 h 167"/>
                  <a:gd name="T30" fmla="*/ 139 w 167"/>
                  <a:gd name="T31" fmla="*/ 79 h 167"/>
                  <a:gd name="T32" fmla="*/ 100 w 167"/>
                  <a:gd name="T33" fmla="*/ 118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7" h="167">
                    <a:moveTo>
                      <a:pt x="100" y="118"/>
                    </a:moveTo>
                    <a:cubicBezTo>
                      <a:pt x="94" y="124"/>
                      <a:pt x="85" y="127"/>
                      <a:pt x="76" y="127"/>
                    </a:cubicBezTo>
                    <a:cubicBezTo>
                      <a:pt x="67" y="127"/>
                      <a:pt x="57" y="123"/>
                      <a:pt x="51" y="116"/>
                    </a:cubicBezTo>
                    <a:cubicBezTo>
                      <a:pt x="44" y="110"/>
                      <a:pt x="40" y="100"/>
                      <a:pt x="40" y="91"/>
                    </a:cubicBezTo>
                    <a:cubicBezTo>
                      <a:pt x="40" y="81"/>
                      <a:pt x="44" y="72"/>
                      <a:pt x="51" y="65"/>
                    </a:cubicBezTo>
                    <a:cubicBezTo>
                      <a:pt x="88" y="28"/>
                      <a:pt x="88" y="28"/>
                      <a:pt x="88" y="28"/>
                    </a:cubicBezTo>
                    <a:cubicBezTo>
                      <a:pt x="60" y="0"/>
                      <a:pt x="60" y="0"/>
                      <a:pt x="60" y="0"/>
                    </a:cubicBezTo>
                    <a:cubicBezTo>
                      <a:pt x="22" y="37"/>
                      <a:pt x="22" y="37"/>
                      <a:pt x="22" y="37"/>
                    </a:cubicBezTo>
                    <a:cubicBezTo>
                      <a:pt x="22" y="37"/>
                      <a:pt x="22" y="37"/>
                      <a:pt x="22" y="37"/>
                    </a:cubicBezTo>
                    <a:cubicBezTo>
                      <a:pt x="8" y="52"/>
                      <a:pt x="0" y="71"/>
                      <a:pt x="0" y="91"/>
                    </a:cubicBezTo>
                    <a:cubicBezTo>
                      <a:pt x="0" y="111"/>
                      <a:pt x="8" y="130"/>
                      <a:pt x="22" y="145"/>
                    </a:cubicBezTo>
                    <a:cubicBezTo>
                      <a:pt x="37" y="159"/>
                      <a:pt x="56" y="167"/>
                      <a:pt x="76" y="167"/>
                    </a:cubicBezTo>
                    <a:cubicBezTo>
                      <a:pt x="96" y="167"/>
                      <a:pt x="116" y="159"/>
                      <a:pt x="130" y="145"/>
                    </a:cubicBezTo>
                    <a:cubicBezTo>
                      <a:pt x="130" y="144"/>
                      <a:pt x="130" y="144"/>
                      <a:pt x="130" y="144"/>
                    </a:cubicBezTo>
                    <a:cubicBezTo>
                      <a:pt x="167" y="107"/>
                      <a:pt x="167" y="107"/>
                      <a:pt x="167" y="107"/>
                    </a:cubicBezTo>
                    <a:cubicBezTo>
                      <a:pt x="139" y="79"/>
                      <a:pt x="139" y="79"/>
                      <a:pt x="139" y="79"/>
                    </a:cubicBezTo>
                    <a:lnTo>
                      <a:pt x="100"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55"/>
              <p:cNvSpPr>
                <a:spLocks/>
              </p:cNvSpPr>
              <p:nvPr/>
            </p:nvSpPr>
            <p:spPr bwMode="auto">
              <a:xfrm>
                <a:off x="4957763" y="758825"/>
                <a:ext cx="131763" cy="134938"/>
              </a:xfrm>
              <a:custGeom>
                <a:avLst/>
                <a:gdLst>
                  <a:gd name="T0" fmla="*/ 46 w 47"/>
                  <a:gd name="T1" fmla="*/ 24 h 48"/>
                  <a:gd name="T2" fmla="*/ 23 w 47"/>
                  <a:gd name="T3" fmla="*/ 2 h 48"/>
                  <a:gd name="T4" fmla="*/ 18 w 47"/>
                  <a:gd name="T5" fmla="*/ 2 h 48"/>
                  <a:gd name="T6" fmla="*/ 0 w 47"/>
                  <a:gd name="T7" fmla="*/ 20 h 48"/>
                  <a:gd name="T8" fmla="*/ 28 w 47"/>
                  <a:gd name="T9" fmla="*/ 48 h 48"/>
                  <a:gd name="T10" fmla="*/ 46 w 47"/>
                  <a:gd name="T11" fmla="*/ 29 h 48"/>
                  <a:gd name="T12" fmla="*/ 47 w 47"/>
                  <a:gd name="T13" fmla="*/ 27 h 48"/>
                  <a:gd name="T14" fmla="*/ 46 w 47"/>
                  <a:gd name="T15" fmla="*/ 24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48">
                    <a:moveTo>
                      <a:pt x="46" y="24"/>
                    </a:moveTo>
                    <a:cubicBezTo>
                      <a:pt x="23" y="2"/>
                      <a:pt x="23" y="2"/>
                      <a:pt x="23" y="2"/>
                    </a:cubicBezTo>
                    <a:cubicBezTo>
                      <a:pt x="22" y="0"/>
                      <a:pt x="19" y="1"/>
                      <a:pt x="18" y="2"/>
                    </a:cubicBezTo>
                    <a:cubicBezTo>
                      <a:pt x="0" y="20"/>
                      <a:pt x="0" y="20"/>
                      <a:pt x="0" y="20"/>
                    </a:cubicBezTo>
                    <a:cubicBezTo>
                      <a:pt x="28" y="48"/>
                      <a:pt x="28" y="48"/>
                      <a:pt x="28" y="48"/>
                    </a:cubicBezTo>
                    <a:cubicBezTo>
                      <a:pt x="46" y="29"/>
                      <a:pt x="46" y="29"/>
                      <a:pt x="46" y="29"/>
                    </a:cubicBezTo>
                    <a:cubicBezTo>
                      <a:pt x="47" y="29"/>
                      <a:pt x="47" y="28"/>
                      <a:pt x="47" y="27"/>
                    </a:cubicBezTo>
                    <a:cubicBezTo>
                      <a:pt x="47" y="25"/>
                      <a:pt x="47" y="24"/>
                      <a:pt x="46"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4" name="文本框 63"/>
            <p:cNvSpPr txBox="1"/>
            <p:nvPr/>
          </p:nvSpPr>
          <p:spPr>
            <a:xfrm rot="18900000">
              <a:off x="2097200" y="2857643"/>
              <a:ext cx="1432990" cy="261610"/>
            </a:xfrm>
            <a:prstGeom prst="rect">
              <a:avLst/>
            </a:prstGeom>
            <a:noFill/>
          </p:spPr>
          <p:txBody>
            <a:bodyPr wrap="square" rtlCol="0">
              <a:spAutoFit/>
            </a:bodyPr>
            <a:lstStyle/>
            <a:p>
              <a:r>
                <a:rPr lang="zh-CN" altLang="en-US" sz="1100" dirty="0" smtClean="0">
                  <a:solidFill>
                    <a:schemeClr val="bg1"/>
                  </a:solidFill>
                </a:rPr>
                <a:t>点击此处添加标题</a:t>
              </a:r>
              <a:endParaRPr lang="zh-CN" altLang="en-US" sz="1100" dirty="0">
                <a:solidFill>
                  <a:schemeClr val="bg1"/>
                </a:solidFill>
              </a:endParaRPr>
            </a:p>
          </p:txBody>
        </p:sp>
      </p:grpSp>
      <p:sp>
        <p:nvSpPr>
          <p:cNvPr id="76" name="任意多边形 75"/>
          <p:cNvSpPr/>
          <p:nvPr/>
        </p:nvSpPr>
        <p:spPr>
          <a:xfrm rot="13500000">
            <a:off x="1460414" y="948761"/>
            <a:ext cx="2018" cy="2018"/>
          </a:xfrm>
          <a:custGeom>
            <a:avLst/>
            <a:gdLst>
              <a:gd name="connsiteX0" fmla="*/ 2018 w 2018"/>
              <a:gd name="connsiteY0" fmla="*/ 2018 h 2018"/>
              <a:gd name="connsiteX1" fmla="*/ 0 w 2018"/>
              <a:gd name="connsiteY1" fmla="*/ 0 h 2018"/>
              <a:gd name="connsiteX2" fmla="*/ 1213 w 2018"/>
              <a:gd name="connsiteY2" fmla="*/ 805 h 2018"/>
              <a:gd name="connsiteX3" fmla="*/ 2018 w 2018"/>
              <a:gd name="connsiteY3" fmla="*/ 2018 h 2018"/>
            </a:gdLst>
            <a:ahLst/>
            <a:cxnLst>
              <a:cxn ang="0">
                <a:pos x="connsiteX0" y="connsiteY0"/>
              </a:cxn>
              <a:cxn ang="0">
                <a:pos x="connsiteX1" y="connsiteY1"/>
              </a:cxn>
              <a:cxn ang="0">
                <a:pos x="connsiteX2" y="connsiteY2"/>
              </a:cxn>
              <a:cxn ang="0">
                <a:pos x="connsiteX3" y="connsiteY3"/>
              </a:cxn>
            </a:cxnLst>
            <a:rect l="l" t="t" r="r" b="b"/>
            <a:pathLst>
              <a:path w="2018" h="2018">
                <a:moveTo>
                  <a:pt x="2018" y="2018"/>
                </a:moveTo>
                <a:lnTo>
                  <a:pt x="0" y="0"/>
                </a:lnTo>
                <a:lnTo>
                  <a:pt x="1213" y="805"/>
                </a:lnTo>
                <a:lnTo>
                  <a:pt x="2018" y="20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10240"/>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49" presetClass="entr" presetSubtype="0" decel="10000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 calcmode="lin" valueType="num">
                                      <p:cBhvr>
                                        <p:cTn id="17" dur="500" fill="hold"/>
                                        <p:tgtEl>
                                          <p:spTgt spid="6"/>
                                        </p:tgtEl>
                                        <p:attrNameLst>
                                          <p:attrName>style.rotation</p:attrName>
                                        </p:attrNameLst>
                                      </p:cBhvr>
                                      <p:tavLst>
                                        <p:tav tm="0">
                                          <p:val>
                                            <p:fltVal val="360"/>
                                          </p:val>
                                        </p:tav>
                                        <p:tav tm="100000">
                                          <p:val>
                                            <p:fltVal val="0"/>
                                          </p:val>
                                        </p:tav>
                                      </p:tavLst>
                                    </p:anim>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500" fill="hold"/>
                                        <p:tgtEl>
                                          <p:spTgt spid="8"/>
                                        </p:tgtEl>
                                        <p:attrNameLst>
                                          <p:attrName>ppt_w</p:attrName>
                                        </p:attrNameLst>
                                      </p:cBhvr>
                                      <p:tavLst>
                                        <p:tav tm="0">
                                          <p:val>
                                            <p:fltVal val="0"/>
                                          </p:val>
                                        </p:tav>
                                        <p:tav tm="100000">
                                          <p:val>
                                            <p:strVal val="#ppt_w"/>
                                          </p:val>
                                        </p:tav>
                                      </p:tavLst>
                                    </p:anim>
                                    <p:anim calcmode="lin" valueType="num">
                                      <p:cBhvr>
                                        <p:cTn id="24" dur="500" fill="hold"/>
                                        <p:tgtEl>
                                          <p:spTgt spid="8"/>
                                        </p:tgtEl>
                                        <p:attrNameLst>
                                          <p:attrName>ppt_h</p:attrName>
                                        </p:attrNameLst>
                                      </p:cBhvr>
                                      <p:tavLst>
                                        <p:tav tm="0">
                                          <p:val>
                                            <p:fltVal val="0"/>
                                          </p:val>
                                        </p:tav>
                                        <p:tav tm="100000">
                                          <p:val>
                                            <p:strVal val="#ppt_h"/>
                                          </p:val>
                                        </p:tav>
                                      </p:tavLst>
                                    </p:anim>
                                    <p:anim calcmode="lin" valueType="num">
                                      <p:cBhvr>
                                        <p:cTn id="25" dur="500" fill="hold"/>
                                        <p:tgtEl>
                                          <p:spTgt spid="8"/>
                                        </p:tgtEl>
                                        <p:attrNameLst>
                                          <p:attrName>style.rotation</p:attrName>
                                        </p:attrNameLst>
                                      </p:cBhvr>
                                      <p:tavLst>
                                        <p:tav tm="0">
                                          <p:val>
                                            <p:fltVal val="360"/>
                                          </p:val>
                                        </p:tav>
                                        <p:tav tm="100000">
                                          <p:val>
                                            <p:fltVal val="0"/>
                                          </p:val>
                                        </p:tav>
                                      </p:tavLst>
                                    </p:anim>
                                    <p:animEffect transition="in" filter="fade">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49" presetClass="entr" presetSubtype="0" decel="10000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500" fill="hold"/>
                                        <p:tgtEl>
                                          <p:spTgt spid="9"/>
                                        </p:tgtEl>
                                        <p:attrNameLst>
                                          <p:attrName>ppt_w</p:attrName>
                                        </p:attrNameLst>
                                      </p:cBhvr>
                                      <p:tavLst>
                                        <p:tav tm="0">
                                          <p:val>
                                            <p:fltVal val="0"/>
                                          </p:val>
                                        </p:tav>
                                        <p:tav tm="100000">
                                          <p:val>
                                            <p:strVal val="#ppt_w"/>
                                          </p:val>
                                        </p:tav>
                                      </p:tavLst>
                                    </p:anim>
                                    <p:anim calcmode="lin" valueType="num">
                                      <p:cBhvr>
                                        <p:cTn id="32" dur="500" fill="hold"/>
                                        <p:tgtEl>
                                          <p:spTgt spid="9"/>
                                        </p:tgtEl>
                                        <p:attrNameLst>
                                          <p:attrName>ppt_h</p:attrName>
                                        </p:attrNameLst>
                                      </p:cBhvr>
                                      <p:tavLst>
                                        <p:tav tm="0">
                                          <p:val>
                                            <p:fltVal val="0"/>
                                          </p:val>
                                        </p:tav>
                                        <p:tav tm="100000">
                                          <p:val>
                                            <p:strVal val="#ppt_h"/>
                                          </p:val>
                                        </p:tav>
                                      </p:tavLst>
                                    </p:anim>
                                    <p:anim calcmode="lin" valueType="num">
                                      <p:cBhvr>
                                        <p:cTn id="33" dur="500" fill="hold"/>
                                        <p:tgtEl>
                                          <p:spTgt spid="9"/>
                                        </p:tgtEl>
                                        <p:attrNameLst>
                                          <p:attrName>style.rotation</p:attrName>
                                        </p:attrNameLst>
                                      </p:cBhvr>
                                      <p:tavLst>
                                        <p:tav tm="0">
                                          <p:val>
                                            <p:fltVal val="360"/>
                                          </p:val>
                                        </p:tav>
                                        <p:tav tm="100000">
                                          <p:val>
                                            <p:fltVal val="0"/>
                                          </p:val>
                                        </p:tav>
                                      </p:tavLst>
                                    </p:anim>
                                    <p:animEffect transition="in" filter="fade">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49" presetClass="entr" presetSubtype="0" decel="100000" fill="hold" nodeType="clickEffect">
                                  <p:stCondLst>
                                    <p:cond delay="0"/>
                                  </p:stCondLst>
                                  <p:childTnLst>
                                    <p:set>
                                      <p:cBhvr>
                                        <p:cTn id="38" dur="1" fill="hold">
                                          <p:stCondLst>
                                            <p:cond delay="0"/>
                                          </p:stCondLst>
                                        </p:cTn>
                                        <p:tgtEl>
                                          <p:spTgt spid="69"/>
                                        </p:tgtEl>
                                        <p:attrNameLst>
                                          <p:attrName>style.visibility</p:attrName>
                                        </p:attrNameLst>
                                      </p:cBhvr>
                                      <p:to>
                                        <p:strVal val="visible"/>
                                      </p:to>
                                    </p:set>
                                    <p:anim calcmode="lin" valueType="num">
                                      <p:cBhvr>
                                        <p:cTn id="39" dur="500" fill="hold"/>
                                        <p:tgtEl>
                                          <p:spTgt spid="69"/>
                                        </p:tgtEl>
                                        <p:attrNameLst>
                                          <p:attrName>ppt_w</p:attrName>
                                        </p:attrNameLst>
                                      </p:cBhvr>
                                      <p:tavLst>
                                        <p:tav tm="0">
                                          <p:val>
                                            <p:fltVal val="0"/>
                                          </p:val>
                                        </p:tav>
                                        <p:tav tm="100000">
                                          <p:val>
                                            <p:strVal val="#ppt_w"/>
                                          </p:val>
                                        </p:tav>
                                      </p:tavLst>
                                    </p:anim>
                                    <p:anim calcmode="lin" valueType="num">
                                      <p:cBhvr>
                                        <p:cTn id="40" dur="500" fill="hold"/>
                                        <p:tgtEl>
                                          <p:spTgt spid="69"/>
                                        </p:tgtEl>
                                        <p:attrNameLst>
                                          <p:attrName>ppt_h</p:attrName>
                                        </p:attrNameLst>
                                      </p:cBhvr>
                                      <p:tavLst>
                                        <p:tav tm="0">
                                          <p:val>
                                            <p:fltVal val="0"/>
                                          </p:val>
                                        </p:tav>
                                        <p:tav tm="100000">
                                          <p:val>
                                            <p:strVal val="#ppt_h"/>
                                          </p:val>
                                        </p:tav>
                                      </p:tavLst>
                                    </p:anim>
                                    <p:anim calcmode="lin" valueType="num">
                                      <p:cBhvr>
                                        <p:cTn id="41" dur="500" fill="hold"/>
                                        <p:tgtEl>
                                          <p:spTgt spid="69"/>
                                        </p:tgtEl>
                                        <p:attrNameLst>
                                          <p:attrName>style.rotation</p:attrName>
                                        </p:attrNameLst>
                                      </p:cBhvr>
                                      <p:tavLst>
                                        <p:tav tm="0">
                                          <p:val>
                                            <p:fltVal val="360"/>
                                          </p:val>
                                        </p:tav>
                                        <p:tav tm="100000">
                                          <p:val>
                                            <p:fltVal val="0"/>
                                          </p:val>
                                        </p:tav>
                                      </p:tavLst>
                                    </p:anim>
                                    <p:animEffect transition="in" filter="fade">
                                      <p:cBhvr>
                                        <p:cTn id="42"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组合 2"/>
          <p:cNvGrpSpPr/>
          <p:nvPr/>
        </p:nvGrpSpPr>
        <p:grpSpPr>
          <a:xfrm>
            <a:off x="1279525" y="1506538"/>
            <a:ext cx="2670175" cy="4749800"/>
            <a:chOff x="1279525" y="1506538"/>
            <a:chExt cx="2670175" cy="4749800"/>
          </a:xfrm>
        </p:grpSpPr>
        <p:sp>
          <p:nvSpPr>
            <p:cNvPr id="36" name="Rectangle 10"/>
            <p:cNvSpPr/>
            <p:nvPr/>
          </p:nvSpPr>
          <p:spPr bwMode="auto">
            <a:xfrm>
              <a:off x="1279525" y="1506538"/>
              <a:ext cx="2670175" cy="4749800"/>
            </a:xfrm>
            <a:prstGeom prst="roundRect">
              <a:avLst/>
            </a:prstGeom>
            <a:gradFill flip="none" rotWithShape="1">
              <a:gsLst>
                <a:gs pos="0">
                  <a:schemeClr val="bg1"/>
                </a:gs>
                <a:gs pos="100000">
                  <a:srgbClr val="E0E0E0"/>
                </a:gs>
              </a:gsLst>
              <a:lin ang="5400000" scaled="1"/>
              <a:tileRect/>
            </a:gradFill>
            <a:ln>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en-US"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2" name="同侧圆角矩形 1"/>
            <p:cNvSpPr/>
            <p:nvPr/>
          </p:nvSpPr>
          <p:spPr>
            <a:xfrm>
              <a:off x="1322561" y="3138772"/>
              <a:ext cx="2585857" cy="525198"/>
            </a:xfrm>
            <a:prstGeom prst="round2SameRect">
              <a:avLst/>
            </a:prstGeom>
            <a:solidFill>
              <a:srgbClr val="01AB94"/>
            </a:solidFill>
            <a:ln w="28575">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7" name="Rectangle 16"/>
            <p:cNvSpPr/>
            <p:nvPr/>
          </p:nvSpPr>
          <p:spPr>
            <a:xfrm>
              <a:off x="1290638" y="3219450"/>
              <a:ext cx="2659062" cy="392112"/>
            </a:xfrm>
            <a:prstGeom prst="rect">
              <a:avLst/>
            </a:prstGeom>
          </p:spPr>
          <p:txBody>
            <a:bodyPr lIns="68568" tIns="34285" rIns="68568" bIns="34285" anchor="b">
              <a:spAutoFit/>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ctr" defTabSz="685165" rtl="0" eaLnBrk="1" latinLnBrk="0" hangingPunct="1">
                <a:spcBef>
                  <a:spcPts val="0"/>
                </a:spcBef>
                <a:spcAft>
                  <a:spcPts val="0"/>
                </a:spcAft>
                <a:buClrTx/>
                <a:buSzTx/>
                <a:buFontTx/>
                <a:buNone/>
                <a:defRPr/>
              </a:pPr>
              <a:r>
                <a:rPr kumimoji="0" lang="zh-CN" altLang="en-US" sz="2100" b="0" i="0" u="none" strike="noStrike" kern="0" cap="none" spc="-53" normalizeH="0" baseline="0" noProof="0" dirty="0" smtClean="0">
                  <a:ln>
                    <a:noFill/>
                  </a:ln>
                  <a:solidFill>
                    <a:schemeClr val="bg1">
                      <a:alpha val="99000"/>
                    </a:schemeClr>
                  </a:solidFill>
                  <a:effectLst/>
                  <a:uLnTx/>
                  <a:uFillTx/>
                  <a:latin typeface="+mn-lt"/>
                  <a:ea typeface="Segoe UI" pitchFamily="34" charset="0"/>
                  <a:cs typeface="Segoe UI" pitchFamily="34" charset="0"/>
                </a:rPr>
                <a:t>点击此处添加标题</a:t>
              </a:r>
              <a:endParaRPr kumimoji="0" lang="en-US" sz="2100" b="0" i="0" u="none" strike="noStrike" kern="0" cap="none" spc="-53" normalizeH="0" baseline="0" noProof="0" dirty="0">
                <a:ln>
                  <a:noFill/>
                </a:ln>
                <a:solidFill>
                  <a:schemeClr val="bg1">
                    <a:alpha val="99000"/>
                  </a:schemeClr>
                </a:solidFill>
                <a:effectLst/>
                <a:uLnTx/>
                <a:uFillTx/>
                <a:latin typeface="+mn-lt"/>
                <a:ea typeface="Segoe UI" pitchFamily="34" charset="0"/>
                <a:cs typeface="Segoe UI" pitchFamily="34" charset="0"/>
              </a:endParaRPr>
            </a:p>
          </p:txBody>
        </p:sp>
        <p:sp>
          <p:nvSpPr>
            <p:cNvPr id="20497" name="Freeform 45"/>
            <p:cNvSpPr>
              <a:spLocks noEditPoints="1"/>
            </p:cNvSpPr>
            <p:nvPr/>
          </p:nvSpPr>
          <p:spPr>
            <a:xfrm>
              <a:off x="2086256" y="1815376"/>
              <a:ext cx="977983" cy="1054969"/>
            </a:xfrm>
            <a:custGeom>
              <a:avLst/>
              <a:gdLst>
                <a:gd name="txL" fmla="*/ 0 w 140"/>
                <a:gd name="txT" fmla="*/ 0 h 151"/>
                <a:gd name="txR" fmla="*/ 140 w 140"/>
                <a:gd name="txB" fmla="*/ 151 h 151"/>
              </a:gdLst>
              <a:ahLst/>
              <a:cxnLst>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1970892209" y="2147483647"/>
                </a:cxn>
                <a:cxn ang="0">
                  <a:pos x="1000605453" y="2147483647"/>
                </a:cxn>
                <a:cxn ang="0">
                  <a:pos x="1000605453" y="2147483647"/>
                </a:cxn>
                <a:cxn ang="0">
                  <a:pos x="1030929657" y="2147483647"/>
                </a:cxn>
                <a:cxn ang="0">
                  <a:pos x="1030929657" y="2147483647"/>
                </a:cxn>
                <a:cxn ang="0">
                  <a:pos x="1121891254" y="2147483647"/>
                </a:cxn>
                <a:cxn ang="0">
                  <a:pos x="1819282204" y="1455255883"/>
                </a:cxn>
                <a:cxn ang="0">
                  <a:pos x="2061853807" y="1182392437"/>
                </a:cxn>
                <a:cxn ang="0">
                  <a:pos x="2147483647" y="90950740"/>
                </a:cxn>
                <a:cxn ang="0">
                  <a:pos x="2147483647" y="242540783"/>
                </a:cxn>
                <a:cxn ang="0">
                  <a:pos x="2147483647" y="1061124842"/>
                </a:cxn>
                <a:cxn ang="0">
                  <a:pos x="2147483647" y="1819064176"/>
                </a:cxn>
                <a:cxn ang="0">
                  <a:pos x="2147483647" y="1879703480"/>
                </a:cxn>
                <a:cxn ang="0">
                  <a:pos x="2147483647" y="2147483647"/>
                </a:cxn>
                <a:cxn ang="0">
                  <a:pos x="2147483647" y="2147483647"/>
                </a:cxn>
                <a:cxn ang="0">
                  <a:pos x="909643855" y="2147483647"/>
                </a:cxn>
                <a:cxn ang="0">
                  <a:pos x="909643855" y="2147483647"/>
                </a:cxn>
                <a:cxn ang="0">
                  <a:pos x="909643855" y="2147483647"/>
                </a:cxn>
                <a:cxn ang="0">
                  <a:pos x="697390777" y="2147483647"/>
                </a:cxn>
                <a:cxn ang="0">
                  <a:pos x="212247485" y="2147483647"/>
                </a:cxn>
                <a:cxn ang="0">
                  <a:pos x="0" y="2147483647"/>
                </a:cxn>
                <a:cxn ang="0">
                  <a:pos x="0" y="2147483647"/>
                </a:cxn>
                <a:cxn ang="0">
                  <a:pos x="212247485" y="2147483647"/>
                </a:cxn>
                <a:cxn ang="0">
                  <a:pos x="697390777" y="2147483647"/>
                </a:cxn>
                <a:cxn ang="0">
                  <a:pos x="909643855" y="2147483647"/>
                </a:cxn>
              </a:cxnLst>
              <a:rect l="txL" t="txT" r="txR" b="txB"/>
              <a:pathLst>
                <a:path w="140" h="151">
                  <a:moveTo>
                    <a:pt x="135" y="85"/>
                  </a:moveTo>
                  <a:cubicBezTo>
                    <a:pt x="135" y="88"/>
                    <a:pt x="140" y="93"/>
                    <a:pt x="140" y="96"/>
                  </a:cubicBezTo>
                  <a:cubicBezTo>
                    <a:pt x="140" y="99"/>
                    <a:pt x="134" y="103"/>
                    <a:pt x="134" y="106"/>
                  </a:cubicBezTo>
                  <a:cubicBezTo>
                    <a:pt x="133" y="109"/>
                    <a:pt x="137" y="114"/>
                    <a:pt x="137" y="117"/>
                  </a:cubicBezTo>
                  <a:cubicBezTo>
                    <a:pt x="137" y="121"/>
                    <a:pt x="130" y="125"/>
                    <a:pt x="129" y="128"/>
                  </a:cubicBezTo>
                  <a:cubicBezTo>
                    <a:pt x="128" y="130"/>
                    <a:pt x="129" y="135"/>
                    <a:pt x="128" y="137"/>
                  </a:cubicBezTo>
                  <a:cubicBezTo>
                    <a:pt x="127" y="141"/>
                    <a:pt x="120" y="147"/>
                    <a:pt x="116" y="148"/>
                  </a:cubicBezTo>
                  <a:cubicBezTo>
                    <a:pt x="104" y="151"/>
                    <a:pt x="65" y="148"/>
                    <a:pt x="65" y="148"/>
                  </a:cubicBezTo>
                  <a:cubicBezTo>
                    <a:pt x="65" y="148"/>
                    <a:pt x="65" y="148"/>
                    <a:pt x="33" y="142"/>
                  </a:cubicBezTo>
                  <a:cubicBezTo>
                    <a:pt x="33" y="142"/>
                    <a:pt x="33" y="142"/>
                    <a:pt x="33" y="82"/>
                  </a:cubicBezTo>
                  <a:cubicBezTo>
                    <a:pt x="33" y="82"/>
                    <a:pt x="33" y="82"/>
                    <a:pt x="34" y="82"/>
                  </a:cubicBezTo>
                  <a:cubicBezTo>
                    <a:pt x="34" y="82"/>
                    <a:pt x="34" y="82"/>
                    <a:pt x="34" y="82"/>
                  </a:cubicBezTo>
                  <a:cubicBezTo>
                    <a:pt x="34" y="82"/>
                    <a:pt x="34" y="82"/>
                    <a:pt x="37" y="82"/>
                  </a:cubicBezTo>
                  <a:cubicBezTo>
                    <a:pt x="41" y="81"/>
                    <a:pt x="49" y="75"/>
                    <a:pt x="60" y="48"/>
                  </a:cubicBezTo>
                  <a:cubicBezTo>
                    <a:pt x="61" y="44"/>
                    <a:pt x="65" y="42"/>
                    <a:pt x="68" y="39"/>
                  </a:cubicBezTo>
                  <a:cubicBezTo>
                    <a:pt x="75" y="34"/>
                    <a:pt x="79" y="27"/>
                    <a:pt x="81" y="3"/>
                  </a:cubicBezTo>
                  <a:cubicBezTo>
                    <a:pt x="81" y="0"/>
                    <a:pt x="91" y="1"/>
                    <a:pt x="97" y="8"/>
                  </a:cubicBezTo>
                  <a:cubicBezTo>
                    <a:pt x="102" y="14"/>
                    <a:pt x="102" y="26"/>
                    <a:pt x="99" y="35"/>
                  </a:cubicBezTo>
                  <a:cubicBezTo>
                    <a:pt x="96" y="41"/>
                    <a:pt x="87" y="55"/>
                    <a:pt x="90" y="60"/>
                  </a:cubicBezTo>
                  <a:cubicBezTo>
                    <a:pt x="90" y="60"/>
                    <a:pt x="124" y="59"/>
                    <a:pt x="130" y="62"/>
                  </a:cubicBezTo>
                  <a:cubicBezTo>
                    <a:pt x="134" y="63"/>
                    <a:pt x="140" y="72"/>
                    <a:pt x="140" y="77"/>
                  </a:cubicBezTo>
                  <a:cubicBezTo>
                    <a:pt x="140" y="79"/>
                    <a:pt x="136" y="83"/>
                    <a:pt x="135" y="85"/>
                  </a:cubicBezTo>
                  <a:close/>
                  <a:moveTo>
                    <a:pt x="30" y="137"/>
                  </a:moveTo>
                  <a:cubicBezTo>
                    <a:pt x="30" y="137"/>
                    <a:pt x="30" y="137"/>
                    <a:pt x="30" y="137"/>
                  </a:cubicBezTo>
                  <a:cubicBezTo>
                    <a:pt x="30" y="137"/>
                    <a:pt x="30" y="137"/>
                    <a:pt x="30" y="82"/>
                  </a:cubicBezTo>
                  <a:cubicBezTo>
                    <a:pt x="30" y="79"/>
                    <a:pt x="27" y="76"/>
                    <a:pt x="23" y="76"/>
                  </a:cubicBezTo>
                  <a:cubicBezTo>
                    <a:pt x="23" y="76"/>
                    <a:pt x="23" y="76"/>
                    <a:pt x="7" y="76"/>
                  </a:cubicBezTo>
                  <a:cubicBezTo>
                    <a:pt x="3" y="76"/>
                    <a:pt x="0" y="79"/>
                    <a:pt x="0" y="82"/>
                  </a:cubicBezTo>
                  <a:cubicBezTo>
                    <a:pt x="0" y="82"/>
                    <a:pt x="0" y="82"/>
                    <a:pt x="0" y="137"/>
                  </a:cubicBezTo>
                  <a:cubicBezTo>
                    <a:pt x="0" y="141"/>
                    <a:pt x="3" y="144"/>
                    <a:pt x="7" y="144"/>
                  </a:cubicBezTo>
                  <a:cubicBezTo>
                    <a:pt x="7" y="144"/>
                    <a:pt x="7" y="144"/>
                    <a:pt x="23" y="144"/>
                  </a:cubicBezTo>
                  <a:cubicBezTo>
                    <a:pt x="27" y="144"/>
                    <a:pt x="30" y="141"/>
                    <a:pt x="30" y="137"/>
                  </a:cubicBezTo>
                  <a:close/>
                </a:path>
              </a:pathLst>
            </a:custGeom>
            <a:solidFill>
              <a:srgbClr val="01AB94">
                <a:alpha val="100000"/>
              </a:srgbClr>
            </a:solidFill>
            <a:ln w="9525">
              <a:noFill/>
            </a:ln>
          </p:spPr>
          <p:txBody>
            <a:bodyPr/>
            <a:lstStyle/>
            <a:p>
              <a:endParaRPr lang="zh-CN" altLang="en-US"/>
            </a:p>
          </p:txBody>
        </p:sp>
        <p:sp>
          <p:nvSpPr>
            <p:cNvPr id="39" name="Rectangle 42"/>
            <p:cNvSpPr/>
            <p:nvPr/>
          </p:nvSpPr>
          <p:spPr bwMode="auto">
            <a:xfrm>
              <a:off x="1454149" y="3917949"/>
              <a:ext cx="2295525" cy="201136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51432" tIns="25716" rIns="51432" bIns="25716"/>
            <a:lstStyle>
              <a:defPPr>
                <a:defRPr lang="en-US"/>
              </a:defPPr>
              <a:lvl1pPr marL="0" algn="l" defTabSz="685165" rtl="0" eaLnBrk="1" latinLnBrk="0" hangingPunct="1">
                <a:defRPr sz="1400" kern="1200">
                  <a:solidFill>
                    <a:schemeClr val="lt1"/>
                  </a:solidFill>
                  <a:latin typeface="+mn-lt"/>
                  <a:ea typeface="+mn-ea"/>
                  <a:cs typeface="+mn-cs"/>
                </a:defRPr>
              </a:lvl1pPr>
              <a:lvl2pPr marL="342900" algn="l" defTabSz="685165" rtl="0" eaLnBrk="1" latinLnBrk="0" hangingPunct="1">
                <a:defRPr sz="1400" kern="1200">
                  <a:solidFill>
                    <a:schemeClr val="lt1"/>
                  </a:solidFill>
                  <a:latin typeface="+mn-lt"/>
                  <a:ea typeface="+mn-ea"/>
                  <a:cs typeface="+mn-cs"/>
                </a:defRPr>
              </a:lvl2pPr>
              <a:lvl3pPr marL="685800" algn="l" defTabSz="685165" rtl="0" eaLnBrk="1" latinLnBrk="0" hangingPunct="1">
                <a:defRPr sz="1400" kern="1200">
                  <a:solidFill>
                    <a:schemeClr val="lt1"/>
                  </a:solidFill>
                  <a:latin typeface="+mn-lt"/>
                  <a:ea typeface="+mn-ea"/>
                  <a:cs typeface="+mn-cs"/>
                </a:defRPr>
              </a:lvl3pPr>
              <a:lvl4pPr marL="1028065" algn="l" defTabSz="685165" rtl="0" eaLnBrk="1" latinLnBrk="0" hangingPunct="1">
                <a:defRPr sz="1400" kern="1200">
                  <a:solidFill>
                    <a:schemeClr val="lt1"/>
                  </a:solidFill>
                  <a:latin typeface="+mn-lt"/>
                  <a:ea typeface="+mn-ea"/>
                  <a:cs typeface="+mn-cs"/>
                </a:defRPr>
              </a:lvl4pPr>
              <a:lvl5pPr marL="1370965" algn="l" defTabSz="685165" rtl="0" eaLnBrk="1" latinLnBrk="0" hangingPunct="1">
                <a:defRPr sz="1400" kern="1200">
                  <a:solidFill>
                    <a:schemeClr val="lt1"/>
                  </a:solidFill>
                  <a:latin typeface="+mn-lt"/>
                  <a:ea typeface="+mn-ea"/>
                  <a:cs typeface="+mn-cs"/>
                </a:defRPr>
              </a:lvl5pPr>
              <a:lvl6pPr marL="1713865" algn="l" defTabSz="685165" rtl="0" eaLnBrk="1" latinLnBrk="0" hangingPunct="1">
                <a:defRPr sz="1400" kern="1200">
                  <a:solidFill>
                    <a:schemeClr val="lt1"/>
                  </a:solidFill>
                  <a:latin typeface="+mn-lt"/>
                  <a:ea typeface="+mn-ea"/>
                  <a:cs typeface="+mn-cs"/>
                </a:defRPr>
              </a:lvl6pPr>
              <a:lvl7pPr marL="2056765" algn="l" defTabSz="685165" rtl="0" eaLnBrk="1" latinLnBrk="0" hangingPunct="1">
                <a:defRPr sz="1400" kern="1200">
                  <a:solidFill>
                    <a:schemeClr val="lt1"/>
                  </a:solidFill>
                  <a:latin typeface="+mn-lt"/>
                  <a:ea typeface="+mn-ea"/>
                  <a:cs typeface="+mn-cs"/>
                </a:defRPr>
              </a:lvl7pPr>
              <a:lvl8pPr marL="2399030" algn="l" defTabSz="685165" rtl="0" eaLnBrk="1" latinLnBrk="0" hangingPunct="1">
                <a:defRPr sz="1400" kern="1200">
                  <a:solidFill>
                    <a:schemeClr val="lt1"/>
                  </a:solidFill>
                  <a:latin typeface="+mn-lt"/>
                  <a:ea typeface="+mn-ea"/>
                  <a:cs typeface="+mn-cs"/>
                </a:defRPr>
              </a:lvl8pPr>
              <a:lvl9pPr marL="2741930" algn="l" defTabSz="685165" rtl="0" eaLnBrk="1" latinLnBrk="0" hangingPunct="1">
                <a:defRPr sz="1400" kern="1200">
                  <a:solidFill>
                    <a:schemeClr val="lt1"/>
                  </a:solidFill>
                  <a:latin typeface="+mn-lt"/>
                  <a:ea typeface="+mn-ea"/>
                  <a:cs typeface="+mn-cs"/>
                </a:defRPr>
              </a:lvl9pPr>
            </a:lstStyle>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a:t>
              </a:r>
              <a:r>
                <a:rPr lang="zh-CN" altLang="en-US" sz="1200" dirty="0" smtClean="0">
                  <a:solidFill>
                    <a:schemeClr val="bg1">
                      <a:lumMod val="50000"/>
                    </a:schemeClr>
                  </a:solidFill>
                  <a:latin typeface="微软雅黑" pitchFamily="34" charset="-122"/>
                </a:rPr>
                <a:t>标题</a:t>
              </a:r>
              <a:endParaRPr lang="en-US" altLang="zh-CN" sz="1200" dirty="0" smtClean="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endParaRPr lang="en-US" altLang="zh-CN" sz="1200" dirty="0">
                <a:solidFill>
                  <a:schemeClr val="bg1">
                    <a:lumMod val="50000"/>
                  </a:schemeClr>
                </a:solidFill>
                <a:latin typeface="微软雅黑" pitchFamily="34" charset="-122"/>
              </a:endParaRPr>
            </a:p>
          </p:txBody>
        </p:sp>
      </p:grpSp>
      <p:grpSp>
        <p:nvGrpSpPr>
          <p:cNvPr id="4" name="组合 3"/>
          <p:cNvGrpSpPr/>
          <p:nvPr/>
        </p:nvGrpSpPr>
        <p:grpSpPr>
          <a:xfrm>
            <a:off x="4748213" y="1506538"/>
            <a:ext cx="2698750" cy="4749800"/>
            <a:chOff x="4748213" y="1506538"/>
            <a:chExt cx="2698750" cy="4749800"/>
          </a:xfrm>
        </p:grpSpPr>
        <p:sp>
          <p:nvSpPr>
            <p:cNvPr id="44" name="Rectangle 11"/>
            <p:cNvSpPr/>
            <p:nvPr/>
          </p:nvSpPr>
          <p:spPr bwMode="auto">
            <a:xfrm>
              <a:off x="4748213" y="1506538"/>
              <a:ext cx="2698749" cy="4749800"/>
            </a:xfrm>
            <a:prstGeom prst="roundRect">
              <a:avLst/>
            </a:prstGeom>
            <a:gradFill flip="none" rotWithShape="1">
              <a:gsLst>
                <a:gs pos="0">
                  <a:schemeClr val="bg1"/>
                </a:gs>
                <a:gs pos="100000">
                  <a:srgbClr val="E0E0E0"/>
                </a:gs>
              </a:gsLst>
              <a:lin ang="5400000" scaled="1"/>
              <a:tileRect/>
            </a:gradFill>
            <a:ln>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en-US"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77" name="同侧圆角矩形 76"/>
            <p:cNvSpPr/>
            <p:nvPr/>
          </p:nvSpPr>
          <p:spPr>
            <a:xfrm>
              <a:off x="4796688" y="3138772"/>
              <a:ext cx="2585857" cy="525198"/>
            </a:xfrm>
            <a:prstGeom prst="round2SameRect">
              <a:avLst/>
            </a:prstGeom>
            <a:solidFill>
              <a:srgbClr val="F3908C"/>
            </a:solidFill>
            <a:ln w="28575">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5" name="Rectangle 17"/>
            <p:cNvSpPr/>
            <p:nvPr/>
          </p:nvSpPr>
          <p:spPr>
            <a:xfrm>
              <a:off x="4752975" y="3219450"/>
              <a:ext cx="2693988" cy="392112"/>
            </a:xfrm>
            <a:prstGeom prst="rect">
              <a:avLst/>
            </a:prstGeom>
          </p:spPr>
          <p:txBody>
            <a:bodyPr lIns="68568" tIns="34285" rIns="68568" bIns="34285" anchor="b">
              <a:spAutoFit/>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ctr" defTabSz="685165" rtl="0" eaLnBrk="1" latinLnBrk="0" hangingPunct="1">
                <a:spcBef>
                  <a:spcPts val="0"/>
                </a:spcBef>
                <a:spcAft>
                  <a:spcPts val="0"/>
                </a:spcAft>
                <a:buClrTx/>
                <a:buSzTx/>
                <a:buFontTx/>
                <a:buNone/>
                <a:defRPr/>
              </a:pPr>
              <a:r>
                <a:rPr kumimoji="0" lang="zh-CN" altLang="en-US" sz="2100" b="0" i="0" u="none" strike="noStrike" kern="0" cap="none" spc="-53" normalizeH="0" baseline="0" noProof="0" dirty="0" smtClean="0">
                  <a:ln>
                    <a:noFill/>
                  </a:ln>
                  <a:solidFill>
                    <a:schemeClr val="bg1">
                      <a:alpha val="99000"/>
                    </a:schemeClr>
                  </a:solidFill>
                  <a:effectLst/>
                  <a:uLnTx/>
                  <a:uFillTx/>
                  <a:latin typeface="+mn-lt"/>
                  <a:ea typeface="Segoe UI" pitchFamily="34" charset="0"/>
                  <a:cs typeface="Segoe UI" pitchFamily="34" charset="0"/>
                </a:rPr>
                <a:t>点击此处添加标题</a:t>
              </a:r>
              <a:endParaRPr kumimoji="0" lang="en-US" sz="2100" b="0" i="0" u="none" strike="noStrike" kern="0" cap="none" spc="-53" normalizeH="0" baseline="0" noProof="0" dirty="0">
                <a:ln>
                  <a:noFill/>
                </a:ln>
                <a:solidFill>
                  <a:schemeClr val="bg1">
                    <a:alpha val="99000"/>
                  </a:schemeClr>
                </a:solidFill>
                <a:effectLst/>
                <a:uLnTx/>
                <a:uFillTx/>
                <a:latin typeface="+mn-lt"/>
                <a:ea typeface="Segoe UI" pitchFamily="34" charset="0"/>
                <a:cs typeface="Segoe UI" pitchFamily="34" charset="0"/>
              </a:endParaRPr>
            </a:p>
          </p:txBody>
        </p:sp>
        <p:grpSp>
          <p:nvGrpSpPr>
            <p:cNvPr id="5" name="Group 41"/>
            <p:cNvGrpSpPr/>
            <p:nvPr/>
          </p:nvGrpSpPr>
          <p:grpSpPr>
            <a:xfrm>
              <a:off x="5207962" y="1735731"/>
              <a:ext cx="1789238" cy="1214260"/>
              <a:chOff x="-6467475" y="914401"/>
              <a:chExt cx="5765799" cy="3913187"/>
            </a:xfrm>
            <a:solidFill>
              <a:srgbClr val="F3908C"/>
            </a:solidFill>
          </p:grpSpPr>
          <p:sp>
            <p:nvSpPr>
              <p:cNvPr id="49" name="Freeform 5"/>
              <p:cNvSpPr/>
              <p:nvPr/>
            </p:nvSpPr>
            <p:spPr bwMode="auto">
              <a:xfrm>
                <a:off x="-6407150" y="2039938"/>
                <a:ext cx="2217737" cy="1112838"/>
              </a:xfrm>
              <a:custGeom>
                <a:avLst/>
                <a:gdLst>
                  <a:gd name="T0" fmla="*/ 0 w 590"/>
                  <a:gd name="T1" fmla="*/ 227 h 296"/>
                  <a:gd name="T2" fmla="*/ 392 w 590"/>
                  <a:gd name="T3" fmla="*/ 16 h 296"/>
                  <a:gd name="T4" fmla="*/ 520 w 590"/>
                  <a:gd name="T5" fmla="*/ 51 h 296"/>
                  <a:gd name="T6" fmla="*/ 590 w 590"/>
                  <a:gd name="T7" fmla="*/ 72 h 296"/>
                  <a:gd name="T8" fmla="*/ 64 w 590"/>
                  <a:gd name="T9" fmla="*/ 296 h 296"/>
                  <a:gd name="T10" fmla="*/ 0 w 590"/>
                  <a:gd name="T11" fmla="*/ 227 h 296"/>
                </a:gdLst>
                <a:ahLst/>
                <a:cxnLst>
                  <a:cxn ang="0">
                    <a:pos x="T0" y="T1"/>
                  </a:cxn>
                  <a:cxn ang="0">
                    <a:pos x="T2" y="T3"/>
                  </a:cxn>
                  <a:cxn ang="0">
                    <a:pos x="T4" y="T5"/>
                  </a:cxn>
                  <a:cxn ang="0">
                    <a:pos x="T6" y="T7"/>
                  </a:cxn>
                  <a:cxn ang="0">
                    <a:pos x="T8" y="T9"/>
                  </a:cxn>
                  <a:cxn ang="0">
                    <a:pos x="T10" y="T11"/>
                  </a:cxn>
                </a:cxnLst>
                <a:rect l="0" t="0" r="r" b="b"/>
                <a:pathLst>
                  <a:path w="590" h="296">
                    <a:moveTo>
                      <a:pt x="0" y="227"/>
                    </a:moveTo>
                    <a:cubicBezTo>
                      <a:pt x="0" y="227"/>
                      <a:pt x="166" y="21"/>
                      <a:pt x="392" y="16"/>
                    </a:cubicBezTo>
                    <a:cubicBezTo>
                      <a:pt x="392" y="16"/>
                      <a:pt x="462" y="0"/>
                      <a:pt x="520" y="51"/>
                    </a:cubicBezTo>
                    <a:cubicBezTo>
                      <a:pt x="520" y="51"/>
                      <a:pt x="571" y="59"/>
                      <a:pt x="590" y="72"/>
                    </a:cubicBezTo>
                    <a:cubicBezTo>
                      <a:pt x="590" y="72"/>
                      <a:pt x="310" y="29"/>
                      <a:pt x="64" y="296"/>
                    </a:cubicBezTo>
                    <a:cubicBezTo>
                      <a:pt x="64" y="296"/>
                      <a:pt x="16" y="275"/>
                      <a:pt x="0" y="227"/>
                    </a:cubicBez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50" name="Freeform 6"/>
              <p:cNvSpPr/>
              <p:nvPr/>
            </p:nvSpPr>
            <p:spPr bwMode="auto">
              <a:xfrm>
                <a:off x="-6467475" y="1279526"/>
                <a:ext cx="1849437" cy="1603375"/>
              </a:xfrm>
              <a:custGeom>
                <a:avLst/>
                <a:gdLst>
                  <a:gd name="T0" fmla="*/ 0 w 492"/>
                  <a:gd name="T1" fmla="*/ 426 h 426"/>
                  <a:gd name="T2" fmla="*/ 341 w 492"/>
                  <a:gd name="T3" fmla="*/ 70 h 426"/>
                  <a:gd name="T4" fmla="*/ 468 w 492"/>
                  <a:gd name="T5" fmla="*/ 13 h 426"/>
                  <a:gd name="T6" fmla="*/ 492 w 492"/>
                  <a:gd name="T7" fmla="*/ 47 h 426"/>
                  <a:gd name="T8" fmla="*/ 309 w 492"/>
                  <a:gd name="T9" fmla="*/ 222 h 426"/>
                  <a:gd name="T10" fmla="*/ 0 w 492"/>
                  <a:gd name="T11" fmla="*/ 426 h 426"/>
                </a:gdLst>
                <a:ahLst/>
                <a:cxnLst>
                  <a:cxn ang="0">
                    <a:pos x="T0" y="T1"/>
                  </a:cxn>
                  <a:cxn ang="0">
                    <a:pos x="T2" y="T3"/>
                  </a:cxn>
                  <a:cxn ang="0">
                    <a:pos x="T4" y="T5"/>
                  </a:cxn>
                  <a:cxn ang="0">
                    <a:pos x="T6" y="T7"/>
                  </a:cxn>
                  <a:cxn ang="0">
                    <a:pos x="T8" y="T9"/>
                  </a:cxn>
                  <a:cxn ang="0">
                    <a:pos x="T10" y="T11"/>
                  </a:cxn>
                </a:cxnLst>
                <a:rect l="0" t="0" r="r" b="b"/>
                <a:pathLst>
                  <a:path w="492" h="426">
                    <a:moveTo>
                      <a:pt x="0" y="426"/>
                    </a:moveTo>
                    <a:cubicBezTo>
                      <a:pt x="341" y="70"/>
                      <a:pt x="341" y="70"/>
                      <a:pt x="341" y="70"/>
                    </a:cubicBezTo>
                    <a:cubicBezTo>
                      <a:pt x="341" y="70"/>
                      <a:pt x="408" y="0"/>
                      <a:pt x="468" y="13"/>
                    </a:cubicBezTo>
                    <a:cubicBezTo>
                      <a:pt x="468" y="13"/>
                      <a:pt x="487" y="24"/>
                      <a:pt x="492" y="47"/>
                    </a:cubicBezTo>
                    <a:cubicBezTo>
                      <a:pt x="309" y="222"/>
                      <a:pt x="309" y="222"/>
                      <a:pt x="309" y="222"/>
                    </a:cubicBezTo>
                    <a:cubicBezTo>
                      <a:pt x="309" y="222"/>
                      <a:pt x="186" y="242"/>
                      <a:pt x="0" y="426"/>
                    </a:cubicBez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51" name="Freeform 7"/>
              <p:cNvSpPr/>
              <p:nvPr/>
            </p:nvSpPr>
            <p:spPr bwMode="auto">
              <a:xfrm>
                <a:off x="-5113338" y="914401"/>
                <a:ext cx="852487" cy="1023938"/>
              </a:xfrm>
              <a:custGeom>
                <a:avLst/>
                <a:gdLst>
                  <a:gd name="T0" fmla="*/ 0 w 227"/>
                  <a:gd name="T1" fmla="*/ 139 h 272"/>
                  <a:gd name="T2" fmla="*/ 163 w 227"/>
                  <a:gd name="T3" fmla="*/ 120 h 272"/>
                  <a:gd name="T4" fmla="*/ 227 w 227"/>
                  <a:gd name="T5" fmla="*/ 272 h 272"/>
                  <a:gd name="T6" fmla="*/ 147 w 227"/>
                  <a:gd name="T7" fmla="*/ 136 h 272"/>
                  <a:gd name="T8" fmla="*/ 0 w 227"/>
                  <a:gd name="T9" fmla="*/ 139 h 272"/>
                </a:gdLst>
                <a:ahLst/>
                <a:cxnLst>
                  <a:cxn ang="0">
                    <a:pos x="T0" y="T1"/>
                  </a:cxn>
                  <a:cxn ang="0">
                    <a:pos x="T2" y="T3"/>
                  </a:cxn>
                  <a:cxn ang="0">
                    <a:pos x="T4" y="T5"/>
                  </a:cxn>
                  <a:cxn ang="0">
                    <a:pos x="T6" y="T7"/>
                  </a:cxn>
                  <a:cxn ang="0">
                    <a:pos x="T8" y="T9"/>
                  </a:cxn>
                </a:cxnLst>
                <a:rect l="0" t="0" r="r" b="b"/>
                <a:pathLst>
                  <a:path w="227" h="272">
                    <a:moveTo>
                      <a:pt x="0" y="139"/>
                    </a:moveTo>
                    <a:cubicBezTo>
                      <a:pt x="0" y="139"/>
                      <a:pt x="110" y="0"/>
                      <a:pt x="163" y="120"/>
                    </a:cubicBezTo>
                    <a:cubicBezTo>
                      <a:pt x="227" y="272"/>
                      <a:pt x="227" y="272"/>
                      <a:pt x="227" y="272"/>
                    </a:cubicBezTo>
                    <a:cubicBezTo>
                      <a:pt x="147" y="136"/>
                      <a:pt x="147" y="136"/>
                      <a:pt x="147" y="136"/>
                    </a:cubicBezTo>
                    <a:cubicBezTo>
                      <a:pt x="147" y="136"/>
                      <a:pt x="120" y="40"/>
                      <a:pt x="0" y="139"/>
                    </a:cubicBez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52" name="Freeform 8"/>
              <p:cNvSpPr/>
              <p:nvPr/>
            </p:nvSpPr>
            <p:spPr bwMode="auto">
              <a:xfrm>
                <a:off x="-4692650" y="1208088"/>
                <a:ext cx="1563687" cy="2084388"/>
              </a:xfrm>
              <a:custGeom>
                <a:avLst/>
                <a:gdLst>
                  <a:gd name="T0" fmla="*/ 0 w 416"/>
                  <a:gd name="T1" fmla="*/ 0 h 554"/>
                  <a:gd name="T2" fmla="*/ 110 w 416"/>
                  <a:gd name="T3" fmla="*/ 21 h 554"/>
                  <a:gd name="T4" fmla="*/ 168 w 416"/>
                  <a:gd name="T5" fmla="*/ 74 h 554"/>
                  <a:gd name="T6" fmla="*/ 310 w 416"/>
                  <a:gd name="T7" fmla="*/ 394 h 554"/>
                  <a:gd name="T8" fmla="*/ 416 w 416"/>
                  <a:gd name="T9" fmla="*/ 554 h 554"/>
                  <a:gd name="T10" fmla="*/ 295 w 416"/>
                  <a:gd name="T11" fmla="*/ 477 h 554"/>
                  <a:gd name="T12" fmla="*/ 144 w 416"/>
                  <a:gd name="T13" fmla="*/ 280 h 554"/>
                  <a:gd name="T14" fmla="*/ 0 w 416"/>
                  <a:gd name="T15" fmla="*/ 0 h 5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6" h="554">
                    <a:moveTo>
                      <a:pt x="0" y="0"/>
                    </a:moveTo>
                    <a:cubicBezTo>
                      <a:pt x="110" y="21"/>
                      <a:pt x="110" y="21"/>
                      <a:pt x="110" y="21"/>
                    </a:cubicBezTo>
                    <a:cubicBezTo>
                      <a:pt x="110" y="21"/>
                      <a:pt x="147" y="34"/>
                      <a:pt x="168" y="74"/>
                    </a:cubicBezTo>
                    <a:cubicBezTo>
                      <a:pt x="168" y="74"/>
                      <a:pt x="288" y="338"/>
                      <a:pt x="310" y="394"/>
                    </a:cubicBezTo>
                    <a:cubicBezTo>
                      <a:pt x="310" y="394"/>
                      <a:pt x="360" y="496"/>
                      <a:pt x="416" y="554"/>
                    </a:cubicBezTo>
                    <a:cubicBezTo>
                      <a:pt x="416" y="554"/>
                      <a:pt x="346" y="544"/>
                      <a:pt x="295" y="477"/>
                    </a:cubicBezTo>
                    <a:cubicBezTo>
                      <a:pt x="295" y="477"/>
                      <a:pt x="218" y="304"/>
                      <a:pt x="144" y="280"/>
                    </a:cubicBezTo>
                    <a:cubicBezTo>
                      <a:pt x="144" y="280"/>
                      <a:pt x="94" y="104"/>
                      <a:pt x="0" y="0"/>
                    </a:cubicBez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58" name="Freeform 9"/>
              <p:cNvSpPr/>
              <p:nvPr/>
            </p:nvSpPr>
            <p:spPr bwMode="auto">
              <a:xfrm>
                <a:off x="-3914775" y="1858963"/>
                <a:ext cx="2254250" cy="1847850"/>
              </a:xfrm>
              <a:custGeom>
                <a:avLst/>
                <a:gdLst>
                  <a:gd name="T0" fmla="*/ 0 w 600"/>
                  <a:gd name="T1" fmla="*/ 0 h 491"/>
                  <a:gd name="T2" fmla="*/ 253 w 600"/>
                  <a:gd name="T3" fmla="*/ 376 h 491"/>
                  <a:gd name="T4" fmla="*/ 600 w 600"/>
                  <a:gd name="T5" fmla="*/ 411 h 491"/>
                  <a:gd name="T6" fmla="*/ 243 w 600"/>
                  <a:gd name="T7" fmla="*/ 403 h 491"/>
                  <a:gd name="T8" fmla="*/ 0 w 600"/>
                  <a:gd name="T9" fmla="*/ 0 h 491"/>
                </a:gdLst>
                <a:ahLst/>
                <a:cxnLst>
                  <a:cxn ang="0">
                    <a:pos x="T0" y="T1"/>
                  </a:cxn>
                  <a:cxn ang="0">
                    <a:pos x="T2" y="T3"/>
                  </a:cxn>
                  <a:cxn ang="0">
                    <a:pos x="T4" y="T5"/>
                  </a:cxn>
                  <a:cxn ang="0">
                    <a:pos x="T6" y="T7"/>
                  </a:cxn>
                  <a:cxn ang="0">
                    <a:pos x="T8" y="T9"/>
                  </a:cxn>
                </a:cxnLst>
                <a:rect l="0" t="0" r="r" b="b"/>
                <a:pathLst>
                  <a:path w="600" h="491">
                    <a:moveTo>
                      <a:pt x="0" y="0"/>
                    </a:moveTo>
                    <a:cubicBezTo>
                      <a:pt x="0" y="0"/>
                      <a:pt x="144" y="309"/>
                      <a:pt x="253" y="376"/>
                    </a:cubicBezTo>
                    <a:cubicBezTo>
                      <a:pt x="253" y="376"/>
                      <a:pt x="389" y="469"/>
                      <a:pt x="600" y="411"/>
                    </a:cubicBezTo>
                    <a:cubicBezTo>
                      <a:pt x="600" y="411"/>
                      <a:pt x="477" y="491"/>
                      <a:pt x="243" y="403"/>
                    </a:cubicBezTo>
                    <a:cubicBezTo>
                      <a:pt x="243" y="403"/>
                      <a:pt x="136" y="376"/>
                      <a:pt x="0" y="0"/>
                    </a:cubicBez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60" name="Freeform 10"/>
              <p:cNvSpPr/>
              <p:nvPr/>
            </p:nvSpPr>
            <p:spPr bwMode="auto">
              <a:xfrm>
                <a:off x="-3027363" y="2701926"/>
                <a:ext cx="1954212" cy="873125"/>
              </a:xfrm>
              <a:custGeom>
                <a:avLst/>
                <a:gdLst>
                  <a:gd name="T0" fmla="*/ 0 w 520"/>
                  <a:gd name="T1" fmla="*/ 123 h 232"/>
                  <a:gd name="T2" fmla="*/ 397 w 520"/>
                  <a:gd name="T3" fmla="*/ 69 h 232"/>
                  <a:gd name="T4" fmla="*/ 520 w 520"/>
                  <a:gd name="T5" fmla="*/ 53 h 232"/>
                  <a:gd name="T6" fmla="*/ 483 w 520"/>
                  <a:gd name="T7" fmla="*/ 141 h 232"/>
                  <a:gd name="T8" fmla="*/ 115 w 520"/>
                  <a:gd name="T9" fmla="*/ 179 h 232"/>
                  <a:gd name="T10" fmla="*/ 0 w 520"/>
                  <a:gd name="T11" fmla="*/ 123 h 232"/>
                </a:gdLst>
                <a:ahLst/>
                <a:cxnLst>
                  <a:cxn ang="0">
                    <a:pos x="T0" y="T1"/>
                  </a:cxn>
                  <a:cxn ang="0">
                    <a:pos x="T2" y="T3"/>
                  </a:cxn>
                  <a:cxn ang="0">
                    <a:pos x="T4" y="T5"/>
                  </a:cxn>
                  <a:cxn ang="0">
                    <a:pos x="T6" y="T7"/>
                  </a:cxn>
                  <a:cxn ang="0">
                    <a:pos x="T8" y="T9"/>
                  </a:cxn>
                  <a:cxn ang="0">
                    <a:pos x="T10" y="T11"/>
                  </a:cxn>
                </a:cxnLst>
                <a:rect l="0" t="0" r="r" b="b"/>
                <a:pathLst>
                  <a:path w="520" h="232">
                    <a:moveTo>
                      <a:pt x="0" y="123"/>
                    </a:moveTo>
                    <a:cubicBezTo>
                      <a:pt x="0" y="123"/>
                      <a:pt x="219" y="157"/>
                      <a:pt x="397" y="69"/>
                    </a:cubicBezTo>
                    <a:cubicBezTo>
                      <a:pt x="397" y="69"/>
                      <a:pt x="499" y="0"/>
                      <a:pt x="520" y="53"/>
                    </a:cubicBezTo>
                    <a:cubicBezTo>
                      <a:pt x="483" y="141"/>
                      <a:pt x="483" y="141"/>
                      <a:pt x="483" y="141"/>
                    </a:cubicBezTo>
                    <a:cubicBezTo>
                      <a:pt x="483" y="141"/>
                      <a:pt x="323" y="232"/>
                      <a:pt x="115" y="179"/>
                    </a:cubicBezTo>
                    <a:cubicBezTo>
                      <a:pt x="115" y="179"/>
                      <a:pt x="53" y="157"/>
                      <a:pt x="0" y="123"/>
                    </a:cubicBez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61" name="Freeform 11"/>
              <p:cNvSpPr/>
              <p:nvPr/>
            </p:nvSpPr>
            <p:spPr bwMode="auto">
              <a:xfrm>
                <a:off x="-6184900" y="2122488"/>
                <a:ext cx="2566987" cy="1030288"/>
              </a:xfrm>
              <a:custGeom>
                <a:avLst/>
                <a:gdLst>
                  <a:gd name="T0" fmla="*/ 0 w 683"/>
                  <a:gd name="T1" fmla="*/ 274 h 274"/>
                  <a:gd name="T2" fmla="*/ 496 w 683"/>
                  <a:gd name="T3" fmla="*/ 71 h 274"/>
                  <a:gd name="T4" fmla="*/ 683 w 683"/>
                  <a:gd name="T5" fmla="*/ 245 h 274"/>
                  <a:gd name="T6" fmla="*/ 566 w 683"/>
                  <a:gd name="T7" fmla="*/ 67 h 274"/>
                  <a:gd name="T8" fmla="*/ 217 w 683"/>
                  <a:gd name="T9" fmla="*/ 105 h 274"/>
                  <a:gd name="T10" fmla="*/ 105 w 683"/>
                  <a:gd name="T11" fmla="*/ 172 h 274"/>
                  <a:gd name="T12" fmla="*/ 0 w 683"/>
                  <a:gd name="T13" fmla="*/ 274 h 274"/>
                </a:gdLst>
                <a:ahLst/>
                <a:cxnLst>
                  <a:cxn ang="0">
                    <a:pos x="T0" y="T1"/>
                  </a:cxn>
                  <a:cxn ang="0">
                    <a:pos x="T2" y="T3"/>
                  </a:cxn>
                  <a:cxn ang="0">
                    <a:pos x="T4" y="T5"/>
                  </a:cxn>
                  <a:cxn ang="0">
                    <a:pos x="T6" y="T7"/>
                  </a:cxn>
                  <a:cxn ang="0">
                    <a:pos x="T8" y="T9"/>
                  </a:cxn>
                  <a:cxn ang="0">
                    <a:pos x="T10" y="T11"/>
                  </a:cxn>
                  <a:cxn ang="0">
                    <a:pos x="T12" y="T13"/>
                  </a:cxn>
                </a:cxnLst>
                <a:rect l="0" t="0" r="r" b="b"/>
                <a:pathLst>
                  <a:path w="683" h="274">
                    <a:moveTo>
                      <a:pt x="0" y="274"/>
                    </a:moveTo>
                    <a:cubicBezTo>
                      <a:pt x="0" y="274"/>
                      <a:pt x="323" y="13"/>
                      <a:pt x="496" y="71"/>
                    </a:cubicBezTo>
                    <a:cubicBezTo>
                      <a:pt x="496" y="71"/>
                      <a:pt x="595" y="77"/>
                      <a:pt x="683" y="245"/>
                    </a:cubicBezTo>
                    <a:cubicBezTo>
                      <a:pt x="651" y="184"/>
                      <a:pt x="625" y="108"/>
                      <a:pt x="566" y="67"/>
                    </a:cubicBezTo>
                    <a:cubicBezTo>
                      <a:pt x="469" y="0"/>
                      <a:pt x="312" y="62"/>
                      <a:pt x="217" y="105"/>
                    </a:cubicBezTo>
                    <a:cubicBezTo>
                      <a:pt x="177" y="123"/>
                      <a:pt x="139" y="145"/>
                      <a:pt x="105" y="172"/>
                    </a:cubicBezTo>
                    <a:cubicBezTo>
                      <a:pt x="65" y="201"/>
                      <a:pt x="37" y="244"/>
                      <a:pt x="0" y="274"/>
                    </a:cubicBez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62" name="Freeform 12"/>
              <p:cNvSpPr/>
              <p:nvPr/>
            </p:nvSpPr>
            <p:spPr bwMode="auto">
              <a:xfrm>
                <a:off x="-4483100" y="2389188"/>
                <a:ext cx="1906587" cy="2078038"/>
              </a:xfrm>
              <a:custGeom>
                <a:avLst/>
                <a:gdLst>
                  <a:gd name="T0" fmla="*/ 0 w 507"/>
                  <a:gd name="T1" fmla="*/ 0 h 552"/>
                  <a:gd name="T2" fmla="*/ 81 w 507"/>
                  <a:gd name="T3" fmla="*/ 120 h 552"/>
                  <a:gd name="T4" fmla="*/ 354 w 507"/>
                  <a:gd name="T5" fmla="*/ 507 h 552"/>
                  <a:gd name="T6" fmla="*/ 478 w 507"/>
                  <a:gd name="T7" fmla="*/ 552 h 552"/>
                  <a:gd name="T8" fmla="*/ 507 w 507"/>
                  <a:gd name="T9" fmla="*/ 550 h 552"/>
                  <a:gd name="T10" fmla="*/ 434 w 507"/>
                  <a:gd name="T11" fmla="*/ 488 h 552"/>
                  <a:gd name="T12" fmla="*/ 262 w 507"/>
                  <a:gd name="T13" fmla="*/ 234 h 552"/>
                  <a:gd name="T14" fmla="*/ 126 w 507"/>
                  <a:gd name="T15" fmla="*/ 52 h 552"/>
                  <a:gd name="T16" fmla="*/ 66 w 507"/>
                  <a:gd name="T17" fmla="*/ 16 h 552"/>
                  <a:gd name="T18" fmla="*/ 0 w 507"/>
                  <a:gd name="T19" fmla="*/ 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7" h="552">
                    <a:moveTo>
                      <a:pt x="0" y="0"/>
                    </a:moveTo>
                    <a:cubicBezTo>
                      <a:pt x="29" y="39"/>
                      <a:pt x="55" y="79"/>
                      <a:pt x="81" y="120"/>
                    </a:cubicBezTo>
                    <a:cubicBezTo>
                      <a:pt x="165" y="255"/>
                      <a:pt x="178" y="406"/>
                      <a:pt x="354" y="507"/>
                    </a:cubicBezTo>
                    <a:cubicBezTo>
                      <a:pt x="395" y="531"/>
                      <a:pt x="430" y="550"/>
                      <a:pt x="478" y="552"/>
                    </a:cubicBezTo>
                    <a:cubicBezTo>
                      <a:pt x="478" y="552"/>
                      <a:pt x="507" y="550"/>
                      <a:pt x="507" y="550"/>
                    </a:cubicBezTo>
                    <a:cubicBezTo>
                      <a:pt x="488" y="551"/>
                      <a:pt x="445" y="499"/>
                      <a:pt x="434" y="488"/>
                    </a:cubicBezTo>
                    <a:cubicBezTo>
                      <a:pt x="361" y="411"/>
                      <a:pt x="308" y="330"/>
                      <a:pt x="262" y="234"/>
                    </a:cubicBezTo>
                    <a:cubicBezTo>
                      <a:pt x="230" y="166"/>
                      <a:pt x="185" y="100"/>
                      <a:pt x="126" y="52"/>
                    </a:cubicBezTo>
                    <a:cubicBezTo>
                      <a:pt x="107" y="37"/>
                      <a:pt x="88" y="24"/>
                      <a:pt x="66" y="16"/>
                    </a:cubicBezTo>
                    <a:cubicBezTo>
                      <a:pt x="55" y="11"/>
                      <a:pt x="5" y="7"/>
                      <a:pt x="0" y="0"/>
                    </a:cubicBez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63" name="Freeform 13"/>
              <p:cNvSpPr/>
              <p:nvPr/>
            </p:nvSpPr>
            <p:spPr bwMode="auto">
              <a:xfrm>
                <a:off x="-3592513" y="3857626"/>
                <a:ext cx="2008187" cy="815975"/>
              </a:xfrm>
              <a:custGeom>
                <a:avLst/>
                <a:gdLst>
                  <a:gd name="T0" fmla="*/ 1 w 534"/>
                  <a:gd name="T1" fmla="*/ 50 h 217"/>
                  <a:gd name="T2" fmla="*/ 0 w 534"/>
                  <a:gd name="T3" fmla="*/ 50 h 217"/>
                  <a:gd name="T4" fmla="*/ 251 w 534"/>
                  <a:gd name="T5" fmla="*/ 200 h 217"/>
                  <a:gd name="T6" fmla="*/ 404 w 534"/>
                  <a:gd name="T7" fmla="*/ 130 h 217"/>
                  <a:gd name="T8" fmla="*/ 534 w 534"/>
                  <a:gd name="T9" fmla="*/ 0 h 217"/>
                  <a:gd name="T10" fmla="*/ 287 w 534"/>
                  <a:gd name="T11" fmla="*/ 164 h 217"/>
                  <a:gd name="T12" fmla="*/ 1 w 534"/>
                  <a:gd name="T13" fmla="*/ 50 h 217"/>
                </a:gdLst>
                <a:ahLst/>
                <a:cxnLst>
                  <a:cxn ang="0">
                    <a:pos x="T0" y="T1"/>
                  </a:cxn>
                  <a:cxn ang="0">
                    <a:pos x="T2" y="T3"/>
                  </a:cxn>
                  <a:cxn ang="0">
                    <a:pos x="T4" y="T5"/>
                  </a:cxn>
                  <a:cxn ang="0">
                    <a:pos x="T6" y="T7"/>
                  </a:cxn>
                  <a:cxn ang="0">
                    <a:pos x="T8" y="T9"/>
                  </a:cxn>
                  <a:cxn ang="0">
                    <a:pos x="T10" y="T11"/>
                  </a:cxn>
                  <a:cxn ang="0">
                    <a:pos x="T12" y="T13"/>
                  </a:cxn>
                </a:cxnLst>
                <a:rect l="0" t="0" r="r" b="b"/>
                <a:pathLst>
                  <a:path w="534" h="217">
                    <a:moveTo>
                      <a:pt x="1" y="50"/>
                    </a:moveTo>
                    <a:cubicBezTo>
                      <a:pt x="1" y="50"/>
                      <a:pt x="0" y="50"/>
                      <a:pt x="0" y="50"/>
                    </a:cubicBezTo>
                    <a:cubicBezTo>
                      <a:pt x="61" y="136"/>
                      <a:pt x="135" y="217"/>
                      <a:pt x="251" y="200"/>
                    </a:cubicBezTo>
                    <a:cubicBezTo>
                      <a:pt x="307" y="192"/>
                      <a:pt x="359" y="162"/>
                      <a:pt x="404" y="130"/>
                    </a:cubicBezTo>
                    <a:cubicBezTo>
                      <a:pt x="455" y="93"/>
                      <a:pt x="488" y="41"/>
                      <a:pt x="534" y="0"/>
                    </a:cubicBezTo>
                    <a:cubicBezTo>
                      <a:pt x="463" y="64"/>
                      <a:pt x="384" y="142"/>
                      <a:pt x="287" y="164"/>
                    </a:cubicBezTo>
                    <a:cubicBezTo>
                      <a:pt x="178" y="190"/>
                      <a:pt x="83" y="111"/>
                      <a:pt x="1" y="50"/>
                    </a:cubicBez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64" name="Freeform 14"/>
              <p:cNvSpPr/>
              <p:nvPr/>
            </p:nvSpPr>
            <p:spPr bwMode="auto">
              <a:xfrm>
                <a:off x="-2551113" y="2932113"/>
                <a:ext cx="1849437" cy="1895475"/>
              </a:xfrm>
              <a:custGeom>
                <a:avLst/>
                <a:gdLst>
                  <a:gd name="T0" fmla="*/ 0 w 492"/>
                  <a:gd name="T1" fmla="*/ 448 h 504"/>
                  <a:gd name="T2" fmla="*/ 218 w 492"/>
                  <a:gd name="T3" fmla="*/ 419 h 504"/>
                  <a:gd name="T4" fmla="*/ 473 w 492"/>
                  <a:gd name="T5" fmla="*/ 91 h 504"/>
                  <a:gd name="T6" fmla="*/ 481 w 492"/>
                  <a:gd name="T7" fmla="*/ 59 h 504"/>
                  <a:gd name="T8" fmla="*/ 414 w 492"/>
                  <a:gd name="T9" fmla="*/ 0 h 504"/>
                  <a:gd name="T10" fmla="*/ 0 w 492"/>
                  <a:gd name="T11" fmla="*/ 448 h 504"/>
                </a:gdLst>
                <a:ahLst/>
                <a:cxnLst>
                  <a:cxn ang="0">
                    <a:pos x="T0" y="T1"/>
                  </a:cxn>
                  <a:cxn ang="0">
                    <a:pos x="T2" y="T3"/>
                  </a:cxn>
                  <a:cxn ang="0">
                    <a:pos x="T4" y="T5"/>
                  </a:cxn>
                  <a:cxn ang="0">
                    <a:pos x="T6" y="T7"/>
                  </a:cxn>
                  <a:cxn ang="0">
                    <a:pos x="T8" y="T9"/>
                  </a:cxn>
                  <a:cxn ang="0">
                    <a:pos x="T10" y="T11"/>
                  </a:cxn>
                </a:cxnLst>
                <a:rect l="0" t="0" r="r" b="b"/>
                <a:pathLst>
                  <a:path w="492" h="504">
                    <a:moveTo>
                      <a:pt x="0" y="448"/>
                    </a:moveTo>
                    <a:cubicBezTo>
                      <a:pt x="0" y="448"/>
                      <a:pt x="130" y="504"/>
                      <a:pt x="218" y="419"/>
                    </a:cubicBezTo>
                    <a:cubicBezTo>
                      <a:pt x="218" y="419"/>
                      <a:pt x="404" y="270"/>
                      <a:pt x="473" y="91"/>
                    </a:cubicBezTo>
                    <a:cubicBezTo>
                      <a:pt x="473" y="91"/>
                      <a:pt x="492" y="64"/>
                      <a:pt x="481" y="59"/>
                    </a:cubicBezTo>
                    <a:cubicBezTo>
                      <a:pt x="414" y="0"/>
                      <a:pt x="414" y="0"/>
                      <a:pt x="414" y="0"/>
                    </a:cubicBezTo>
                    <a:cubicBezTo>
                      <a:pt x="414" y="0"/>
                      <a:pt x="224" y="398"/>
                      <a:pt x="0" y="448"/>
                    </a:cubicBez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65" name="Freeform 15"/>
              <p:cNvSpPr/>
              <p:nvPr/>
            </p:nvSpPr>
            <p:spPr bwMode="auto">
              <a:xfrm>
                <a:off x="-1754188" y="2682876"/>
                <a:ext cx="849312" cy="1181100"/>
              </a:xfrm>
              <a:custGeom>
                <a:avLst/>
                <a:gdLst>
                  <a:gd name="T0" fmla="*/ 0 w 226"/>
                  <a:gd name="T1" fmla="*/ 314 h 314"/>
                  <a:gd name="T2" fmla="*/ 122 w 226"/>
                  <a:gd name="T3" fmla="*/ 53 h 314"/>
                  <a:gd name="T4" fmla="*/ 189 w 226"/>
                  <a:gd name="T5" fmla="*/ 64 h 314"/>
                  <a:gd name="T6" fmla="*/ 0 w 226"/>
                  <a:gd name="T7" fmla="*/ 314 h 314"/>
                </a:gdLst>
                <a:ahLst/>
                <a:cxnLst>
                  <a:cxn ang="0">
                    <a:pos x="T0" y="T1"/>
                  </a:cxn>
                  <a:cxn ang="0">
                    <a:pos x="T2" y="T3"/>
                  </a:cxn>
                  <a:cxn ang="0">
                    <a:pos x="T4" y="T5"/>
                  </a:cxn>
                  <a:cxn ang="0">
                    <a:pos x="T6" y="T7"/>
                  </a:cxn>
                </a:cxnLst>
                <a:rect l="0" t="0" r="r" b="b"/>
                <a:pathLst>
                  <a:path w="226" h="314">
                    <a:moveTo>
                      <a:pt x="0" y="314"/>
                    </a:moveTo>
                    <a:cubicBezTo>
                      <a:pt x="0" y="314"/>
                      <a:pt x="226" y="56"/>
                      <a:pt x="122" y="53"/>
                    </a:cubicBezTo>
                    <a:cubicBezTo>
                      <a:pt x="122" y="53"/>
                      <a:pt x="181" y="0"/>
                      <a:pt x="189" y="64"/>
                    </a:cubicBezTo>
                    <a:cubicBezTo>
                      <a:pt x="189" y="64"/>
                      <a:pt x="80" y="277"/>
                      <a:pt x="0" y="314"/>
                    </a:cubicBez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66" name="Freeform 16"/>
              <p:cNvSpPr/>
              <p:nvPr/>
            </p:nvSpPr>
            <p:spPr bwMode="auto">
              <a:xfrm>
                <a:off x="-5448300" y="1908176"/>
                <a:ext cx="1390650" cy="466725"/>
              </a:xfrm>
              <a:custGeom>
                <a:avLst/>
                <a:gdLst>
                  <a:gd name="T0" fmla="*/ 59 w 370"/>
                  <a:gd name="T1" fmla="*/ 62 h 124"/>
                  <a:gd name="T2" fmla="*/ 370 w 370"/>
                  <a:gd name="T3" fmla="*/ 124 h 124"/>
                  <a:gd name="T4" fmla="*/ 219 w 370"/>
                  <a:gd name="T5" fmla="*/ 110 h 124"/>
                  <a:gd name="T6" fmla="*/ 0 w 370"/>
                  <a:gd name="T7" fmla="*/ 123 h 124"/>
                  <a:gd name="T8" fmla="*/ 59 w 370"/>
                  <a:gd name="T9" fmla="*/ 62 h 124"/>
                </a:gdLst>
                <a:ahLst/>
                <a:cxnLst>
                  <a:cxn ang="0">
                    <a:pos x="T0" y="T1"/>
                  </a:cxn>
                  <a:cxn ang="0">
                    <a:pos x="T2" y="T3"/>
                  </a:cxn>
                  <a:cxn ang="0">
                    <a:pos x="T4" y="T5"/>
                  </a:cxn>
                  <a:cxn ang="0">
                    <a:pos x="T6" y="T7"/>
                  </a:cxn>
                  <a:cxn ang="0">
                    <a:pos x="T8" y="T9"/>
                  </a:cxn>
                </a:cxnLst>
                <a:rect l="0" t="0" r="r" b="b"/>
                <a:pathLst>
                  <a:path w="370" h="124">
                    <a:moveTo>
                      <a:pt x="59" y="62"/>
                    </a:moveTo>
                    <a:cubicBezTo>
                      <a:pt x="59" y="62"/>
                      <a:pt x="202" y="0"/>
                      <a:pt x="370" y="124"/>
                    </a:cubicBezTo>
                    <a:cubicBezTo>
                      <a:pt x="219" y="110"/>
                      <a:pt x="219" y="110"/>
                      <a:pt x="219" y="110"/>
                    </a:cubicBezTo>
                    <a:cubicBezTo>
                      <a:pt x="0" y="123"/>
                      <a:pt x="0" y="123"/>
                      <a:pt x="0" y="123"/>
                    </a:cubicBezTo>
                    <a:lnTo>
                      <a:pt x="59" y="62"/>
                    </a:ln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67" name="Freeform 17"/>
              <p:cNvSpPr/>
              <p:nvPr/>
            </p:nvSpPr>
            <p:spPr bwMode="auto">
              <a:xfrm>
                <a:off x="-3527425" y="3051176"/>
                <a:ext cx="1866900" cy="722313"/>
              </a:xfrm>
              <a:custGeom>
                <a:avLst/>
                <a:gdLst>
                  <a:gd name="T0" fmla="*/ 0 w 497"/>
                  <a:gd name="T1" fmla="*/ 0 h 192"/>
                  <a:gd name="T2" fmla="*/ 497 w 497"/>
                  <a:gd name="T3" fmla="*/ 94 h 192"/>
                  <a:gd name="T4" fmla="*/ 385 w 497"/>
                  <a:gd name="T5" fmla="*/ 118 h 192"/>
                  <a:gd name="T6" fmla="*/ 268 w 497"/>
                  <a:gd name="T7" fmla="*/ 115 h 192"/>
                  <a:gd name="T8" fmla="*/ 68 w 497"/>
                  <a:gd name="T9" fmla="*/ 35 h 192"/>
                  <a:gd name="T10" fmla="*/ 0 w 497"/>
                  <a:gd name="T11" fmla="*/ 0 h 192"/>
                </a:gdLst>
                <a:ahLst/>
                <a:cxnLst>
                  <a:cxn ang="0">
                    <a:pos x="T0" y="T1"/>
                  </a:cxn>
                  <a:cxn ang="0">
                    <a:pos x="T2" y="T3"/>
                  </a:cxn>
                  <a:cxn ang="0">
                    <a:pos x="T4" y="T5"/>
                  </a:cxn>
                  <a:cxn ang="0">
                    <a:pos x="T6" y="T7"/>
                  </a:cxn>
                  <a:cxn ang="0">
                    <a:pos x="T8" y="T9"/>
                  </a:cxn>
                  <a:cxn ang="0">
                    <a:pos x="T10" y="T11"/>
                  </a:cxn>
                </a:cxnLst>
                <a:rect l="0" t="0" r="r" b="b"/>
                <a:pathLst>
                  <a:path w="497" h="192">
                    <a:moveTo>
                      <a:pt x="0" y="0"/>
                    </a:moveTo>
                    <a:cubicBezTo>
                      <a:pt x="0" y="0"/>
                      <a:pt x="166" y="192"/>
                      <a:pt x="497" y="94"/>
                    </a:cubicBezTo>
                    <a:cubicBezTo>
                      <a:pt x="385" y="118"/>
                      <a:pt x="385" y="118"/>
                      <a:pt x="385" y="118"/>
                    </a:cubicBezTo>
                    <a:cubicBezTo>
                      <a:pt x="268" y="115"/>
                      <a:pt x="268" y="115"/>
                      <a:pt x="268" y="115"/>
                    </a:cubicBezTo>
                    <a:cubicBezTo>
                      <a:pt x="68" y="35"/>
                      <a:pt x="68" y="35"/>
                      <a:pt x="68" y="35"/>
                    </a:cubicBezTo>
                    <a:lnTo>
                      <a:pt x="0" y="0"/>
                    </a:ln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sp>
            <p:nvSpPr>
              <p:cNvPr id="72" name="Freeform 18"/>
              <p:cNvSpPr/>
              <p:nvPr/>
            </p:nvSpPr>
            <p:spPr bwMode="auto">
              <a:xfrm>
                <a:off x="-1690688" y="2671763"/>
                <a:ext cx="631825" cy="450850"/>
              </a:xfrm>
              <a:custGeom>
                <a:avLst/>
                <a:gdLst>
                  <a:gd name="T0" fmla="*/ 0 w 168"/>
                  <a:gd name="T1" fmla="*/ 96 h 120"/>
                  <a:gd name="T2" fmla="*/ 168 w 168"/>
                  <a:gd name="T3" fmla="*/ 48 h 120"/>
                  <a:gd name="T4" fmla="*/ 109 w 168"/>
                  <a:gd name="T5" fmla="*/ 109 h 120"/>
                  <a:gd name="T6" fmla="*/ 13 w 168"/>
                  <a:gd name="T7" fmla="*/ 120 h 120"/>
                  <a:gd name="T8" fmla="*/ 0 w 168"/>
                  <a:gd name="T9" fmla="*/ 96 h 120"/>
                </a:gdLst>
                <a:ahLst/>
                <a:cxnLst>
                  <a:cxn ang="0">
                    <a:pos x="T0" y="T1"/>
                  </a:cxn>
                  <a:cxn ang="0">
                    <a:pos x="T2" y="T3"/>
                  </a:cxn>
                  <a:cxn ang="0">
                    <a:pos x="T4" y="T5"/>
                  </a:cxn>
                  <a:cxn ang="0">
                    <a:pos x="T6" y="T7"/>
                  </a:cxn>
                  <a:cxn ang="0">
                    <a:pos x="T8" y="T9"/>
                  </a:cxn>
                </a:cxnLst>
                <a:rect l="0" t="0" r="r" b="b"/>
                <a:pathLst>
                  <a:path w="168" h="120">
                    <a:moveTo>
                      <a:pt x="0" y="96"/>
                    </a:moveTo>
                    <a:cubicBezTo>
                      <a:pt x="0" y="96"/>
                      <a:pt x="123" y="0"/>
                      <a:pt x="168" y="48"/>
                    </a:cubicBezTo>
                    <a:cubicBezTo>
                      <a:pt x="109" y="109"/>
                      <a:pt x="109" y="109"/>
                      <a:pt x="109" y="109"/>
                    </a:cubicBezTo>
                    <a:cubicBezTo>
                      <a:pt x="13" y="120"/>
                      <a:pt x="13" y="120"/>
                      <a:pt x="13" y="120"/>
                    </a:cubicBezTo>
                    <a:lnTo>
                      <a:pt x="0" y="96"/>
                    </a:lnTo>
                    <a:close/>
                  </a:path>
                </a:pathLst>
              </a:custGeom>
              <a:grpFill/>
              <a:ln>
                <a:noFill/>
              </a:ln>
            </p:spPr>
            <p:txBody>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l" defTabSz="685165" rtl="0" eaLnBrk="1" latinLnBrk="0" hangingPunct="1">
                  <a:spcBef>
                    <a:spcPts val="0"/>
                  </a:spcBef>
                  <a:spcAft>
                    <a:spcPts val="0"/>
                  </a:spcAft>
                  <a:buClrTx/>
                  <a:buSzTx/>
                  <a:buFontTx/>
                  <a:buNone/>
                  <a:defRPr/>
                </a:pPr>
                <a:endParaRPr kumimoji="0" lang="en-US" sz="1400" b="0" i="0" u="none" strike="noStrike" kern="1200" cap="none" spc="0" normalizeH="0" baseline="0" noProof="0">
                  <a:ln>
                    <a:noFill/>
                  </a:ln>
                  <a:solidFill>
                    <a:srgbClr val="FFFFFF"/>
                  </a:solidFill>
                  <a:effectLst/>
                  <a:uLnTx/>
                  <a:uFillTx/>
                  <a:latin typeface="+mn-lt"/>
                  <a:ea typeface="+mn-ea"/>
                  <a:cs typeface="+mn-cs"/>
                </a:endParaRPr>
              </a:p>
            </p:txBody>
          </p:sp>
        </p:grpSp>
        <p:sp>
          <p:nvSpPr>
            <p:cNvPr id="73" name="Rectangle 42"/>
            <p:cNvSpPr/>
            <p:nvPr/>
          </p:nvSpPr>
          <p:spPr bwMode="auto">
            <a:xfrm>
              <a:off x="4921250" y="3917949"/>
              <a:ext cx="2297113" cy="201136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51432" tIns="25716" rIns="51432" bIns="25716"/>
            <a:lstStyle>
              <a:defPPr>
                <a:defRPr lang="en-US"/>
              </a:defPPr>
              <a:lvl1pPr marL="0" algn="l" defTabSz="685165" rtl="0" eaLnBrk="1" latinLnBrk="0" hangingPunct="1">
                <a:defRPr sz="1400" kern="1200">
                  <a:solidFill>
                    <a:schemeClr val="lt1"/>
                  </a:solidFill>
                  <a:latin typeface="+mn-lt"/>
                  <a:ea typeface="+mn-ea"/>
                  <a:cs typeface="+mn-cs"/>
                </a:defRPr>
              </a:lvl1pPr>
              <a:lvl2pPr marL="342900" algn="l" defTabSz="685165" rtl="0" eaLnBrk="1" latinLnBrk="0" hangingPunct="1">
                <a:defRPr sz="1400" kern="1200">
                  <a:solidFill>
                    <a:schemeClr val="lt1"/>
                  </a:solidFill>
                  <a:latin typeface="+mn-lt"/>
                  <a:ea typeface="+mn-ea"/>
                  <a:cs typeface="+mn-cs"/>
                </a:defRPr>
              </a:lvl2pPr>
              <a:lvl3pPr marL="685800" algn="l" defTabSz="685165" rtl="0" eaLnBrk="1" latinLnBrk="0" hangingPunct="1">
                <a:defRPr sz="1400" kern="1200">
                  <a:solidFill>
                    <a:schemeClr val="lt1"/>
                  </a:solidFill>
                  <a:latin typeface="+mn-lt"/>
                  <a:ea typeface="+mn-ea"/>
                  <a:cs typeface="+mn-cs"/>
                </a:defRPr>
              </a:lvl3pPr>
              <a:lvl4pPr marL="1028065" algn="l" defTabSz="685165" rtl="0" eaLnBrk="1" latinLnBrk="0" hangingPunct="1">
                <a:defRPr sz="1400" kern="1200">
                  <a:solidFill>
                    <a:schemeClr val="lt1"/>
                  </a:solidFill>
                  <a:latin typeface="+mn-lt"/>
                  <a:ea typeface="+mn-ea"/>
                  <a:cs typeface="+mn-cs"/>
                </a:defRPr>
              </a:lvl4pPr>
              <a:lvl5pPr marL="1370965" algn="l" defTabSz="685165" rtl="0" eaLnBrk="1" latinLnBrk="0" hangingPunct="1">
                <a:defRPr sz="1400" kern="1200">
                  <a:solidFill>
                    <a:schemeClr val="lt1"/>
                  </a:solidFill>
                  <a:latin typeface="+mn-lt"/>
                  <a:ea typeface="+mn-ea"/>
                  <a:cs typeface="+mn-cs"/>
                </a:defRPr>
              </a:lvl5pPr>
              <a:lvl6pPr marL="1713865" algn="l" defTabSz="685165" rtl="0" eaLnBrk="1" latinLnBrk="0" hangingPunct="1">
                <a:defRPr sz="1400" kern="1200">
                  <a:solidFill>
                    <a:schemeClr val="lt1"/>
                  </a:solidFill>
                  <a:latin typeface="+mn-lt"/>
                  <a:ea typeface="+mn-ea"/>
                  <a:cs typeface="+mn-cs"/>
                </a:defRPr>
              </a:lvl6pPr>
              <a:lvl7pPr marL="2056765" algn="l" defTabSz="685165" rtl="0" eaLnBrk="1" latinLnBrk="0" hangingPunct="1">
                <a:defRPr sz="1400" kern="1200">
                  <a:solidFill>
                    <a:schemeClr val="lt1"/>
                  </a:solidFill>
                  <a:latin typeface="+mn-lt"/>
                  <a:ea typeface="+mn-ea"/>
                  <a:cs typeface="+mn-cs"/>
                </a:defRPr>
              </a:lvl7pPr>
              <a:lvl8pPr marL="2399030" algn="l" defTabSz="685165" rtl="0" eaLnBrk="1" latinLnBrk="0" hangingPunct="1">
                <a:defRPr sz="1400" kern="1200">
                  <a:solidFill>
                    <a:schemeClr val="lt1"/>
                  </a:solidFill>
                  <a:latin typeface="+mn-lt"/>
                  <a:ea typeface="+mn-ea"/>
                  <a:cs typeface="+mn-cs"/>
                </a:defRPr>
              </a:lvl8pPr>
              <a:lvl9pPr marL="2741930" algn="l" defTabSz="685165" rtl="0" eaLnBrk="1" latinLnBrk="0" hangingPunct="1">
                <a:defRPr sz="1400" kern="1200">
                  <a:solidFill>
                    <a:schemeClr val="lt1"/>
                  </a:solidFill>
                  <a:latin typeface="+mn-lt"/>
                  <a:ea typeface="+mn-ea"/>
                  <a:cs typeface="+mn-cs"/>
                </a:defRPr>
              </a:lvl9pPr>
            </a:lstStyle>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endParaRPr lang="en-US" altLang="zh-CN" sz="1200" dirty="0">
                <a:solidFill>
                  <a:schemeClr val="bg1">
                    <a:lumMod val="50000"/>
                  </a:schemeClr>
                </a:solidFill>
                <a:latin typeface="微软雅黑" pitchFamily="34" charset="-122"/>
              </a:endParaRPr>
            </a:p>
          </p:txBody>
        </p:sp>
      </p:grpSp>
      <p:grpSp>
        <p:nvGrpSpPr>
          <p:cNvPr id="6" name="组合 5"/>
          <p:cNvGrpSpPr/>
          <p:nvPr/>
        </p:nvGrpSpPr>
        <p:grpSpPr>
          <a:xfrm>
            <a:off x="8243888" y="1506538"/>
            <a:ext cx="2668587" cy="4749800"/>
            <a:chOff x="8243888" y="1506538"/>
            <a:chExt cx="2668587" cy="4749800"/>
          </a:xfrm>
        </p:grpSpPr>
        <p:sp>
          <p:nvSpPr>
            <p:cNvPr id="40" name="Rectangle 12"/>
            <p:cNvSpPr/>
            <p:nvPr/>
          </p:nvSpPr>
          <p:spPr bwMode="auto">
            <a:xfrm>
              <a:off x="8243888" y="1506538"/>
              <a:ext cx="2668587" cy="4749800"/>
            </a:xfrm>
            <a:prstGeom prst="roundRect">
              <a:avLst/>
            </a:prstGeom>
            <a:gradFill flip="none" rotWithShape="1">
              <a:gsLst>
                <a:gs pos="0">
                  <a:schemeClr val="bg1"/>
                </a:gs>
                <a:gs pos="100000">
                  <a:srgbClr val="E0E0E0"/>
                </a:gs>
              </a:gsLst>
              <a:lin ang="5400000" scaled="1"/>
              <a:tileRect/>
            </a:gradFill>
            <a:ln>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en-US"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78" name="同侧圆角矩形 77"/>
            <p:cNvSpPr/>
            <p:nvPr/>
          </p:nvSpPr>
          <p:spPr>
            <a:xfrm>
              <a:off x="8293605" y="3138772"/>
              <a:ext cx="2585857" cy="525198"/>
            </a:xfrm>
            <a:prstGeom prst="round2SameRect">
              <a:avLst/>
            </a:prstGeom>
            <a:solidFill>
              <a:srgbClr val="01AB94"/>
            </a:solidFill>
            <a:ln w="28575">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 name="Rectangle 18"/>
            <p:cNvSpPr/>
            <p:nvPr/>
          </p:nvSpPr>
          <p:spPr>
            <a:xfrm>
              <a:off x="8259764" y="3219450"/>
              <a:ext cx="2652711" cy="392112"/>
            </a:xfrm>
            <a:prstGeom prst="rect">
              <a:avLst/>
            </a:prstGeom>
          </p:spPr>
          <p:txBody>
            <a:bodyPr lIns="68568" tIns="34285" rIns="68568" bIns="34285" anchor="b">
              <a:spAutoFit/>
            </a:bodyPr>
            <a:lstStyle>
              <a:defPPr>
                <a:defRPr lang="en-US"/>
              </a:defPPr>
              <a:lvl1pPr marL="0" algn="l" defTabSz="685165" rtl="0" eaLnBrk="1" latinLnBrk="0" hangingPunct="1">
                <a:defRPr sz="1400" kern="1200">
                  <a:solidFill>
                    <a:schemeClr val="tx1"/>
                  </a:solidFill>
                  <a:latin typeface="+mn-lt"/>
                  <a:ea typeface="+mn-ea"/>
                  <a:cs typeface="+mn-cs"/>
                </a:defRPr>
              </a:lvl1pPr>
              <a:lvl2pPr marL="342900" algn="l" defTabSz="685165" rtl="0" eaLnBrk="1" latinLnBrk="0" hangingPunct="1">
                <a:defRPr sz="1400" kern="1200">
                  <a:solidFill>
                    <a:schemeClr val="tx1"/>
                  </a:solidFill>
                  <a:latin typeface="+mn-lt"/>
                  <a:ea typeface="+mn-ea"/>
                  <a:cs typeface="+mn-cs"/>
                </a:defRPr>
              </a:lvl2pPr>
              <a:lvl3pPr marL="685800" algn="l" defTabSz="685165" rtl="0" eaLnBrk="1" latinLnBrk="0" hangingPunct="1">
                <a:defRPr sz="1400" kern="1200">
                  <a:solidFill>
                    <a:schemeClr val="tx1"/>
                  </a:solidFill>
                  <a:latin typeface="+mn-lt"/>
                  <a:ea typeface="+mn-ea"/>
                  <a:cs typeface="+mn-cs"/>
                </a:defRPr>
              </a:lvl3pPr>
              <a:lvl4pPr marL="1028065" algn="l" defTabSz="685165" rtl="0" eaLnBrk="1" latinLnBrk="0" hangingPunct="1">
                <a:defRPr sz="1400" kern="1200">
                  <a:solidFill>
                    <a:schemeClr val="tx1"/>
                  </a:solidFill>
                  <a:latin typeface="+mn-lt"/>
                  <a:ea typeface="+mn-ea"/>
                  <a:cs typeface="+mn-cs"/>
                </a:defRPr>
              </a:lvl4pPr>
              <a:lvl5pPr marL="1370965" algn="l" defTabSz="685165" rtl="0" eaLnBrk="1" latinLnBrk="0" hangingPunct="1">
                <a:defRPr sz="1400" kern="1200">
                  <a:solidFill>
                    <a:schemeClr val="tx1"/>
                  </a:solidFill>
                  <a:latin typeface="+mn-lt"/>
                  <a:ea typeface="+mn-ea"/>
                  <a:cs typeface="+mn-cs"/>
                </a:defRPr>
              </a:lvl5pPr>
              <a:lvl6pPr marL="1713865" algn="l" defTabSz="685165" rtl="0" eaLnBrk="1" latinLnBrk="0" hangingPunct="1">
                <a:defRPr sz="1400" kern="1200">
                  <a:solidFill>
                    <a:schemeClr val="tx1"/>
                  </a:solidFill>
                  <a:latin typeface="+mn-lt"/>
                  <a:ea typeface="+mn-ea"/>
                  <a:cs typeface="+mn-cs"/>
                </a:defRPr>
              </a:lvl6pPr>
              <a:lvl7pPr marL="2056765" algn="l" defTabSz="685165" rtl="0" eaLnBrk="1" latinLnBrk="0" hangingPunct="1">
                <a:defRPr sz="1400" kern="1200">
                  <a:solidFill>
                    <a:schemeClr val="tx1"/>
                  </a:solidFill>
                  <a:latin typeface="+mn-lt"/>
                  <a:ea typeface="+mn-ea"/>
                  <a:cs typeface="+mn-cs"/>
                </a:defRPr>
              </a:lvl7pPr>
              <a:lvl8pPr marL="2399030" algn="l" defTabSz="685165" rtl="0" eaLnBrk="1" latinLnBrk="0" hangingPunct="1">
                <a:defRPr sz="1400" kern="1200">
                  <a:solidFill>
                    <a:schemeClr val="tx1"/>
                  </a:solidFill>
                  <a:latin typeface="+mn-lt"/>
                  <a:ea typeface="+mn-ea"/>
                  <a:cs typeface="+mn-cs"/>
                </a:defRPr>
              </a:lvl8pPr>
              <a:lvl9pPr marL="2741930" algn="l" defTabSz="685165" rtl="0" eaLnBrk="1" latinLnBrk="0" hangingPunct="1">
                <a:defRPr sz="1400" kern="1200">
                  <a:solidFill>
                    <a:schemeClr val="tx1"/>
                  </a:solidFill>
                  <a:latin typeface="+mn-lt"/>
                  <a:ea typeface="+mn-ea"/>
                  <a:cs typeface="+mn-cs"/>
                </a:defRPr>
              </a:lvl9pPr>
            </a:lstStyle>
            <a:p>
              <a:pPr marL="0" marR="0" lvl="0" indent="0" algn="ctr" defTabSz="685165" rtl="0" eaLnBrk="1" latinLnBrk="0" hangingPunct="1">
                <a:spcBef>
                  <a:spcPts val="0"/>
                </a:spcBef>
                <a:spcAft>
                  <a:spcPts val="0"/>
                </a:spcAft>
                <a:buClrTx/>
                <a:buSzTx/>
                <a:buFontTx/>
                <a:buNone/>
                <a:defRPr/>
              </a:pPr>
              <a:r>
                <a:rPr kumimoji="0" lang="zh-CN" altLang="en-US" sz="2100" b="0" i="0" u="none" strike="noStrike" kern="0" cap="none" spc="-53" normalizeH="0" baseline="0" noProof="0" dirty="0" smtClean="0">
                  <a:ln>
                    <a:noFill/>
                  </a:ln>
                  <a:solidFill>
                    <a:schemeClr val="bg1">
                      <a:alpha val="99000"/>
                    </a:schemeClr>
                  </a:solidFill>
                  <a:effectLst/>
                  <a:uLnTx/>
                  <a:uFillTx/>
                  <a:latin typeface="+mn-lt"/>
                  <a:ea typeface="Segoe UI" pitchFamily="34" charset="0"/>
                  <a:cs typeface="Segoe UI" pitchFamily="34" charset="0"/>
                </a:rPr>
                <a:t>点击此处添加标题</a:t>
              </a:r>
              <a:endParaRPr kumimoji="0" lang="en-US" sz="2100" b="0" i="0" u="none" strike="noStrike" kern="0" cap="none" spc="-53" normalizeH="0" baseline="0" noProof="0" dirty="0">
                <a:ln>
                  <a:noFill/>
                </a:ln>
                <a:solidFill>
                  <a:schemeClr val="bg1">
                    <a:alpha val="99000"/>
                  </a:schemeClr>
                </a:solidFill>
                <a:effectLst/>
                <a:uLnTx/>
                <a:uFillTx/>
                <a:latin typeface="+mn-lt"/>
                <a:ea typeface="Segoe UI" pitchFamily="34" charset="0"/>
                <a:cs typeface="Segoe UI" pitchFamily="34" charset="0"/>
              </a:endParaRPr>
            </a:p>
          </p:txBody>
        </p:sp>
        <p:sp>
          <p:nvSpPr>
            <p:cNvPr id="20500" name="Freeform 35"/>
            <p:cNvSpPr/>
            <p:nvPr/>
          </p:nvSpPr>
          <p:spPr>
            <a:xfrm>
              <a:off x="8941247" y="1658060"/>
              <a:ext cx="1331747" cy="1369603"/>
            </a:xfrm>
            <a:custGeom>
              <a:avLst/>
              <a:gdLst>
                <a:gd name="txL" fmla="*/ 0 w 191"/>
                <a:gd name="txT" fmla="*/ 0 h 197"/>
                <a:gd name="txR" fmla="*/ 191 w 191"/>
                <a:gd name="txB" fmla="*/ 197 h 197"/>
              </a:gdLst>
              <a:ahLst/>
              <a:cxnLst>
                <a:cxn ang="0">
                  <a:pos x="2147483647" y="960678032"/>
                </a:cxn>
                <a:cxn ang="0">
                  <a:pos x="2147483647" y="90061008"/>
                </a:cxn>
                <a:cxn ang="0">
                  <a:pos x="1419768536" y="150107130"/>
                </a:cxn>
                <a:cxn ang="0">
                  <a:pos x="1329142345" y="810570945"/>
                </a:cxn>
                <a:cxn ang="0">
                  <a:pos x="1208314751" y="870617067"/>
                </a:cxn>
                <a:cxn ang="0">
                  <a:pos x="1208314751" y="990698354"/>
                </a:cxn>
                <a:cxn ang="0">
                  <a:pos x="1359349243" y="1200851564"/>
                </a:cxn>
                <a:cxn ang="0">
                  <a:pos x="2147483647" y="1320932851"/>
                </a:cxn>
                <a:cxn ang="0">
                  <a:pos x="2147483647" y="2147483647"/>
                </a:cxn>
                <a:cxn ang="0">
                  <a:pos x="2147483647" y="2147483647"/>
                </a:cxn>
                <a:cxn ang="0">
                  <a:pos x="2147483647" y="2147483647"/>
                </a:cxn>
                <a:cxn ang="0">
                  <a:pos x="1963509539" y="2147483647"/>
                </a:cxn>
                <a:cxn ang="0">
                  <a:pos x="0" y="2147483647"/>
                </a:cxn>
                <a:cxn ang="0">
                  <a:pos x="785401686" y="2147483647"/>
                </a:cxn>
                <a:cxn ang="0">
                  <a:pos x="1842676449" y="2147483647"/>
                </a:cxn>
                <a:cxn ang="0">
                  <a:pos x="1721843359" y="2147483647"/>
                </a:cxn>
                <a:cxn ang="0">
                  <a:pos x="2147483647" y="2147483647"/>
                </a:cxn>
                <a:cxn ang="0">
                  <a:pos x="1661429563" y="2147483647"/>
                </a:cxn>
                <a:cxn ang="0">
                  <a:pos x="906234775" y="2147483647"/>
                </a:cxn>
                <a:cxn ang="0">
                  <a:pos x="966648572" y="2147483647"/>
                </a:cxn>
                <a:cxn ang="0">
                  <a:pos x="2147483647" y="2147483647"/>
                </a:cxn>
                <a:cxn ang="0">
                  <a:pos x="2147483647" y="2147483647"/>
                </a:cxn>
                <a:cxn ang="0">
                  <a:pos x="2147483647" y="960678032"/>
                </a:cxn>
              </a:cxnLst>
              <a:rect l="txL" t="txT" r="txR" b="txB"/>
              <a:pathLst>
                <a:path w="191" h="197">
                  <a:moveTo>
                    <a:pt x="120" y="32"/>
                  </a:moveTo>
                  <a:cubicBezTo>
                    <a:pt x="112" y="23"/>
                    <a:pt x="99" y="9"/>
                    <a:pt x="83" y="3"/>
                  </a:cubicBezTo>
                  <a:cubicBezTo>
                    <a:pt x="72" y="0"/>
                    <a:pt x="47" y="5"/>
                    <a:pt x="47" y="5"/>
                  </a:cubicBezTo>
                  <a:cubicBezTo>
                    <a:pt x="44" y="27"/>
                    <a:pt x="44" y="27"/>
                    <a:pt x="44" y="27"/>
                  </a:cubicBezTo>
                  <a:cubicBezTo>
                    <a:pt x="40" y="29"/>
                    <a:pt x="40" y="29"/>
                    <a:pt x="40" y="29"/>
                  </a:cubicBezTo>
                  <a:cubicBezTo>
                    <a:pt x="40" y="33"/>
                    <a:pt x="40" y="33"/>
                    <a:pt x="40" y="33"/>
                  </a:cubicBezTo>
                  <a:cubicBezTo>
                    <a:pt x="40" y="33"/>
                    <a:pt x="40" y="37"/>
                    <a:pt x="45" y="40"/>
                  </a:cubicBezTo>
                  <a:cubicBezTo>
                    <a:pt x="50" y="42"/>
                    <a:pt x="73" y="53"/>
                    <a:pt x="88" y="44"/>
                  </a:cubicBezTo>
                  <a:cubicBezTo>
                    <a:pt x="118" y="60"/>
                    <a:pt x="105" y="91"/>
                    <a:pt x="118" y="113"/>
                  </a:cubicBezTo>
                  <a:cubicBezTo>
                    <a:pt x="123" y="120"/>
                    <a:pt x="131" y="127"/>
                    <a:pt x="144" y="129"/>
                  </a:cubicBezTo>
                  <a:cubicBezTo>
                    <a:pt x="144" y="129"/>
                    <a:pt x="115" y="131"/>
                    <a:pt x="112" y="109"/>
                  </a:cubicBezTo>
                  <a:cubicBezTo>
                    <a:pt x="101" y="104"/>
                    <a:pt x="82" y="99"/>
                    <a:pt x="65" y="115"/>
                  </a:cubicBezTo>
                  <a:cubicBezTo>
                    <a:pt x="51" y="100"/>
                    <a:pt x="14" y="100"/>
                    <a:pt x="0" y="116"/>
                  </a:cubicBezTo>
                  <a:cubicBezTo>
                    <a:pt x="6" y="141"/>
                    <a:pt x="18" y="163"/>
                    <a:pt x="26" y="174"/>
                  </a:cubicBezTo>
                  <a:cubicBezTo>
                    <a:pt x="52" y="156"/>
                    <a:pt x="61" y="136"/>
                    <a:pt x="61" y="136"/>
                  </a:cubicBezTo>
                  <a:cubicBezTo>
                    <a:pt x="60" y="140"/>
                    <a:pt x="59" y="144"/>
                    <a:pt x="57" y="148"/>
                  </a:cubicBezTo>
                  <a:cubicBezTo>
                    <a:pt x="103" y="167"/>
                    <a:pt x="126" y="140"/>
                    <a:pt x="126" y="140"/>
                  </a:cubicBezTo>
                  <a:cubicBezTo>
                    <a:pt x="107" y="171"/>
                    <a:pt x="63" y="157"/>
                    <a:pt x="55" y="153"/>
                  </a:cubicBezTo>
                  <a:cubicBezTo>
                    <a:pt x="48" y="166"/>
                    <a:pt x="38" y="175"/>
                    <a:pt x="30" y="180"/>
                  </a:cubicBezTo>
                  <a:cubicBezTo>
                    <a:pt x="32" y="181"/>
                    <a:pt x="32" y="182"/>
                    <a:pt x="32" y="182"/>
                  </a:cubicBezTo>
                  <a:cubicBezTo>
                    <a:pt x="88" y="197"/>
                    <a:pt x="154" y="177"/>
                    <a:pt x="180" y="159"/>
                  </a:cubicBezTo>
                  <a:cubicBezTo>
                    <a:pt x="191" y="151"/>
                    <a:pt x="188" y="138"/>
                    <a:pt x="185" y="129"/>
                  </a:cubicBezTo>
                  <a:cubicBezTo>
                    <a:pt x="172" y="91"/>
                    <a:pt x="134" y="49"/>
                    <a:pt x="120" y="32"/>
                  </a:cubicBezTo>
                  <a:close/>
                </a:path>
              </a:pathLst>
            </a:custGeom>
            <a:solidFill>
              <a:srgbClr val="01AB94">
                <a:alpha val="100000"/>
              </a:srgbClr>
            </a:solidFill>
            <a:ln w="9525">
              <a:noFill/>
            </a:ln>
          </p:spPr>
          <p:txBody>
            <a:bodyPr/>
            <a:lstStyle/>
            <a:p>
              <a:endParaRPr lang="zh-CN" altLang="en-US"/>
            </a:p>
          </p:txBody>
        </p:sp>
        <p:sp>
          <p:nvSpPr>
            <p:cNvPr id="74" name="Rectangle 42"/>
            <p:cNvSpPr/>
            <p:nvPr/>
          </p:nvSpPr>
          <p:spPr bwMode="auto">
            <a:xfrm>
              <a:off x="8388350" y="3917949"/>
              <a:ext cx="2297113" cy="201136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51432" tIns="25716" rIns="51432" bIns="25716"/>
            <a:lstStyle>
              <a:defPPr>
                <a:defRPr lang="en-US"/>
              </a:defPPr>
              <a:lvl1pPr marL="0" algn="l" defTabSz="685165" rtl="0" eaLnBrk="1" latinLnBrk="0" hangingPunct="1">
                <a:defRPr sz="1400" kern="1200">
                  <a:solidFill>
                    <a:schemeClr val="lt1"/>
                  </a:solidFill>
                  <a:latin typeface="+mn-lt"/>
                  <a:ea typeface="+mn-ea"/>
                  <a:cs typeface="+mn-cs"/>
                </a:defRPr>
              </a:lvl1pPr>
              <a:lvl2pPr marL="342900" algn="l" defTabSz="685165" rtl="0" eaLnBrk="1" latinLnBrk="0" hangingPunct="1">
                <a:defRPr sz="1400" kern="1200">
                  <a:solidFill>
                    <a:schemeClr val="lt1"/>
                  </a:solidFill>
                  <a:latin typeface="+mn-lt"/>
                  <a:ea typeface="+mn-ea"/>
                  <a:cs typeface="+mn-cs"/>
                </a:defRPr>
              </a:lvl2pPr>
              <a:lvl3pPr marL="685800" algn="l" defTabSz="685165" rtl="0" eaLnBrk="1" latinLnBrk="0" hangingPunct="1">
                <a:defRPr sz="1400" kern="1200">
                  <a:solidFill>
                    <a:schemeClr val="lt1"/>
                  </a:solidFill>
                  <a:latin typeface="+mn-lt"/>
                  <a:ea typeface="+mn-ea"/>
                  <a:cs typeface="+mn-cs"/>
                </a:defRPr>
              </a:lvl3pPr>
              <a:lvl4pPr marL="1028065" algn="l" defTabSz="685165" rtl="0" eaLnBrk="1" latinLnBrk="0" hangingPunct="1">
                <a:defRPr sz="1400" kern="1200">
                  <a:solidFill>
                    <a:schemeClr val="lt1"/>
                  </a:solidFill>
                  <a:latin typeface="+mn-lt"/>
                  <a:ea typeface="+mn-ea"/>
                  <a:cs typeface="+mn-cs"/>
                </a:defRPr>
              </a:lvl4pPr>
              <a:lvl5pPr marL="1370965" algn="l" defTabSz="685165" rtl="0" eaLnBrk="1" latinLnBrk="0" hangingPunct="1">
                <a:defRPr sz="1400" kern="1200">
                  <a:solidFill>
                    <a:schemeClr val="lt1"/>
                  </a:solidFill>
                  <a:latin typeface="+mn-lt"/>
                  <a:ea typeface="+mn-ea"/>
                  <a:cs typeface="+mn-cs"/>
                </a:defRPr>
              </a:lvl5pPr>
              <a:lvl6pPr marL="1713865" algn="l" defTabSz="685165" rtl="0" eaLnBrk="1" latinLnBrk="0" hangingPunct="1">
                <a:defRPr sz="1400" kern="1200">
                  <a:solidFill>
                    <a:schemeClr val="lt1"/>
                  </a:solidFill>
                  <a:latin typeface="+mn-lt"/>
                  <a:ea typeface="+mn-ea"/>
                  <a:cs typeface="+mn-cs"/>
                </a:defRPr>
              </a:lvl6pPr>
              <a:lvl7pPr marL="2056765" algn="l" defTabSz="685165" rtl="0" eaLnBrk="1" latinLnBrk="0" hangingPunct="1">
                <a:defRPr sz="1400" kern="1200">
                  <a:solidFill>
                    <a:schemeClr val="lt1"/>
                  </a:solidFill>
                  <a:latin typeface="+mn-lt"/>
                  <a:ea typeface="+mn-ea"/>
                  <a:cs typeface="+mn-cs"/>
                </a:defRPr>
              </a:lvl7pPr>
              <a:lvl8pPr marL="2399030" algn="l" defTabSz="685165" rtl="0" eaLnBrk="1" latinLnBrk="0" hangingPunct="1">
                <a:defRPr sz="1400" kern="1200">
                  <a:solidFill>
                    <a:schemeClr val="lt1"/>
                  </a:solidFill>
                  <a:latin typeface="+mn-lt"/>
                  <a:ea typeface="+mn-ea"/>
                  <a:cs typeface="+mn-cs"/>
                </a:defRPr>
              </a:lvl8pPr>
              <a:lvl9pPr marL="2741930" algn="l" defTabSz="685165" rtl="0" eaLnBrk="1" latinLnBrk="0" hangingPunct="1">
                <a:defRPr sz="1400" kern="1200">
                  <a:solidFill>
                    <a:schemeClr val="lt1"/>
                  </a:solidFill>
                  <a:latin typeface="+mn-lt"/>
                  <a:ea typeface="+mn-ea"/>
                  <a:cs typeface="+mn-cs"/>
                </a:defRPr>
              </a:lvl9pPr>
            </a:lstStyle>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gn="ctr" defTabSz="914400">
                <a:lnSpc>
                  <a:spcPct val="130000"/>
                </a:lnSpc>
                <a:defRPr/>
              </a:pPr>
              <a:endParaRPr lang="en-US" altLang="zh-CN" sz="1200" dirty="0">
                <a:solidFill>
                  <a:schemeClr val="bg1">
                    <a:lumMod val="50000"/>
                  </a:schemeClr>
                </a:solidFill>
                <a:latin typeface="微软雅黑" pitchFamily="34" charset="-122"/>
              </a:endParaRPr>
            </a:p>
          </p:txBody>
        </p:sp>
      </p:grpSp>
    </p:spTree>
    <p:extLst>
      <p:ext uri="{BB962C8B-B14F-4D97-AF65-F5344CB8AC3E}">
        <p14:creationId xmlns:p14="http://schemas.microsoft.com/office/powerpoint/2010/main" val="4139642728"/>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6" presetClass="emph" presetSubtype="0" fill="hold" nodeType="clickEffect">
                                  <p:stCondLst>
                                    <p:cond delay="0"/>
                                  </p:stCondLst>
                                  <p:childTnLst>
                                    <p:animEffect transition="out" filter="fade">
                                      <p:cBhvr>
                                        <p:cTn id="27" dur="500" tmFilter="0, 0; .2, .5; .8, .5; 1, 0"/>
                                        <p:tgtEl>
                                          <p:spTgt spid="3"/>
                                        </p:tgtEl>
                                      </p:cBhvr>
                                    </p:animEffect>
                                    <p:animScale>
                                      <p:cBhvr>
                                        <p:cTn id="28" dur="250" autoRev="1" fill="hold"/>
                                        <p:tgtEl>
                                          <p:spTgt spid="3"/>
                                        </p:tgtEl>
                                      </p:cBhvr>
                                      <p:by x="105000" y="105000"/>
                                    </p:animScale>
                                  </p:childTnLst>
                                </p:cTn>
                              </p:par>
                            </p:childTnLst>
                          </p:cTn>
                        </p:par>
                      </p:childTnLst>
                    </p:cTn>
                  </p:par>
                  <p:par>
                    <p:cTn id="29" fill="hold">
                      <p:stCondLst>
                        <p:cond delay="indefinite"/>
                      </p:stCondLst>
                      <p:childTnLst>
                        <p:par>
                          <p:cTn id="30" fill="hold">
                            <p:stCondLst>
                              <p:cond delay="0"/>
                            </p:stCondLst>
                            <p:childTnLst>
                              <p:par>
                                <p:cTn id="31" presetID="26" presetClass="emph" presetSubtype="0" fill="hold" nodeType="clickEffect">
                                  <p:stCondLst>
                                    <p:cond delay="0"/>
                                  </p:stCondLst>
                                  <p:childTnLst>
                                    <p:animEffect transition="out" filter="fade">
                                      <p:cBhvr>
                                        <p:cTn id="32" dur="500" tmFilter="0, 0; .2, .5; .8, .5; 1, 0"/>
                                        <p:tgtEl>
                                          <p:spTgt spid="4"/>
                                        </p:tgtEl>
                                      </p:cBhvr>
                                    </p:animEffect>
                                    <p:animScale>
                                      <p:cBhvr>
                                        <p:cTn id="33" dur="250" autoRev="1" fill="hold"/>
                                        <p:tgtEl>
                                          <p:spTgt spid="4"/>
                                        </p:tgtEl>
                                      </p:cBhvr>
                                      <p:by x="105000" y="105000"/>
                                    </p:animScale>
                                  </p:childTnLst>
                                </p:cTn>
                              </p:par>
                            </p:childTnLst>
                          </p:cTn>
                        </p:par>
                      </p:childTnLst>
                    </p:cTn>
                  </p:par>
                  <p:par>
                    <p:cTn id="34" fill="hold">
                      <p:stCondLst>
                        <p:cond delay="indefinite"/>
                      </p:stCondLst>
                      <p:childTnLst>
                        <p:par>
                          <p:cTn id="35" fill="hold">
                            <p:stCondLst>
                              <p:cond delay="0"/>
                            </p:stCondLst>
                            <p:childTnLst>
                              <p:par>
                                <p:cTn id="36" presetID="26" presetClass="emph" presetSubtype="0" fill="hold" nodeType="clickEffect">
                                  <p:stCondLst>
                                    <p:cond delay="0"/>
                                  </p:stCondLst>
                                  <p:childTnLst>
                                    <p:animEffect transition="out" filter="fade">
                                      <p:cBhvr>
                                        <p:cTn id="37" dur="500" tmFilter="0, 0; .2, .5; .8, .5; 1, 0"/>
                                        <p:tgtEl>
                                          <p:spTgt spid="6"/>
                                        </p:tgtEl>
                                      </p:cBhvr>
                                    </p:animEffect>
                                    <p:animScale>
                                      <p:cBhvr>
                                        <p:cTn id="38"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2" name="组合 11"/>
          <p:cNvGrpSpPr/>
          <p:nvPr/>
        </p:nvGrpSpPr>
        <p:grpSpPr>
          <a:xfrm>
            <a:off x="1540366" y="2132320"/>
            <a:ext cx="3257180" cy="3216757"/>
            <a:chOff x="1228281" y="1476877"/>
            <a:chExt cx="2597262" cy="2565029"/>
          </a:xfrm>
        </p:grpSpPr>
        <p:sp>
          <p:nvSpPr>
            <p:cNvPr id="3" name="Oval 11"/>
            <p:cNvSpPr/>
            <p:nvPr/>
          </p:nvSpPr>
          <p:spPr>
            <a:xfrm>
              <a:off x="1228281" y="1476877"/>
              <a:ext cx="2597262" cy="2565029"/>
            </a:xfrm>
            <a:prstGeom prst="ellipse">
              <a:avLst/>
            </a:prstGeom>
            <a:gradFill flip="none" rotWithShape="1">
              <a:gsLst>
                <a:gs pos="100000">
                  <a:srgbClr val="FFFFFF">
                    <a:lumMod val="100000"/>
                  </a:srgbClr>
                </a:gs>
                <a:gs pos="0">
                  <a:srgbClr val="D9D9DA"/>
                </a:gs>
              </a:gsLst>
              <a:lin ang="2700000" scaled="1"/>
              <a:tileRect/>
            </a:gradFill>
            <a:ln w="19050">
              <a:gradFill flip="none" rotWithShape="1">
                <a:gsLst>
                  <a:gs pos="100000">
                    <a:srgbClr val="FFFFFF"/>
                  </a:gs>
                  <a:gs pos="0">
                    <a:srgbClr val="D9D9DA"/>
                  </a:gs>
                </a:gsLst>
                <a:lin ang="13500000" scaled="1"/>
                <a:tileRect/>
              </a:gradFill>
            </a:ln>
            <a:effectLst>
              <a:outerShdw blurRad="203200" dist="114300" dir="2700000" algn="tl"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61" name="文本框 20"/>
            <p:cNvSpPr txBox="1"/>
            <p:nvPr/>
          </p:nvSpPr>
          <p:spPr>
            <a:xfrm>
              <a:off x="2197083" y="2415296"/>
              <a:ext cx="660436" cy="688787"/>
            </a:xfrm>
            <a:prstGeom prst="rect">
              <a:avLst/>
            </a:prstGeom>
            <a:noFill/>
          </p:spPr>
          <p:txBody>
            <a:bodyPr wrap="none" lIns="91028" tIns="45514" rIns="91028" bIns="45514">
              <a:spAutoFit/>
            </a:bodyPr>
            <a:lstStyle/>
            <a:p>
              <a:pPr algn="ctr">
                <a:defRPr/>
              </a:pPr>
              <a:r>
                <a:rPr lang="zh-CN" altLang="en-US" sz="2508" dirty="0">
                  <a:solidFill>
                    <a:schemeClr val="tx1">
                      <a:lumMod val="65000"/>
                      <a:lumOff val="35000"/>
                    </a:schemeClr>
                  </a:solidFill>
                  <a:latin typeface="+mj-ea"/>
                  <a:ea typeface="+mj-ea"/>
                  <a:sym typeface="宋体" panose="02010600030101010101" pitchFamily="2" charset="-122"/>
                </a:rPr>
                <a:t>添加</a:t>
              </a:r>
              <a:endParaRPr lang="en-US" altLang="zh-CN" sz="2508" dirty="0">
                <a:solidFill>
                  <a:schemeClr val="tx1">
                    <a:lumMod val="65000"/>
                    <a:lumOff val="35000"/>
                  </a:schemeClr>
                </a:solidFill>
                <a:latin typeface="+mj-ea"/>
                <a:ea typeface="+mj-ea"/>
                <a:sym typeface="宋体" panose="02010600030101010101" pitchFamily="2" charset="-122"/>
              </a:endParaRPr>
            </a:p>
            <a:p>
              <a:pPr algn="ctr">
                <a:defRPr/>
              </a:pPr>
              <a:r>
                <a:rPr lang="zh-CN" altLang="en-US" sz="2508" dirty="0">
                  <a:solidFill>
                    <a:schemeClr val="tx1">
                      <a:lumMod val="65000"/>
                      <a:lumOff val="35000"/>
                    </a:schemeClr>
                  </a:solidFill>
                  <a:latin typeface="+mj-ea"/>
                  <a:ea typeface="+mj-ea"/>
                  <a:sym typeface="宋体" panose="02010600030101010101" pitchFamily="2" charset="-122"/>
                </a:rPr>
                <a:t>标题</a:t>
              </a:r>
            </a:p>
          </p:txBody>
        </p:sp>
      </p:grpSp>
      <p:sp>
        <p:nvSpPr>
          <p:cNvPr id="33" name="Oval 4"/>
          <p:cNvSpPr/>
          <p:nvPr/>
        </p:nvSpPr>
        <p:spPr>
          <a:xfrm>
            <a:off x="2590800" y="3186893"/>
            <a:ext cx="1138238" cy="1122544"/>
          </a:xfrm>
          <a:prstGeom prst="rect">
            <a:avLst/>
          </a:prstGeom>
        </p:spPr>
        <p:style>
          <a:lnRef idx="0">
            <a:scrgbClr r="0" g="0" b="0"/>
          </a:lnRef>
          <a:fillRef idx="0">
            <a:scrgbClr r="0" g="0" b="0"/>
          </a:fillRef>
          <a:effectRef idx="0">
            <a:scrgbClr r="0" g="0" b="0"/>
          </a:effectRef>
          <a:fontRef idx="minor">
            <a:schemeClr val="tx1"/>
          </a:fontRef>
        </p:style>
        <p:txBody>
          <a:bodyPr lIns="142416" tIns="55629" rIns="142416" bIns="55629" spcCol="1008" anchor="ctr"/>
          <a:lstStyle/>
          <a:p>
            <a:pPr algn="ctr" defTabSz="1947008">
              <a:lnSpc>
                <a:spcPct val="90000"/>
              </a:lnSpc>
              <a:spcAft>
                <a:spcPct val="35000"/>
              </a:spcAft>
              <a:defRPr/>
            </a:pPr>
            <a:endParaRPr lang="id-ID" sz="2634" dirty="0">
              <a:solidFill>
                <a:schemeClr val="bg1"/>
              </a:solidFill>
              <a:latin typeface="FontAwesome" pitchFamily="2" charset="0"/>
            </a:endParaRPr>
          </a:p>
        </p:txBody>
      </p:sp>
      <p:grpSp>
        <p:nvGrpSpPr>
          <p:cNvPr id="13" name="组合 12"/>
          <p:cNvGrpSpPr/>
          <p:nvPr/>
        </p:nvGrpSpPr>
        <p:grpSpPr>
          <a:xfrm>
            <a:off x="6649331" y="1399758"/>
            <a:ext cx="1317752" cy="1145249"/>
            <a:chOff x="5302149" y="1082227"/>
            <a:chExt cx="1050770" cy="913217"/>
          </a:xfrm>
        </p:grpSpPr>
        <p:sp>
          <p:nvSpPr>
            <p:cNvPr id="49" name="Freeform 5"/>
            <p:cNvSpPr>
              <a:spLocks/>
            </p:cNvSpPr>
            <p:nvPr/>
          </p:nvSpPr>
          <p:spPr bwMode="auto">
            <a:xfrm>
              <a:off x="5302149" y="1082227"/>
              <a:ext cx="1050770" cy="913217"/>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gradFill flip="none" rotWithShape="1">
              <a:gsLst>
                <a:gs pos="100000">
                  <a:srgbClr val="FFFFFF">
                    <a:lumMod val="100000"/>
                  </a:srgbClr>
                </a:gs>
                <a:gs pos="0">
                  <a:srgbClr val="D9D9DA"/>
                </a:gs>
              </a:gsLst>
              <a:lin ang="2700000" scaled="1"/>
              <a:tileRect/>
            </a:gradFill>
            <a:ln w="28575" cap="flat" cmpd="sng" algn="ctr">
              <a:gradFill flip="none" rotWithShape="1">
                <a:gsLst>
                  <a:gs pos="100000">
                    <a:srgbClr val="FFFFFF"/>
                  </a:gs>
                  <a:gs pos="0">
                    <a:srgbClr val="D9D9DA"/>
                  </a:gs>
                </a:gsLst>
                <a:lin ang="13500000" scaled="1"/>
                <a:tileRect/>
              </a:gradFill>
              <a:prstDash val="solid"/>
              <a:miter lim="800000"/>
            </a:ln>
            <a:effectLst>
              <a:outerShdw blurRad="279400" dist="165100" dir="2700000" algn="t" rotWithShape="0">
                <a:prstClr val="black">
                  <a:alpha val="35000"/>
                </a:prstClr>
              </a:outerShdw>
            </a:effectLst>
          </p:spPr>
          <p:txBody>
            <a:bodyPr lIns="91028" tIns="45514" rIns="91028" bIns="45514" anchor="ctr"/>
            <a:lstStyle/>
            <a:p>
              <a:pPr algn="ctr">
                <a:defRPr/>
              </a:pPr>
              <a:endParaRPr lang="zh-CN" altLang="en-US" sz="2257" kern="0">
                <a:solidFill>
                  <a:prstClr val="white"/>
                </a:solidFill>
                <a:latin typeface="Calibri" panose="020F0502020204030204"/>
              </a:endParaRPr>
            </a:p>
          </p:txBody>
        </p:sp>
        <p:sp>
          <p:nvSpPr>
            <p:cNvPr id="50" name="Freeform 5"/>
            <p:cNvSpPr>
              <a:spLocks/>
            </p:cNvSpPr>
            <p:nvPr/>
          </p:nvSpPr>
          <p:spPr bwMode="auto">
            <a:xfrm>
              <a:off x="5373601" y="1143893"/>
              <a:ext cx="908892" cy="790099"/>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accent3"/>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grpSp>
          <p:nvGrpSpPr>
            <p:cNvPr id="32786" name="组合 50"/>
            <p:cNvGrpSpPr>
              <a:grpSpLocks/>
            </p:cNvGrpSpPr>
            <p:nvPr/>
          </p:nvGrpSpPr>
          <p:grpSpPr bwMode="auto">
            <a:xfrm>
              <a:off x="5625508" y="1315164"/>
              <a:ext cx="644326" cy="586324"/>
              <a:chOff x="5722963" y="2742165"/>
              <a:chExt cx="500063" cy="460375"/>
            </a:xfrm>
          </p:grpSpPr>
          <p:sp>
            <p:nvSpPr>
              <p:cNvPr id="52" name="Freeform 55"/>
              <p:cNvSpPr>
                <a:spLocks/>
              </p:cNvSpPr>
              <p:nvPr/>
            </p:nvSpPr>
            <p:spPr bwMode="auto">
              <a:xfrm>
                <a:off x="5742013" y="2745340"/>
                <a:ext cx="481013" cy="457200"/>
              </a:xfrm>
              <a:custGeom>
                <a:avLst/>
                <a:gdLst>
                  <a:gd name="T0" fmla="*/ 137 w 303"/>
                  <a:gd name="T1" fmla="*/ 288 h 288"/>
                  <a:gd name="T2" fmla="*/ 0 w 303"/>
                  <a:gd name="T3" fmla="*/ 174 h 288"/>
                  <a:gd name="T4" fmla="*/ 2 w 303"/>
                  <a:gd name="T5" fmla="*/ 15 h 288"/>
                  <a:gd name="T6" fmla="*/ 54 w 303"/>
                  <a:gd name="T7" fmla="*/ 10 h 288"/>
                  <a:gd name="T8" fmla="*/ 85 w 303"/>
                  <a:gd name="T9" fmla="*/ 43 h 288"/>
                  <a:gd name="T10" fmla="*/ 106 w 303"/>
                  <a:gd name="T11" fmla="*/ 22 h 288"/>
                  <a:gd name="T12" fmla="*/ 128 w 303"/>
                  <a:gd name="T13" fmla="*/ 0 h 288"/>
                  <a:gd name="T14" fmla="*/ 303 w 303"/>
                  <a:gd name="T15" fmla="*/ 150 h 288"/>
                  <a:gd name="T16" fmla="*/ 137 w 303"/>
                  <a:gd name="T17"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288">
                    <a:moveTo>
                      <a:pt x="137" y="288"/>
                    </a:moveTo>
                    <a:lnTo>
                      <a:pt x="0" y="174"/>
                    </a:lnTo>
                    <a:lnTo>
                      <a:pt x="2" y="15"/>
                    </a:lnTo>
                    <a:lnTo>
                      <a:pt x="54" y="10"/>
                    </a:lnTo>
                    <a:lnTo>
                      <a:pt x="85" y="43"/>
                    </a:lnTo>
                    <a:lnTo>
                      <a:pt x="106" y="22"/>
                    </a:lnTo>
                    <a:lnTo>
                      <a:pt x="128" y="0"/>
                    </a:lnTo>
                    <a:lnTo>
                      <a:pt x="303" y="150"/>
                    </a:lnTo>
                    <a:lnTo>
                      <a:pt x="137" y="288"/>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a:lstStyle/>
              <a:p>
                <a:pPr>
                  <a:defRPr/>
                </a:pPr>
                <a:endParaRPr lang="zh-CN" altLang="en-US" sz="2257"/>
              </a:p>
            </p:txBody>
          </p:sp>
          <p:sp>
            <p:nvSpPr>
              <p:cNvPr id="32832" name="Freeform 56"/>
              <p:cNvSpPr>
                <a:spLocks noEditPoints="1"/>
              </p:cNvSpPr>
              <p:nvPr/>
            </p:nvSpPr>
            <p:spPr bwMode="auto">
              <a:xfrm>
                <a:off x="5722963" y="2742165"/>
                <a:ext cx="115888" cy="290513"/>
              </a:xfrm>
              <a:custGeom>
                <a:avLst/>
                <a:gdLst>
                  <a:gd name="T0" fmla="*/ 63551 w 31"/>
                  <a:gd name="T1" fmla="*/ 0 h 77"/>
                  <a:gd name="T2" fmla="*/ 104673 w 31"/>
                  <a:gd name="T3" fmla="*/ 18864 h 77"/>
                  <a:gd name="T4" fmla="*/ 115888 w 31"/>
                  <a:gd name="T5" fmla="*/ 67912 h 77"/>
                  <a:gd name="T6" fmla="*/ 115888 w 31"/>
                  <a:gd name="T7" fmla="*/ 237692 h 77"/>
                  <a:gd name="T8" fmla="*/ 100935 w 31"/>
                  <a:gd name="T9" fmla="*/ 279194 h 77"/>
                  <a:gd name="T10" fmla="*/ 59813 w 31"/>
                  <a:gd name="T11" fmla="*/ 290513 h 77"/>
                  <a:gd name="T12" fmla="*/ 7477 w 31"/>
                  <a:gd name="T13" fmla="*/ 271649 h 77"/>
                  <a:gd name="T14" fmla="*/ 0 w 31"/>
                  <a:gd name="T15" fmla="*/ 215055 h 77"/>
                  <a:gd name="T16" fmla="*/ 0 w 31"/>
                  <a:gd name="T17" fmla="*/ 79231 h 77"/>
                  <a:gd name="T18" fmla="*/ 11215 w 31"/>
                  <a:gd name="T19" fmla="*/ 22637 h 77"/>
                  <a:gd name="T20" fmla="*/ 63551 w 31"/>
                  <a:gd name="T21" fmla="*/ 0 h 77"/>
                  <a:gd name="T22" fmla="*/ 59813 w 31"/>
                  <a:gd name="T23" fmla="*/ 264103 h 77"/>
                  <a:gd name="T24" fmla="*/ 82243 w 31"/>
                  <a:gd name="T25" fmla="*/ 222601 h 77"/>
                  <a:gd name="T26" fmla="*/ 82243 w 31"/>
                  <a:gd name="T27" fmla="*/ 64139 h 77"/>
                  <a:gd name="T28" fmla="*/ 59813 w 31"/>
                  <a:gd name="T29" fmla="*/ 26410 h 77"/>
                  <a:gd name="T30" fmla="*/ 33645 w 31"/>
                  <a:gd name="T31" fmla="*/ 64139 h 77"/>
                  <a:gd name="T32" fmla="*/ 33645 w 31"/>
                  <a:gd name="T33" fmla="*/ 75458 h 77"/>
                  <a:gd name="T34" fmla="*/ 33645 w 31"/>
                  <a:gd name="T35" fmla="*/ 86777 h 77"/>
                  <a:gd name="T36" fmla="*/ 33645 w 31"/>
                  <a:gd name="T37" fmla="*/ 132051 h 77"/>
                  <a:gd name="T38" fmla="*/ 33645 w 31"/>
                  <a:gd name="T39" fmla="*/ 181099 h 77"/>
                  <a:gd name="T40" fmla="*/ 33645 w 31"/>
                  <a:gd name="T41" fmla="*/ 222601 h 77"/>
                  <a:gd name="T42" fmla="*/ 59813 w 31"/>
                  <a:gd name="T43" fmla="*/ 264103 h 7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7">
                    <a:moveTo>
                      <a:pt x="17" y="0"/>
                    </a:moveTo>
                    <a:cubicBezTo>
                      <a:pt x="22" y="0"/>
                      <a:pt x="26" y="2"/>
                      <a:pt x="28" y="5"/>
                    </a:cubicBezTo>
                    <a:cubicBezTo>
                      <a:pt x="30" y="8"/>
                      <a:pt x="31" y="12"/>
                      <a:pt x="31" y="18"/>
                    </a:cubicBezTo>
                    <a:cubicBezTo>
                      <a:pt x="31" y="63"/>
                      <a:pt x="31" y="63"/>
                      <a:pt x="31" y="63"/>
                    </a:cubicBezTo>
                    <a:cubicBezTo>
                      <a:pt x="31" y="67"/>
                      <a:pt x="30" y="71"/>
                      <a:pt x="27" y="74"/>
                    </a:cubicBezTo>
                    <a:cubicBezTo>
                      <a:pt x="24" y="76"/>
                      <a:pt x="21" y="77"/>
                      <a:pt x="16" y="77"/>
                    </a:cubicBezTo>
                    <a:cubicBezTo>
                      <a:pt x="9" y="77"/>
                      <a:pt x="5" y="76"/>
                      <a:pt x="2" y="72"/>
                    </a:cubicBezTo>
                    <a:cubicBezTo>
                      <a:pt x="1" y="69"/>
                      <a:pt x="0" y="64"/>
                      <a:pt x="0" y="57"/>
                    </a:cubicBezTo>
                    <a:cubicBezTo>
                      <a:pt x="0" y="21"/>
                      <a:pt x="0" y="21"/>
                      <a:pt x="0" y="21"/>
                    </a:cubicBezTo>
                    <a:cubicBezTo>
                      <a:pt x="0" y="14"/>
                      <a:pt x="1" y="8"/>
                      <a:pt x="3" y="6"/>
                    </a:cubicBezTo>
                    <a:cubicBezTo>
                      <a:pt x="5" y="2"/>
                      <a:pt x="10" y="0"/>
                      <a:pt x="17" y="0"/>
                    </a:cubicBezTo>
                    <a:close/>
                    <a:moveTo>
                      <a:pt x="16" y="70"/>
                    </a:moveTo>
                    <a:cubicBezTo>
                      <a:pt x="20" y="70"/>
                      <a:pt x="22" y="66"/>
                      <a:pt x="22" y="59"/>
                    </a:cubicBezTo>
                    <a:cubicBezTo>
                      <a:pt x="22" y="17"/>
                      <a:pt x="22" y="17"/>
                      <a:pt x="22" y="17"/>
                    </a:cubicBezTo>
                    <a:cubicBezTo>
                      <a:pt x="22" y="10"/>
                      <a:pt x="20" y="7"/>
                      <a:pt x="16" y="7"/>
                    </a:cubicBezTo>
                    <a:cubicBezTo>
                      <a:pt x="11" y="7"/>
                      <a:pt x="9" y="11"/>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1" y="70"/>
                      <a:pt x="16" y="70"/>
                    </a:cubicBez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sp>
            <p:nvSpPr>
              <p:cNvPr id="32833" name="Freeform 57"/>
              <p:cNvSpPr>
                <a:spLocks/>
              </p:cNvSpPr>
              <p:nvPr/>
            </p:nvSpPr>
            <p:spPr bwMode="auto">
              <a:xfrm>
                <a:off x="5876951" y="2745340"/>
                <a:ext cx="68263" cy="287338"/>
              </a:xfrm>
              <a:custGeom>
                <a:avLst/>
                <a:gdLst>
                  <a:gd name="T0" fmla="*/ 0 w 18"/>
                  <a:gd name="T1" fmla="*/ 41588 h 76"/>
                  <a:gd name="T2" fmla="*/ 41716 w 18"/>
                  <a:gd name="T3" fmla="*/ 0 h 76"/>
                  <a:gd name="T4" fmla="*/ 68263 w 18"/>
                  <a:gd name="T5" fmla="*/ 0 h 76"/>
                  <a:gd name="T6" fmla="*/ 68263 w 18"/>
                  <a:gd name="T7" fmla="*/ 287338 h 76"/>
                  <a:gd name="T8" fmla="*/ 30339 w 18"/>
                  <a:gd name="T9" fmla="*/ 287338 h 76"/>
                  <a:gd name="T10" fmla="*/ 30339 w 18"/>
                  <a:gd name="T11" fmla="*/ 71835 h 76"/>
                  <a:gd name="T12" fmla="*/ 0 w 18"/>
                  <a:gd name="T13" fmla="*/ 71835 h 76"/>
                  <a:gd name="T14" fmla="*/ 0 w 18"/>
                  <a:gd name="T15" fmla="*/ 41588 h 7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8" h="76">
                    <a:moveTo>
                      <a:pt x="0" y="11"/>
                    </a:moveTo>
                    <a:cubicBezTo>
                      <a:pt x="7" y="10"/>
                      <a:pt x="10" y="7"/>
                      <a:pt x="11" y="0"/>
                    </a:cubicBezTo>
                    <a:cubicBezTo>
                      <a:pt x="18" y="0"/>
                      <a:pt x="18" y="0"/>
                      <a:pt x="18" y="0"/>
                    </a:cubicBezTo>
                    <a:cubicBezTo>
                      <a:pt x="18" y="76"/>
                      <a:pt x="18" y="76"/>
                      <a:pt x="18" y="76"/>
                    </a:cubicBezTo>
                    <a:cubicBezTo>
                      <a:pt x="8" y="76"/>
                      <a:pt x="8" y="76"/>
                      <a:pt x="8" y="76"/>
                    </a:cubicBezTo>
                    <a:cubicBezTo>
                      <a:pt x="8" y="19"/>
                      <a:pt x="8" y="19"/>
                      <a:pt x="8" y="19"/>
                    </a:cubicBezTo>
                    <a:cubicBezTo>
                      <a:pt x="0" y="19"/>
                      <a:pt x="0" y="19"/>
                      <a:pt x="0" y="19"/>
                    </a:cubicBezTo>
                    <a:lnTo>
                      <a:pt x="0" y="11"/>
                    </a:ln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grpSp>
      </p:grpSp>
      <p:grpSp>
        <p:nvGrpSpPr>
          <p:cNvPr id="14" name="组合 13"/>
          <p:cNvGrpSpPr/>
          <p:nvPr/>
        </p:nvGrpSpPr>
        <p:grpSpPr>
          <a:xfrm>
            <a:off x="6649331" y="2592923"/>
            <a:ext cx="1317752" cy="1145249"/>
            <a:chOff x="5302149" y="2033652"/>
            <a:chExt cx="1050770" cy="913217"/>
          </a:xfrm>
        </p:grpSpPr>
        <p:sp>
          <p:nvSpPr>
            <p:cNvPr id="56" name="Freeform 5"/>
            <p:cNvSpPr>
              <a:spLocks/>
            </p:cNvSpPr>
            <p:nvPr/>
          </p:nvSpPr>
          <p:spPr bwMode="auto">
            <a:xfrm>
              <a:off x="5302149" y="2033652"/>
              <a:ext cx="1050770" cy="913217"/>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gradFill flip="none" rotWithShape="1">
              <a:gsLst>
                <a:gs pos="100000">
                  <a:srgbClr val="FFFFFF">
                    <a:lumMod val="100000"/>
                  </a:srgbClr>
                </a:gs>
                <a:gs pos="0">
                  <a:srgbClr val="D9D9DA"/>
                </a:gs>
              </a:gsLst>
              <a:lin ang="2700000" scaled="1"/>
              <a:tileRect/>
            </a:gradFill>
            <a:ln w="28575" cap="flat" cmpd="sng" algn="ctr">
              <a:gradFill flip="none" rotWithShape="1">
                <a:gsLst>
                  <a:gs pos="100000">
                    <a:srgbClr val="FFFFFF"/>
                  </a:gs>
                  <a:gs pos="0">
                    <a:srgbClr val="D9D9DA"/>
                  </a:gs>
                </a:gsLst>
                <a:lin ang="13500000" scaled="1"/>
                <a:tileRect/>
              </a:gradFill>
              <a:prstDash val="solid"/>
              <a:miter lim="800000"/>
            </a:ln>
            <a:effectLst>
              <a:outerShdw blurRad="279400" dist="165100" dir="2700000" algn="t" rotWithShape="0">
                <a:prstClr val="black">
                  <a:alpha val="35000"/>
                </a:prstClr>
              </a:outerShdw>
            </a:effectLst>
          </p:spPr>
          <p:txBody>
            <a:bodyPr lIns="91028" tIns="45514" rIns="91028" bIns="45514" anchor="ctr"/>
            <a:lstStyle/>
            <a:p>
              <a:pPr algn="ctr">
                <a:defRPr/>
              </a:pPr>
              <a:endParaRPr lang="zh-CN" altLang="en-US" sz="2257" kern="0">
                <a:solidFill>
                  <a:prstClr val="white"/>
                </a:solidFill>
                <a:latin typeface="Calibri" panose="020F0502020204030204"/>
              </a:endParaRPr>
            </a:p>
          </p:txBody>
        </p:sp>
        <p:sp>
          <p:nvSpPr>
            <p:cNvPr id="57" name="Freeform 5"/>
            <p:cNvSpPr>
              <a:spLocks/>
            </p:cNvSpPr>
            <p:nvPr/>
          </p:nvSpPr>
          <p:spPr bwMode="auto">
            <a:xfrm>
              <a:off x="5372335" y="2096512"/>
              <a:ext cx="896233" cy="778847"/>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grpSp>
          <p:nvGrpSpPr>
            <p:cNvPr id="32791" name="组合 57"/>
            <p:cNvGrpSpPr>
              <a:grpSpLocks/>
            </p:cNvGrpSpPr>
            <p:nvPr/>
          </p:nvGrpSpPr>
          <p:grpSpPr bwMode="auto">
            <a:xfrm>
              <a:off x="5631838" y="2306539"/>
              <a:ext cx="649389" cy="577572"/>
              <a:chOff x="952501" y="6013451"/>
              <a:chExt cx="511175" cy="460375"/>
            </a:xfrm>
          </p:grpSpPr>
          <p:sp>
            <p:nvSpPr>
              <p:cNvPr id="59" name="Freeform 58"/>
              <p:cNvSpPr>
                <a:spLocks/>
              </p:cNvSpPr>
              <p:nvPr/>
            </p:nvSpPr>
            <p:spPr bwMode="auto">
              <a:xfrm>
                <a:off x="971551" y="6021388"/>
                <a:ext cx="492125" cy="452438"/>
              </a:xfrm>
              <a:custGeom>
                <a:avLst/>
                <a:gdLst>
                  <a:gd name="T0" fmla="*/ 137 w 310"/>
                  <a:gd name="T1" fmla="*/ 285 h 285"/>
                  <a:gd name="T2" fmla="*/ 0 w 310"/>
                  <a:gd name="T3" fmla="*/ 171 h 285"/>
                  <a:gd name="T4" fmla="*/ 2 w 310"/>
                  <a:gd name="T5" fmla="*/ 12 h 285"/>
                  <a:gd name="T6" fmla="*/ 54 w 310"/>
                  <a:gd name="T7" fmla="*/ 7 h 285"/>
                  <a:gd name="T8" fmla="*/ 87 w 310"/>
                  <a:gd name="T9" fmla="*/ 40 h 285"/>
                  <a:gd name="T10" fmla="*/ 97 w 310"/>
                  <a:gd name="T11" fmla="*/ 7 h 285"/>
                  <a:gd name="T12" fmla="*/ 137 w 310"/>
                  <a:gd name="T13" fmla="*/ 0 h 285"/>
                  <a:gd name="T14" fmla="*/ 310 w 310"/>
                  <a:gd name="T15" fmla="*/ 150 h 285"/>
                  <a:gd name="T16" fmla="*/ 137 w 310"/>
                  <a:gd name="T17"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0" h="285">
                    <a:moveTo>
                      <a:pt x="137" y="285"/>
                    </a:moveTo>
                    <a:lnTo>
                      <a:pt x="0" y="171"/>
                    </a:lnTo>
                    <a:lnTo>
                      <a:pt x="2" y="12"/>
                    </a:lnTo>
                    <a:lnTo>
                      <a:pt x="54" y="7"/>
                    </a:lnTo>
                    <a:lnTo>
                      <a:pt x="87" y="40"/>
                    </a:lnTo>
                    <a:lnTo>
                      <a:pt x="97" y="7"/>
                    </a:lnTo>
                    <a:lnTo>
                      <a:pt x="137" y="0"/>
                    </a:lnTo>
                    <a:lnTo>
                      <a:pt x="310" y="150"/>
                    </a:lnTo>
                    <a:lnTo>
                      <a:pt x="137" y="285"/>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a:lstStyle/>
              <a:p>
                <a:pPr>
                  <a:defRPr/>
                </a:pPr>
                <a:endParaRPr lang="zh-CN" altLang="en-US" sz="2257"/>
              </a:p>
            </p:txBody>
          </p:sp>
          <p:sp>
            <p:nvSpPr>
              <p:cNvPr id="32827" name="Freeform 59"/>
              <p:cNvSpPr>
                <a:spLocks noEditPoints="1"/>
              </p:cNvSpPr>
              <p:nvPr/>
            </p:nvSpPr>
            <p:spPr bwMode="auto">
              <a:xfrm>
                <a:off x="952501" y="6013451"/>
                <a:ext cx="115888" cy="290513"/>
              </a:xfrm>
              <a:custGeom>
                <a:avLst/>
                <a:gdLst>
                  <a:gd name="T0" fmla="*/ 63551 w 31"/>
                  <a:gd name="T1" fmla="*/ 0 h 77"/>
                  <a:gd name="T2" fmla="*/ 104673 w 31"/>
                  <a:gd name="T3" fmla="*/ 18864 h 77"/>
                  <a:gd name="T4" fmla="*/ 115888 w 31"/>
                  <a:gd name="T5" fmla="*/ 67912 h 77"/>
                  <a:gd name="T6" fmla="*/ 115888 w 31"/>
                  <a:gd name="T7" fmla="*/ 233920 h 77"/>
                  <a:gd name="T8" fmla="*/ 100935 w 31"/>
                  <a:gd name="T9" fmla="*/ 275421 h 77"/>
                  <a:gd name="T10" fmla="*/ 59813 w 31"/>
                  <a:gd name="T11" fmla="*/ 290513 h 77"/>
                  <a:gd name="T12" fmla="*/ 11215 w 31"/>
                  <a:gd name="T13" fmla="*/ 267876 h 77"/>
                  <a:gd name="T14" fmla="*/ 0 w 31"/>
                  <a:gd name="T15" fmla="*/ 211282 h 77"/>
                  <a:gd name="T16" fmla="*/ 0 w 31"/>
                  <a:gd name="T17" fmla="*/ 79231 h 77"/>
                  <a:gd name="T18" fmla="*/ 11215 w 31"/>
                  <a:gd name="T19" fmla="*/ 18864 h 77"/>
                  <a:gd name="T20" fmla="*/ 63551 w 31"/>
                  <a:gd name="T21" fmla="*/ 0 h 77"/>
                  <a:gd name="T22" fmla="*/ 59813 w 31"/>
                  <a:gd name="T23" fmla="*/ 264103 h 77"/>
                  <a:gd name="T24" fmla="*/ 82243 w 31"/>
                  <a:gd name="T25" fmla="*/ 222601 h 77"/>
                  <a:gd name="T26" fmla="*/ 82243 w 31"/>
                  <a:gd name="T27" fmla="*/ 64139 h 77"/>
                  <a:gd name="T28" fmla="*/ 59813 w 31"/>
                  <a:gd name="T29" fmla="*/ 26410 h 77"/>
                  <a:gd name="T30" fmla="*/ 33645 w 31"/>
                  <a:gd name="T31" fmla="*/ 64139 h 77"/>
                  <a:gd name="T32" fmla="*/ 33645 w 31"/>
                  <a:gd name="T33" fmla="*/ 75458 h 77"/>
                  <a:gd name="T34" fmla="*/ 33645 w 31"/>
                  <a:gd name="T35" fmla="*/ 86777 h 77"/>
                  <a:gd name="T36" fmla="*/ 33645 w 31"/>
                  <a:gd name="T37" fmla="*/ 132051 h 77"/>
                  <a:gd name="T38" fmla="*/ 33645 w 31"/>
                  <a:gd name="T39" fmla="*/ 181099 h 77"/>
                  <a:gd name="T40" fmla="*/ 33645 w 31"/>
                  <a:gd name="T41" fmla="*/ 222601 h 77"/>
                  <a:gd name="T42" fmla="*/ 59813 w 31"/>
                  <a:gd name="T43" fmla="*/ 264103 h 7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7">
                    <a:moveTo>
                      <a:pt x="17" y="0"/>
                    </a:moveTo>
                    <a:cubicBezTo>
                      <a:pt x="22" y="0"/>
                      <a:pt x="26" y="1"/>
                      <a:pt x="28" y="5"/>
                    </a:cubicBezTo>
                    <a:cubicBezTo>
                      <a:pt x="30" y="8"/>
                      <a:pt x="31" y="12"/>
                      <a:pt x="31" y="18"/>
                    </a:cubicBezTo>
                    <a:cubicBezTo>
                      <a:pt x="31" y="62"/>
                      <a:pt x="31" y="62"/>
                      <a:pt x="31" y="62"/>
                    </a:cubicBezTo>
                    <a:cubicBezTo>
                      <a:pt x="31" y="67"/>
                      <a:pt x="30" y="71"/>
                      <a:pt x="27" y="73"/>
                    </a:cubicBezTo>
                    <a:cubicBezTo>
                      <a:pt x="25" y="76"/>
                      <a:pt x="21" y="77"/>
                      <a:pt x="16" y="77"/>
                    </a:cubicBezTo>
                    <a:cubicBezTo>
                      <a:pt x="9" y="77"/>
                      <a:pt x="5" y="75"/>
                      <a:pt x="3" y="71"/>
                    </a:cubicBezTo>
                    <a:cubicBezTo>
                      <a:pt x="1" y="69"/>
                      <a:pt x="0" y="64"/>
                      <a:pt x="0" y="56"/>
                    </a:cubicBezTo>
                    <a:cubicBezTo>
                      <a:pt x="0" y="21"/>
                      <a:pt x="0" y="21"/>
                      <a:pt x="0" y="21"/>
                    </a:cubicBezTo>
                    <a:cubicBezTo>
                      <a:pt x="0" y="13"/>
                      <a:pt x="1" y="8"/>
                      <a:pt x="3" y="5"/>
                    </a:cubicBezTo>
                    <a:cubicBezTo>
                      <a:pt x="5" y="2"/>
                      <a:pt x="10" y="0"/>
                      <a:pt x="17" y="0"/>
                    </a:cubicBezTo>
                    <a:close/>
                    <a:moveTo>
                      <a:pt x="16" y="70"/>
                    </a:moveTo>
                    <a:cubicBezTo>
                      <a:pt x="20" y="70"/>
                      <a:pt x="22" y="66"/>
                      <a:pt x="22" y="59"/>
                    </a:cubicBezTo>
                    <a:cubicBezTo>
                      <a:pt x="22" y="17"/>
                      <a:pt x="22" y="17"/>
                      <a:pt x="22" y="17"/>
                    </a:cubicBezTo>
                    <a:cubicBezTo>
                      <a:pt x="22" y="10"/>
                      <a:pt x="20" y="7"/>
                      <a:pt x="16" y="7"/>
                    </a:cubicBezTo>
                    <a:cubicBezTo>
                      <a:pt x="11" y="7"/>
                      <a:pt x="9" y="10"/>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1" y="70"/>
                      <a:pt x="16" y="70"/>
                    </a:cubicBez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sp>
            <p:nvSpPr>
              <p:cNvPr id="32828" name="Freeform 60"/>
              <p:cNvSpPr>
                <a:spLocks/>
              </p:cNvSpPr>
              <p:nvPr/>
            </p:nvSpPr>
            <p:spPr bwMode="auto">
              <a:xfrm>
                <a:off x="1090613" y="6013451"/>
                <a:ext cx="117475" cy="290513"/>
              </a:xfrm>
              <a:custGeom>
                <a:avLst/>
                <a:gdLst>
                  <a:gd name="T0" fmla="*/ 0 w 31"/>
                  <a:gd name="T1" fmla="*/ 60366 h 77"/>
                  <a:gd name="T2" fmla="*/ 15158 w 31"/>
                  <a:gd name="T3" fmla="*/ 15092 h 77"/>
                  <a:gd name="T4" fmla="*/ 60632 w 31"/>
                  <a:gd name="T5" fmla="*/ 0 h 77"/>
                  <a:gd name="T6" fmla="*/ 109896 w 31"/>
                  <a:gd name="T7" fmla="*/ 22637 h 77"/>
                  <a:gd name="T8" fmla="*/ 117475 w 31"/>
                  <a:gd name="T9" fmla="*/ 83004 h 77"/>
                  <a:gd name="T10" fmla="*/ 113685 w 31"/>
                  <a:gd name="T11" fmla="*/ 113187 h 77"/>
                  <a:gd name="T12" fmla="*/ 102317 w 31"/>
                  <a:gd name="T13" fmla="*/ 143370 h 77"/>
                  <a:gd name="T14" fmla="*/ 68211 w 31"/>
                  <a:gd name="T15" fmla="*/ 196191 h 77"/>
                  <a:gd name="T16" fmla="*/ 41685 w 31"/>
                  <a:gd name="T17" fmla="*/ 256557 h 77"/>
                  <a:gd name="T18" fmla="*/ 117475 w 31"/>
                  <a:gd name="T19" fmla="*/ 256557 h 77"/>
                  <a:gd name="T20" fmla="*/ 117475 w 31"/>
                  <a:gd name="T21" fmla="*/ 286740 h 77"/>
                  <a:gd name="T22" fmla="*/ 30316 w 31"/>
                  <a:gd name="T23" fmla="*/ 290513 h 77"/>
                  <a:gd name="T24" fmla="*/ 0 w 31"/>
                  <a:gd name="T25" fmla="*/ 286740 h 77"/>
                  <a:gd name="T26" fmla="*/ 0 w 31"/>
                  <a:gd name="T27" fmla="*/ 286740 h 77"/>
                  <a:gd name="T28" fmla="*/ 18948 w 31"/>
                  <a:gd name="T29" fmla="*/ 207509 h 77"/>
                  <a:gd name="T30" fmla="*/ 64422 w 31"/>
                  <a:gd name="T31" fmla="*/ 139597 h 77"/>
                  <a:gd name="T32" fmla="*/ 79580 w 31"/>
                  <a:gd name="T33" fmla="*/ 75458 h 77"/>
                  <a:gd name="T34" fmla="*/ 79580 w 31"/>
                  <a:gd name="T35" fmla="*/ 71685 h 77"/>
                  <a:gd name="T36" fmla="*/ 79580 w 31"/>
                  <a:gd name="T37" fmla="*/ 64139 h 77"/>
                  <a:gd name="T38" fmla="*/ 79580 w 31"/>
                  <a:gd name="T39" fmla="*/ 45275 h 77"/>
                  <a:gd name="T40" fmla="*/ 56843 w 31"/>
                  <a:gd name="T41" fmla="*/ 26410 h 77"/>
                  <a:gd name="T42" fmla="*/ 37895 w 31"/>
                  <a:gd name="T43" fmla="*/ 60366 h 77"/>
                  <a:gd name="T44" fmla="*/ 37895 w 31"/>
                  <a:gd name="T45" fmla="*/ 71685 h 77"/>
                  <a:gd name="T46" fmla="*/ 37895 w 31"/>
                  <a:gd name="T47" fmla="*/ 79231 h 77"/>
                  <a:gd name="T48" fmla="*/ 37895 w 31"/>
                  <a:gd name="T49" fmla="*/ 86777 h 77"/>
                  <a:gd name="T50" fmla="*/ 37895 w 31"/>
                  <a:gd name="T51" fmla="*/ 98095 h 77"/>
                  <a:gd name="T52" fmla="*/ 0 w 31"/>
                  <a:gd name="T53" fmla="*/ 98095 h 77"/>
                  <a:gd name="T54" fmla="*/ 0 w 31"/>
                  <a:gd name="T55" fmla="*/ 60366 h 7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1" h="77">
                    <a:moveTo>
                      <a:pt x="0" y="16"/>
                    </a:moveTo>
                    <a:cubicBezTo>
                      <a:pt x="0" y="10"/>
                      <a:pt x="2" y="6"/>
                      <a:pt x="4" y="4"/>
                    </a:cubicBezTo>
                    <a:cubicBezTo>
                      <a:pt x="6" y="1"/>
                      <a:pt x="10" y="0"/>
                      <a:pt x="16" y="0"/>
                    </a:cubicBezTo>
                    <a:cubicBezTo>
                      <a:pt x="23" y="0"/>
                      <a:pt x="27" y="2"/>
                      <a:pt x="29" y="6"/>
                    </a:cubicBezTo>
                    <a:cubicBezTo>
                      <a:pt x="30" y="9"/>
                      <a:pt x="31" y="14"/>
                      <a:pt x="31" y="22"/>
                    </a:cubicBezTo>
                    <a:cubicBezTo>
                      <a:pt x="31" y="25"/>
                      <a:pt x="31" y="28"/>
                      <a:pt x="30" y="30"/>
                    </a:cubicBezTo>
                    <a:cubicBezTo>
                      <a:pt x="30" y="32"/>
                      <a:pt x="29" y="35"/>
                      <a:pt x="27" y="38"/>
                    </a:cubicBezTo>
                    <a:cubicBezTo>
                      <a:pt x="18" y="52"/>
                      <a:pt x="18" y="52"/>
                      <a:pt x="18" y="52"/>
                    </a:cubicBezTo>
                    <a:cubicBezTo>
                      <a:pt x="14" y="58"/>
                      <a:pt x="12" y="63"/>
                      <a:pt x="11" y="68"/>
                    </a:cubicBezTo>
                    <a:cubicBezTo>
                      <a:pt x="31" y="68"/>
                      <a:pt x="31" y="68"/>
                      <a:pt x="31" y="68"/>
                    </a:cubicBezTo>
                    <a:cubicBezTo>
                      <a:pt x="31" y="76"/>
                      <a:pt x="31" y="76"/>
                      <a:pt x="31" y="76"/>
                    </a:cubicBezTo>
                    <a:cubicBezTo>
                      <a:pt x="8" y="77"/>
                      <a:pt x="8" y="77"/>
                      <a:pt x="8" y="77"/>
                    </a:cubicBezTo>
                    <a:cubicBezTo>
                      <a:pt x="0" y="76"/>
                      <a:pt x="0" y="76"/>
                      <a:pt x="0" y="76"/>
                    </a:cubicBezTo>
                    <a:cubicBezTo>
                      <a:pt x="0" y="76"/>
                      <a:pt x="0" y="76"/>
                      <a:pt x="0" y="76"/>
                    </a:cubicBezTo>
                    <a:cubicBezTo>
                      <a:pt x="0" y="68"/>
                      <a:pt x="2" y="61"/>
                      <a:pt x="5" y="55"/>
                    </a:cubicBezTo>
                    <a:cubicBezTo>
                      <a:pt x="7" y="51"/>
                      <a:pt x="11" y="45"/>
                      <a:pt x="17" y="37"/>
                    </a:cubicBezTo>
                    <a:cubicBezTo>
                      <a:pt x="20" y="32"/>
                      <a:pt x="21" y="27"/>
                      <a:pt x="21" y="20"/>
                    </a:cubicBezTo>
                    <a:cubicBezTo>
                      <a:pt x="21" y="19"/>
                      <a:pt x="21" y="19"/>
                      <a:pt x="21" y="19"/>
                    </a:cubicBezTo>
                    <a:cubicBezTo>
                      <a:pt x="21" y="17"/>
                      <a:pt x="21" y="17"/>
                      <a:pt x="21" y="17"/>
                    </a:cubicBezTo>
                    <a:cubicBezTo>
                      <a:pt x="21" y="15"/>
                      <a:pt x="21" y="13"/>
                      <a:pt x="21" y="12"/>
                    </a:cubicBezTo>
                    <a:cubicBezTo>
                      <a:pt x="20" y="9"/>
                      <a:pt x="18" y="7"/>
                      <a:pt x="15" y="7"/>
                    </a:cubicBezTo>
                    <a:cubicBezTo>
                      <a:pt x="11" y="7"/>
                      <a:pt x="10" y="10"/>
                      <a:pt x="10" y="16"/>
                    </a:cubicBezTo>
                    <a:cubicBezTo>
                      <a:pt x="10" y="19"/>
                      <a:pt x="10" y="19"/>
                      <a:pt x="10" y="19"/>
                    </a:cubicBezTo>
                    <a:cubicBezTo>
                      <a:pt x="10" y="21"/>
                      <a:pt x="10" y="21"/>
                      <a:pt x="10" y="21"/>
                    </a:cubicBezTo>
                    <a:cubicBezTo>
                      <a:pt x="10" y="23"/>
                      <a:pt x="10" y="23"/>
                      <a:pt x="10" y="23"/>
                    </a:cubicBezTo>
                    <a:cubicBezTo>
                      <a:pt x="10" y="26"/>
                      <a:pt x="10" y="26"/>
                      <a:pt x="10" y="26"/>
                    </a:cubicBezTo>
                    <a:cubicBezTo>
                      <a:pt x="0" y="26"/>
                      <a:pt x="0" y="26"/>
                      <a:pt x="0" y="26"/>
                    </a:cubicBezTo>
                    <a:lnTo>
                      <a:pt x="0" y="16"/>
                    </a:ln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grpSp>
      </p:grpSp>
      <p:grpSp>
        <p:nvGrpSpPr>
          <p:cNvPr id="15" name="组合 14"/>
          <p:cNvGrpSpPr/>
          <p:nvPr/>
        </p:nvGrpSpPr>
        <p:grpSpPr>
          <a:xfrm>
            <a:off x="6649331" y="3786089"/>
            <a:ext cx="1317752" cy="1145249"/>
            <a:chOff x="5302149" y="2985078"/>
            <a:chExt cx="1050770" cy="913217"/>
          </a:xfrm>
        </p:grpSpPr>
        <p:sp>
          <p:nvSpPr>
            <p:cNvPr id="63" name="Freeform 5"/>
            <p:cNvSpPr>
              <a:spLocks/>
            </p:cNvSpPr>
            <p:nvPr/>
          </p:nvSpPr>
          <p:spPr bwMode="auto">
            <a:xfrm>
              <a:off x="5302149" y="2985078"/>
              <a:ext cx="1050770" cy="913217"/>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gradFill flip="none" rotWithShape="1">
              <a:gsLst>
                <a:gs pos="100000">
                  <a:srgbClr val="FFFFFF">
                    <a:lumMod val="100000"/>
                  </a:srgbClr>
                </a:gs>
                <a:gs pos="0">
                  <a:srgbClr val="D9D9DA"/>
                </a:gs>
              </a:gsLst>
              <a:lin ang="2700000" scaled="1"/>
              <a:tileRect/>
            </a:gradFill>
            <a:ln w="28575" cap="flat" cmpd="sng" algn="ctr">
              <a:gradFill flip="none" rotWithShape="1">
                <a:gsLst>
                  <a:gs pos="100000">
                    <a:srgbClr val="FFFFFF"/>
                  </a:gs>
                  <a:gs pos="0">
                    <a:srgbClr val="D9D9DA"/>
                  </a:gs>
                </a:gsLst>
                <a:lin ang="13500000" scaled="1"/>
                <a:tileRect/>
              </a:gradFill>
              <a:prstDash val="solid"/>
              <a:miter lim="800000"/>
            </a:ln>
            <a:effectLst>
              <a:outerShdw blurRad="279400" dist="165100" dir="2700000" algn="t" rotWithShape="0">
                <a:prstClr val="black">
                  <a:alpha val="35000"/>
                </a:prstClr>
              </a:outerShdw>
            </a:effectLst>
          </p:spPr>
          <p:txBody>
            <a:bodyPr lIns="91028" tIns="45514" rIns="91028" bIns="45514" anchor="ctr"/>
            <a:lstStyle/>
            <a:p>
              <a:pPr algn="ctr">
                <a:defRPr/>
              </a:pPr>
              <a:endParaRPr lang="zh-CN" altLang="en-US" sz="2257" kern="0">
                <a:solidFill>
                  <a:prstClr val="white"/>
                </a:solidFill>
                <a:latin typeface="Calibri" panose="020F0502020204030204"/>
              </a:endParaRPr>
            </a:p>
          </p:txBody>
        </p:sp>
        <p:sp>
          <p:nvSpPr>
            <p:cNvPr id="64" name="Freeform 5"/>
            <p:cNvSpPr>
              <a:spLocks/>
            </p:cNvSpPr>
            <p:nvPr/>
          </p:nvSpPr>
          <p:spPr bwMode="auto">
            <a:xfrm>
              <a:off x="5377399" y="3062883"/>
              <a:ext cx="889904" cy="772597"/>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accent4"/>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grpSp>
          <p:nvGrpSpPr>
            <p:cNvPr id="32796" name="组合 64"/>
            <p:cNvGrpSpPr>
              <a:grpSpLocks/>
            </p:cNvGrpSpPr>
            <p:nvPr/>
          </p:nvGrpSpPr>
          <p:grpSpPr bwMode="auto">
            <a:xfrm>
              <a:off x="5640699" y="3260408"/>
              <a:ext cx="645592" cy="573822"/>
              <a:chOff x="5405438" y="6815138"/>
              <a:chExt cx="511175" cy="460375"/>
            </a:xfrm>
          </p:grpSpPr>
          <p:sp>
            <p:nvSpPr>
              <p:cNvPr id="66" name="Freeform 61"/>
              <p:cNvSpPr>
                <a:spLocks/>
              </p:cNvSpPr>
              <p:nvPr/>
            </p:nvSpPr>
            <p:spPr bwMode="auto">
              <a:xfrm>
                <a:off x="5424488" y="6821488"/>
                <a:ext cx="492125" cy="454025"/>
              </a:xfrm>
              <a:custGeom>
                <a:avLst/>
                <a:gdLst>
                  <a:gd name="T0" fmla="*/ 140 w 310"/>
                  <a:gd name="T1" fmla="*/ 286 h 286"/>
                  <a:gd name="T2" fmla="*/ 0 w 310"/>
                  <a:gd name="T3" fmla="*/ 172 h 286"/>
                  <a:gd name="T4" fmla="*/ 2 w 310"/>
                  <a:gd name="T5" fmla="*/ 12 h 286"/>
                  <a:gd name="T6" fmla="*/ 57 w 310"/>
                  <a:gd name="T7" fmla="*/ 7 h 286"/>
                  <a:gd name="T8" fmla="*/ 88 w 310"/>
                  <a:gd name="T9" fmla="*/ 41 h 286"/>
                  <a:gd name="T10" fmla="*/ 97 w 310"/>
                  <a:gd name="T11" fmla="*/ 7 h 286"/>
                  <a:gd name="T12" fmla="*/ 135 w 310"/>
                  <a:gd name="T13" fmla="*/ 0 h 286"/>
                  <a:gd name="T14" fmla="*/ 310 w 310"/>
                  <a:gd name="T15" fmla="*/ 150 h 286"/>
                  <a:gd name="T16" fmla="*/ 140 w 310"/>
                  <a:gd name="T17" fmla="*/ 28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0" h="286">
                    <a:moveTo>
                      <a:pt x="140" y="286"/>
                    </a:moveTo>
                    <a:lnTo>
                      <a:pt x="0" y="172"/>
                    </a:lnTo>
                    <a:lnTo>
                      <a:pt x="2" y="12"/>
                    </a:lnTo>
                    <a:lnTo>
                      <a:pt x="57" y="7"/>
                    </a:lnTo>
                    <a:lnTo>
                      <a:pt x="88" y="41"/>
                    </a:lnTo>
                    <a:lnTo>
                      <a:pt x="97" y="7"/>
                    </a:lnTo>
                    <a:lnTo>
                      <a:pt x="135" y="0"/>
                    </a:lnTo>
                    <a:lnTo>
                      <a:pt x="310" y="150"/>
                    </a:lnTo>
                    <a:lnTo>
                      <a:pt x="140" y="286"/>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a:lstStyle/>
              <a:p>
                <a:pPr>
                  <a:defRPr/>
                </a:pPr>
                <a:endParaRPr lang="zh-CN" altLang="en-US" sz="2257"/>
              </a:p>
            </p:txBody>
          </p:sp>
          <p:sp>
            <p:nvSpPr>
              <p:cNvPr id="32822" name="Freeform 62"/>
              <p:cNvSpPr>
                <a:spLocks noEditPoints="1"/>
              </p:cNvSpPr>
              <p:nvPr/>
            </p:nvSpPr>
            <p:spPr bwMode="auto">
              <a:xfrm>
                <a:off x="5405438" y="6815138"/>
                <a:ext cx="117475" cy="290513"/>
              </a:xfrm>
              <a:custGeom>
                <a:avLst/>
                <a:gdLst>
                  <a:gd name="T0" fmla="*/ 64422 w 31"/>
                  <a:gd name="T1" fmla="*/ 0 h 77"/>
                  <a:gd name="T2" fmla="*/ 109896 w 31"/>
                  <a:gd name="T3" fmla="*/ 18864 h 77"/>
                  <a:gd name="T4" fmla="*/ 117475 w 31"/>
                  <a:gd name="T5" fmla="*/ 67912 h 77"/>
                  <a:gd name="T6" fmla="*/ 117475 w 31"/>
                  <a:gd name="T7" fmla="*/ 233920 h 77"/>
                  <a:gd name="T8" fmla="*/ 102317 w 31"/>
                  <a:gd name="T9" fmla="*/ 275421 h 77"/>
                  <a:gd name="T10" fmla="*/ 60632 w 31"/>
                  <a:gd name="T11" fmla="*/ 290513 h 77"/>
                  <a:gd name="T12" fmla="*/ 11369 w 31"/>
                  <a:gd name="T13" fmla="*/ 271649 h 77"/>
                  <a:gd name="T14" fmla="*/ 0 w 31"/>
                  <a:gd name="T15" fmla="*/ 211282 h 77"/>
                  <a:gd name="T16" fmla="*/ 0 w 31"/>
                  <a:gd name="T17" fmla="*/ 79231 h 77"/>
                  <a:gd name="T18" fmla="*/ 11369 w 31"/>
                  <a:gd name="T19" fmla="*/ 18864 h 77"/>
                  <a:gd name="T20" fmla="*/ 64422 w 31"/>
                  <a:gd name="T21" fmla="*/ 0 h 77"/>
                  <a:gd name="T22" fmla="*/ 60632 w 31"/>
                  <a:gd name="T23" fmla="*/ 264103 h 77"/>
                  <a:gd name="T24" fmla="*/ 87159 w 31"/>
                  <a:gd name="T25" fmla="*/ 222601 h 77"/>
                  <a:gd name="T26" fmla="*/ 87159 w 31"/>
                  <a:gd name="T27" fmla="*/ 64139 h 77"/>
                  <a:gd name="T28" fmla="*/ 60632 w 31"/>
                  <a:gd name="T29" fmla="*/ 26410 h 77"/>
                  <a:gd name="T30" fmla="*/ 34106 w 31"/>
                  <a:gd name="T31" fmla="*/ 64139 h 77"/>
                  <a:gd name="T32" fmla="*/ 34106 w 31"/>
                  <a:gd name="T33" fmla="*/ 75458 h 77"/>
                  <a:gd name="T34" fmla="*/ 34106 w 31"/>
                  <a:gd name="T35" fmla="*/ 86777 h 77"/>
                  <a:gd name="T36" fmla="*/ 34106 w 31"/>
                  <a:gd name="T37" fmla="*/ 132051 h 77"/>
                  <a:gd name="T38" fmla="*/ 34106 w 31"/>
                  <a:gd name="T39" fmla="*/ 181099 h 77"/>
                  <a:gd name="T40" fmla="*/ 34106 w 31"/>
                  <a:gd name="T41" fmla="*/ 222601 h 77"/>
                  <a:gd name="T42" fmla="*/ 60632 w 31"/>
                  <a:gd name="T43" fmla="*/ 264103 h 7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7">
                    <a:moveTo>
                      <a:pt x="17" y="0"/>
                    </a:moveTo>
                    <a:cubicBezTo>
                      <a:pt x="22" y="0"/>
                      <a:pt x="26" y="2"/>
                      <a:pt x="29" y="5"/>
                    </a:cubicBezTo>
                    <a:cubicBezTo>
                      <a:pt x="30" y="8"/>
                      <a:pt x="31" y="12"/>
                      <a:pt x="31" y="18"/>
                    </a:cubicBezTo>
                    <a:cubicBezTo>
                      <a:pt x="31" y="62"/>
                      <a:pt x="31" y="62"/>
                      <a:pt x="31" y="62"/>
                    </a:cubicBezTo>
                    <a:cubicBezTo>
                      <a:pt x="31" y="67"/>
                      <a:pt x="30" y="71"/>
                      <a:pt x="27" y="73"/>
                    </a:cubicBezTo>
                    <a:cubicBezTo>
                      <a:pt x="25" y="76"/>
                      <a:pt x="21" y="77"/>
                      <a:pt x="16" y="77"/>
                    </a:cubicBezTo>
                    <a:cubicBezTo>
                      <a:pt x="10" y="77"/>
                      <a:pt x="5" y="75"/>
                      <a:pt x="3" y="72"/>
                    </a:cubicBezTo>
                    <a:cubicBezTo>
                      <a:pt x="1" y="69"/>
                      <a:pt x="0" y="64"/>
                      <a:pt x="0" y="56"/>
                    </a:cubicBezTo>
                    <a:cubicBezTo>
                      <a:pt x="0" y="21"/>
                      <a:pt x="0" y="21"/>
                      <a:pt x="0" y="21"/>
                    </a:cubicBezTo>
                    <a:cubicBezTo>
                      <a:pt x="0" y="14"/>
                      <a:pt x="1" y="8"/>
                      <a:pt x="3" y="5"/>
                    </a:cubicBezTo>
                    <a:cubicBezTo>
                      <a:pt x="5" y="2"/>
                      <a:pt x="10" y="0"/>
                      <a:pt x="17" y="0"/>
                    </a:cubicBezTo>
                    <a:close/>
                    <a:moveTo>
                      <a:pt x="16" y="70"/>
                    </a:moveTo>
                    <a:cubicBezTo>
                      <a:pt x="20" y="70"/>
                      <a:pt x="23" y="66"/>
                      <a:pt x="23" y="59"/>
                    </a:cubicBezTo>
                    <a:cubicBezTo>
                      <a:pt x="23" y="17"/>
                      <a:pt x="23" y="17"/>
                      <a:pt x="23" y="17"/>
                    </a:cubicBezTo>
                    <a:cubicBezTo>
                      <a:pt x="23" y="10"/>
                      <a:pt x="20" y="7"/>
                      <a:pt x="16" y="7"/>
                    </a:cubicBezTo>
                    <a:cubicBezTo>
                      <a:pt x="12" y="7"/>
                      <a:pt x="9" y="10"/>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2" y="70"/>
                      <a:pt x="16" y="70"/>
                    </a:cubicBez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sp>
            <p:nvSpPr>
              <p:cNvPr id="32823" name="Freeform 63"/>
              <p:cNvSpPr>
                <a:spLocks/>
              </p:cNvSpPr>
              <p:nvPr/>
            </p:nvSpPr>
            <p:spPr bwMode="auto">
              <a:xfrm>
                <a:off x="5545138" y="6815138"/>
                <a:ext cx="112713" cy="290513"/>
              </a:xfrm>
              <a:custGeom>
                <a:avLst/>
                <a:gdLst>
                  <a:gd name="T0" fmla="*/ 33814 w 30"/>
                  <a:gd name="T1" fmla="*/ 203736 h 77"/>
                  <a:gd name="T2" fmla="*/ 33814 w 30"/>
                  <a:gd name="T3" fmla="*/ 233920 h 77"/>
                  <a:gd name="T4" fmla="*/ 37571 w 30"/>
                  <a:gd name="T5" fmla="*/ 256557 h 77"/>
                  <a:gd name="T6" fmla="*/ 60114 w 30"/>
                  <a:gd name="T7" fmla="*/ 264103 h 77"/>
                  <a:gd name="T8" fmla="*/ 78899 w 30"/>
                  <a:gd name="T9" fmla="*/ 245238 h 77"/>
                  <a:gd name="T10" fmla="*/ 78899 w 30"/>
                  <a:gd name="T11" fmla="*/ 218828 h 77"/>
                  <a:gd name="T12" fmla="*/ 78899 w 30"/>
                  <a:gd name="T13" fmla="*/ 196191 h 77"/>
                  <a:gd name="T14" fmla="*/ 75142 w 30"/>
                  <a:gd name="T15" fmla="*/ 162235 h 77"/>
                  <a:gd name="T16" fmla="*/ 45085 w 30"/>
                  <a:gd name="T17" fmla="*/ 147143 h 77"/>
                  <a:gd name="T18" fmla="*/ 37571 w 30"/>
                  <a:gd name="T19" fmla="*/ 147143 h 77"/>
                  <a:gd name="T20" fmla="*/ 26300 w 30"/>
                  <a:gd name="T21" fmla="*/ 150916 h 77"/>
                  <a:gd name="T22" fmla="*/ 26300 w 30"/>
                  <a:gd name="T23" fmla="*/ 116960 h 77"/>
                  <a:gd name="T24" fmla="*/ 33814 w 30"/>
                  <a:gd name="T25" fmla="*/ 116960 h 77"/>
                  <a:gd name="T26" fmla="*/ 71385 w 30"/>
                  <a:gd name="T27" fmla="*/ 83004 h 77"/>
                  <a:gd name="T28" fmla="*/ 71385 w 30"/>
                  <a:gd name="T29" fmla="*/ 52821 h 77"/>
                  <a:gd name="T30" fmla="*/ 52599 w 30"/>
                  <a:gd name="T31" fmla="*/ 26410 h 77"/>
                  <a:gd name="T32" fmla="*/ 33814 w 30"/>
                  <a:gd name="T33" fmla="*/ 56593 h 77"/>
                  <a:gd name="T34" fmla="*/ 33814 w 30"/>
                  <a:gd name="T35" fmla="*/ 64139 h 77"/>
                  <a:gd name="T36" fmla="*/ 33814 w 30"/>
                  <a:gd name="T37" fmla="*/ 71685 h 77"/>
                  <a:gd name="T38" fmla="*/ 0 w 30"/>
                  <a:gd name="T39" fmla="*/ 71685 h 77"/>
                  <a:gd name="T40" fmla="*/ 0 w 30"/>
                  <a:gd name="T41" fmla="*/ 45275 h 77"/>
                  <a:gd name="T42" fmla="*/ 56357 w 30"/>
                  <a:gd name="T43" fmla="*/ 0 h 77"/>
                  <a:gd name="T44" fmla="*/ 108956 w 30"/>
                  <a:gd name="T45" fmla="*/ 49048 h 77"/>
                  <a:gd name="T46" fmla="*/ 108956 w 30"/>
                  <a:gd name="T47" fmla="*/ 64139 h 77"/>
                  <a:gd name="T48" fmla="*/ 108956 w 30"/>
                  <a:gd name="T49" fmla="*/ 75458 h 77"/>
                  <a:gd name="T50" fmla="*/ 82656 w 30"/>
                  <a:gd name="T51" fmla="*/ 128278 h 77"/>
                  <a:gd name="T52" fmla="*/ 105199 w 30"/>
                  <a:gd name="T53" fmla="*/ 147143 h 77"/>
                  <a:gd name="T54" fmla="*/ 112713 w 30"/>
                  <a:gd name="T55" fmla="*/ 181099 h 77"/>
                  <a:gd name="T56" fmla="*/ 112713 w 30"/>
                  <a:gd name="T57" fmla="*/ 241465 h 77"/>
                  <a:gd name="T58" fmla="*/ 52599 w 30"/>
                  <a:gd name="T59" fmla="*/ 290513 h 77"/>
                  <a:gd name="T60" fmla="*/ 0 w 30"/>
                  <a:gd name="T61" fmla="*/ 241465 h 77"/>
                  <a:gd name="T62" fmla="*/ 0 w 30"/>
                  <a:gd name="T63" fmla="*/ 203736 h 77"/>
                  <a:gd name="T64" fmla="*/ 33814 w 30"/>
                  <a:gd name="T65" fmla="*/ 203736 h 7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30" h="77">
                    <a:moveTo>
                      <a:pt x="9" y="54"/>
                    </a:moveTo>
                    <a:cubicBezTo>
                      <a:pt x="9" y="62"/>
                      <a:pt x="9" y="62"/>
                      <a:pt x="9" y="62"/>
                    </a:cubicBezTo>
                    <a:cubicBezTo>
                      <a:pt x="9" y="65"/>
                      <a:pt x="9" y="67"/>
                      <a:pt x="10" y="68"/>
                    </a:cubicBezTo>
                    <a:cubicBezTo>
                      <a:pt x="11" y="69"/>
                      <a:pt x="13" y="70"/>
                      <a:pt x="16" y="70"/>
                    </a:cubicBezTo>
                    <a:cubicBezTo>
                      <a:pt x="18" y="70"/>
                      <a:pt x="20" y="68"/>
                      <a:pt x="21" y="65"/>
                    </a:cubicBezTo>
                    <a:cubicBezTo>
                      <a:pt x="21" y="64"/>
                      <a:pt x="21" y="62"/>
                      <a:pt x="21" y="58"/>
                    </a:cubicBezTo>
                    <a:cubicBezTo>
                      <a:pt x="21" y="52"/>
                      <a:pt x="21" y="52"/>
                      <a:pt x="21" y="52"/>
                    </a:cubicBezTo>
                    <a:cubicBezTo>
                      <a:pt x="21" y="48"/>
                      <a:pt x="21" y="45"/>
                      <a:pt x="20" y="43"/>
                    </a:cubicBezTo>
                    <a:cubicBezTo>
                      <a:pt x="18" y="41"/>
                      <a:pt x="16" y="39"/>
                      <a:pt x="12" y="39"/>
                    </a:cubicBezTo>
                    <a:cubicBezTo>
                      <a:pt x="11" y="39"/>
                      <a:pt x="11" y="39"/>
                      <a:pt x="10" y="39"/>
                    </a:cubicBezTo>
                    <a:cubicBezTo>
                      <a:pt x="9" y="39"/>
                      <a:pt x="8" y="40"/>
                      <a:pt x="7" y="40"/>
                    </a:cubicBezTo>
                    <a:cubicBezTo>
                      <a:pt x="7" y="31"/>
                      <a:pt x="7" y="31"/>
                      <a:pt x="7" y="31"/>
                    </a:cubicBezTo>
                    <a:cubicBezTo>
                      <a:pt x="9" y="31"/>
                      <a:pt x="9" y="31"/>
                      <a:pt x="9" y="31"/>
                    </a:cubicBezTo>
                    <a:cubicBezTo>
                      <a:pt x="16" y="31"/>
                      <a:pt x="19" y="28"/>
                      <a:pt x="19" y="22"/>
                    </a:cubicBezTo>
                    <a:cubicBezTo>
                      <a:pt x="19" y="14"/>
                      <a:pt x="19" y="14"/>
                      <a:pt x="19" y="14"/>
                    </a:cubicBezTo>
                    <a:cubicBezTo>
                      <a:pt x="19" y="9"/>
                      <a:pt x="18" y="7"/>
                      <a:pt x="14" y="7"/>
                    </a:cubicBezTo>
                    <a:cubicBezTo>
                      <a:pt x="11" y="7"/>
                      <a:pt x="9" y="10"/>
                      <a:pt x="9" y="15"/>
                    </a:cubicBezTo>
                    <a:cubicBezTo>
                      <a:pt x="9" y="17"/>
                      <a:pt x="9" y="17"/>
                      <a:pt x="9" y="17"/>
                    </a:cubicBezTo>
                    <a:cubicBezTo>
                      <a:pt x="9" y="19"/>
                      <a:pt x="9" y="19"/>
                      <a:pt x="9" y="19"/>
                    </a:cubicBezTo>
                    <a:cubicBezTo>
                      <a:pt x="0" y="19"/>
                      <a:pt x="0" y="19"/>
                      <a:pt x="0" y="19"/>
                    </a:cubicBezTo>
                    <a:cubicBezTo>
                      <a:pt x="0" y="12"/>
                      <a:pt x="0" y="12"/>
                      <a:pt x="0" y="12"/>
                    </a:cubicBezTo>
                    <a:cubicBezTo>
                      <a:pt x="0" y="4"/>
                      <a:pt x="5" y="0"/>
                      <a:pt x="15" y="0"/>
                    </a:cubicBezTo>
                    <a:cubicBezTo>
                      <a:pt x="24" y="0"/>
                      <a:pt x="29" y="4"/>
                      <a:pt x="29" y="13"/>
                    </a:cubicBezTo>
                    <a:cubicBezTo>
                      <a:pt x="29" y="17"/>
                      <a:pt x="29" y="17"/>
                      <a:pt x="29" y="17"/>
                    </a:cubicBezTo>
                    <a:cubicBezTo>
                      <a:pt x="29" y="20"/>
                      <a:pt x="29" y="20"/>
                      <a:pt x="29" y="20"/>
                    </a:cubicBezTo>
                    <a:cubicBezTo>
                      <a:pt x="29" y="27"/>
                      <a:pt x="26" y="31"/>
                      <a:pt x="22" y="34"/>
                    </a:cubicBezTo>
                    <a:cubicBezTo>
                      <a:pt x="25" y="35"/>
                      <a:pt x="27" y="36"/>
                      <a:pt x="28" y="39"/>
                    </a:cubicBezTo>
                    <a:cubicBezTo>
                      <a:pt x="29" y="41"/>
                      <a:pt x="30" y="44"/>
                      <a:pt x="30" y="48"/>
                    </a:cubicBezTo>
                    <a:cubicBezTo>
                      <a:pt x="30" y="64"/>
                      <a:pt x="30" y="64"/>
                      <a:pt x="30" y="64"/>
                    </a:cubicBezTo>
                    <a:cubicBezTo>
                      <a:pt x="30" y="73"/>
                      <a:pt x="25" y="77"/>
                      <a:pt x="14" y="77"/>
                    </a:cubicBezTo>
                    <a:cubicBezTo>
                      <a:pt x="5" y="77"/>
                      <a:pt x="0" y="73"/>
                      <a:pt x="0" y="64"/>
                    </a:cubicBezTo>
                    <a:cubicBezTo>
                      <a:pt x="0" y="54"/>
                      <a:pt x="0" y="54"/>
                      <a:pt x="0" y="54"/>
                    </a:cubicBezTo>
                    <a:lnTo>
                      <a:pt x="9" y="54"/>
                    </a:ln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grpSp>
      </p:grpSp>
      <p:grpSp>
        <p:nvGrpSpPr>
          <p:cNvPr id="19" name="组合 18"/>
          <p:cNvGrpSpPr/>
          <p:nvPr/>
        </p:nvGrpSpPr>
        <p:grpSpPr>
          <a:xfrm>
            <a:off x="6649331" y="4979253"/>
            <a:ext cx="1317752" cy="1145249"/>
            <a:chOff x="5302149" y="3936502"/>
            <a:chExt cx="1050770" cy="913217"/>
          </a:xfrm>
        </p:grpSpPr>
        <p:sp>
          <p:nvSpPr>
            <p:cNvPr id="69" name="Freeform 5"/>
            <p:cNvSpPr>
              <a:spLocks/>
            </p:cNvSpPr>
            <p:nvPr/>
          </p:nvSpPr>
          <p:spPr bwMode="auto">
            <a:xfrm>
              <a:off x="5302149" y="3936502"/>
              <a:ext cx="1050770" cy="913217"/>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gradFill flip="none" rotWithShape="1">
              <a:gsLst>
                <a:gs pos="100000">
                  <a:srgbClr val="FFFFFF">
                    <a:lumMod val="100000"/>
                  </a:srgbClr>
                </a:gs>
                <a:gs pos="0">
                  <a:srgbClr val="D9D9DA"/>
                </a:gs>
              </a:gsLst>
              <a:lin ang="2700000" scaled="1"/>
              <a:tileRect/>
            </a:gradFill>
            <a:ln w="28575" cap="flat" cmpd="sng" algn="ctr">
              <a:gradFill flip="none" rotWithShape="1">
                <a:gsLst>
                  <a:gs pos="100000">
                    <a:srgbClr val="FFFFFF"/>
                  </a:gs>
                  <a:gs pos="0">
                    <a:srgbClr val="D9D9DA"/>
                  </a:gs>
                </a:gsLst>
                <a:lin ang="13500000" scaled="1"/>
                <a:tileRect/>
              </a:gradFill>
              <a:prstDash val="solid"/>
              <a:miter lim="800000"/>
            </a:ln>
            <a:effectLst>
              <a:outerShdw blurRad="279400" dist="165100" dir="2700000" algn="t" rotWithShape="0">
                <a:prstClr val="black">
                  <a:alpha val="35000"/>
                </a:prstClr>
              </a:outerShdw>
            </a:effectLst>
          </p:spPr>
          <p:txBody>
            <a:bodyPr lIns="91028" tIns="45514" rIns="91028" bIns="45514" anchor="ctr"/>
            <a:lstStyle/>
            <a:p>
              <a:pPr algn="ctr">
                <a:defRPr/>
              </a:pPr>
              <a:endParaRPr lang="zh-CN" altLang="en-US" sz="2257" kern="0">
                <a:solidFill>
                  <a:prstClr val="white"/>
                </a:solidFill>
                <a:latin typeface="Calibri" panose="020F0502020204030204"/>
              </a:endParaRPr>
            </a:p>
          </p:txBody>
        </p:sp>
        <p:sp>
          <p:nvSpPr>
            <p:cNvPr id="70" name="Freeform 5"/>
            <p:cNvSpPr>
              <a:spLocks/>
            </p:cNvSpPr>
            <p:nvPr/>
          </p:nvSpPr>
          <p:spPr bwMode="auto">
            <a:xfrm>
              <a:off x="5379930" y="4009252"/>
              <a:ext cx="888638" cy="771346"/>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accent2"/>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sp>
          <p:nvSpPr>
            <p:cNvPr id="72" name="Freeform 64"/>
            <p:cNvSpPr>
              <a:spLocks/>
            </p:cNvSpPr>
            <p:nvPr/>
          </p:nvSpPr>
          <p:spPr bwMode="auto">
            <a:xfrm>
              <a:off x="5658563" y="4205140"/>
              <a:ext cx="630282" cy="569105"/>
            </a:xfrm>
            <a:custGeom>
              <a:avLst/>
              <a:gdLst>
                <a:gd name="T0" fmla="*/ 140 w 315"/>
                <a:gd name="T1" fmla="*/ 288 h 288"/>
                <a:gd name="T2" fmla="*/ 0 w 315"/>
                <a:gd name="T3" fmla="*/ 176 h 288"/>
                <a:gd name="T4" fmla="*/ 2 w 315"/>
                <a:gd name="T5" fmla="*/ 14 h 288"/>
                <a:gd name="T6" fmla="*/ 57 w 315"/>
                <a:gd name="T7" fmla="*/ 9 h 288"/>
                <a:gd name="T8" fmla="*/ 97 w 315"/>
                <a:gd name="T9" fmla="*/ 57 h 288"/>
                <a:gd name="T10" fmla="*/ 113 w 315"/>
                <a:gd name="T11" fmla="*/ 9 h 288"/>
                <a:gd name="T12" fmla="*/ 140 w 315"/>
                <a:gd name="T13" fmla="*/ 0 h 288"/>
                <a:gd name="T14" fmla="*/ 315 w 315"/>
                <a:gd name="T15" fmla="*/ 150 h 288"/>
                <a:gd name="T16" fmla="*/ 140 w 315"/>
                <a:gd name="T17"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288">
                  <a:moveTo>
                    <a:pt x="140" y="288"/>
                  </a:moveTo>
                  <a:lnTo>
                    <a:pt x="0" y="176"/>
                  </a:lnTo>
                  <a:lnTo>
                    <a:pt x="2" y="14"/>
                  </a:lnTo>
                  <a:lnTo>
                    <a:pt x="57" y="9"/>
                  </a:lnTo>
                  <a:lnTo>
                    <a:pt x="97" y="57"/>
                  </a:lnTo>
                  <a:lnTo>
                    <a:pt x="113" y="9"/>
                  </a:lnTo>
                  <a:lnTo>
                    <a:pt x="140" y="0"/>
                  </a:lnTo>
                  <a:lnTo>
                    <a:pt x="315" y="150"/>
                  </a:lnTo>
                  <a:lnTo>
                    <a:pt x="140" y="288"/>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lIns="91028" tIns="45514" rIns="91028" bIns="45514"/>
            <a:lstStyle/>
            <a:p>
              <a:pPr>
                <a:defRPr/>
              </a:pPr>
              <a:endParaRPr lang="zh-CN" altLang="en-US" sz="2257"/>
            </a:p>
          </p:txBody>
        </p:sp>
        <p:sp>
          <p:nvSpPr>
            <p:cNvPr id="32804" name="Freeform 65"/>
            <p:cNvSpPr>
              <a:spLocks noEditPoints="1"/>
            </p:cNvSpPr>
            <p:nvPr/>
          </p:nvSpPr>
          <p:spPr bwMode="auto">
            <a:xfrm>
              <a:off x="5634370" y="4199276"/>
              <a:ext cx="146840" cy="367546"/>
            </a:xfrm>
            <a:custGeom>
              <a:avLst/>
              <a:gdLst>
                <a:gd name="T0" fmla="*/ 100452 w 31"/>
                <a:gd name="T1" fmla="*/ 0 h 78"/>
                <a:gd name="T2" fmla="*/ 171360 w 31"/>
                <a:gd name="T3" fmla="*/ 29918 h 78"/>
                <a:gd name="T4" fmla="*/ 183178 w 31"/>
                <a:gd name="T5" fmla="*/ 107706 h 78"/>
                <a:gd name="T6" fmla="*/ 183178 w 31"/>
                <a:gd name="T7" fmla="*/ 376972 h 78"/>
                <a:gd name="T8" fmla="*/ 159542 w 31"/>
                <a:gd name="T9" fmla="*/ 442792 h 78"/>
                <a:gd name="T10" fmla="*/ 94543 w 31"/>
                <a:gd name="T11" fmla="*/ 466727 h 78"/>
                <a:gd name="T12" fmla="*/ 17727 w 31"/>
                <a:gd name="T13" fmla="*/ 430825 h 78"/>
                <a:gd name="T14" fmla="*/ 0 w 31"/>
                <a:gd name="T15" fmla="*/ 341070 h 78"/>
                <a:gd name="T16" fmla="*/ 0 w 31"/>
                <a:gd name="T17" fmla="*/ 125657 h 78"/>
                <a:gd name="T18" fmla="*/ 17727 w 31"/>
                <a:gd name="T19" fmla="*/ 35902 h 78"/>
                <a:gd name="T20" fmla="*/ 100452 w 31"/>
                <a:gd name="T21" fmla="*/ 0 h 78"/>
                <a:gd name="T22" fmla="*/ 94543 w 31"/>
                <a:gd name="T23" fmla="*/ 418858 h 78"/>
                <a:gd name="T24" fmla="*/ 135906 w 31"/>
                <a:gd name="T25" fmla="*/ 359021 h 78"/>
                <a:gd name="T26" fmla="*/ 135906 w 31"/>
                <a:gd name="T27" fmla="*/ 101723 h 78"/>
                <a:gd name="T28" fmla="*/ 94543 w 31"/>
                <a:gd name="T29" fmla="*/ 41886 h 78"/>
                <a:gd name="T30" fmla="*/ 53181 w 31"/>
                <a:gd name="T31" fmla="*/ 101723 h 78"/>
                <a:gd name="T32" fmla="*/ 53181 w 31"/>
                <a:gd name="T33" fmla="*/ 119674 h 78"/>
                <a:gd name="T34" fmla="*/ 53181 w 31"/>
                <a:gd name="T35" fmla="*/ 137625 h 78"/>
                <a:gd name="T36" fmla="*/ 53181 w 31"/>
                <a:gd name="T37" fmla="*/ 215412 h 78"/>
                <a:gd name="T38" fmla="*/ 53181 w 31"/>
                <a:gd name="T39" fmla="*/ 287217 h 78"/>
                <a:gd name="T40" fmla="*/ 53181 w 31"/>
                <a:gd name="T41" fmla="*/ 353037 h 78"/>
                <a:gd name="T42" fmla="*/ 94543 w 31"/>
                <a:gd name="T43" fmla="*/ 418858 h 7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8">
                  <a:moveTo>
                    <a:pt x="17" y="0"/>
                  </a:moveTo>
                  <a:cubicBezTo>
                    <a:pt x="22" y="0"/>
                    <a:pt x="26" y="2"/>
                    <a:pt x="29" y="5"/>
                  </a:cubicBezTo>
                  <a:cubicBezTo>
                    <a:pt x="31" y="8"/>
                    <a:pt x="31" y="12"/>
                    <a:pt x="31" y="18"/>
                  </a:cubicBezTo>
                  <a:cubicBezTo>
                    <a:pt x="31" y="63"/>
                    <a:pt x="31" y="63"/>
                    <a:pt x="31" y="63"/>
                  </a:cubicBezTo>
                  <a:cubicBezTo>
                    <a:pt x="31" y="67"/>
                    <a:pt x="30" y="71"/>
                    <a:pt x="27" y="74"/>
                  </a:cubicBezTo>
                  <a:cubicBezTo>
                    <a:pt x="25" y="76"/>
                    <a:pt x="21" y="78"/>
                    <a:pt x="16" y="78"/>
                  </a:cubicBezTo>
                  <a:cubicBezTo>
                    <a:pt x="10" y="78"/>
                    <a:pt x="5" y="76"/>
                    <a:pt x="3" y="72"/>
                  </a:cubicBezTo>
                  <a:cubicBezTo>
                    <a:pt x="1" y="69"/>
                    <a:pt x="0" y="64"/>
                    <a:pt x="0" y="57"/>
                  </a:cubicBezTo>
                  <a:cubicBezTo>
                    <a:pt x="0" y="21"/>
                    <a:pt x="0" y="21"/>
                    <a:pt x="0" y="21"/>
                  </a:cubicBezTo>
                  <a:cubicBezTo>
                    <a:pt x="0" y="14"/>
                    <a:pt x="1" y="9"/>
                    <a:pt x="3" y="6"/>
                  </a:cubicBezTo>
                  <a:cubicBezTo>
                    <a:pt x="5" y="2"/>
                    <a:pt x="10" y="0"/>
                    <a:pt x="17" y="0"/>
                  </a:cubicBezTo>
                  <a:close/>
                  <a:moveTo>
                    <a:pt x="16" y="70"/>
                  </a:moveTo>
                  <a:cubicBezTo>
                    <a:pt x="20" y="70"/>
                    <a:pt x="23" y="67"/>
                    <a:pt x="23" y="60"/>
                  </a:cubicBezTo>
                  <a:cubicBezTo>
                    <a:pt x="23" y="17"/>
                    <a:pt x="23" y="17"/>
                    <a:pt x="23" y="17"/>
                  </a:cubicBezTo>
                  <a:cubicBezTo>
                    <a:pt x="23" y="11"/>
                    <a:pt x="20" y="7"/>
                    <a:pt x="16" y="7"/>
                  </a:cubicBezTo>
                  <a:cubicBezTo>
                    <a:pt x="12" y="7"/>
                    <a:pt x="9" y="11"/>
                    <a:pt x="9" y="17"/>
                  </a:cubicBezTo>
                  <a:cubicBezTo>
                    <a:pt x="9" y="20"/>
                    <a:pt x="9" y="20"/>
                    <a:pt x="9" y="20"/>
                  </a:cubicBezTo>
                  <a:cubicBezTo>
                    <a:pt x="9" y="23"/>
                    <a:pt x="9" y="23"/>
                    <a:pt x="9" y="23"/>
                  </a:cubicBezTo>
                  <a:cubicBezTo>
                    <a:pt x="9" y="36"/>
                    <a:pt x="9" y="36"/>
                    <a:pt x="9" y="36"/>
                  </a:cubicBezTo>
                  <a:cubicBezTo>
                    <a:pt x="9" y="48"/>
                    <a:pt x="9" y="48"/>
                    <a:pt x="9" y="48"/>
                  </a:cubicBezTo>
                  <a:cubicBezTo>
                    <a:pt x="9" y="59"/>
                    <a:pt x="9" y="59"/>
                    <a:pt x="9" y="59"/>
                  </a:cubicBezTo>
                  <a:cubicBezTo>
                    <a:pt x="9" y="67"/>
                    <a:pt x="12" y="70"/>
                    <a:pt x="16" y="70"/>
                  </a:cubicBez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lIns="91028" tIns="45514" rIns="91028" bIns="45514"/>
            <a:lstStyle/>
            <a:p>
              <a:endParaRPr lang="zh-CN" altLang="en-US" sz="2257"/>
            </a:p>
          </p:txBody>
        </p:sp>
        <p:sp>
          <p:nvSpPr>
            <p:cNvPr id="32805" name="Freeform 66"/>
            <p:cNvSpPr>
              <a:spLocks noEditPoints="1"/>
            </p:cNvSpPr>
            <p:nvPr/>
          </p:nvSpPr>
          <p:spPr bwMode="auto">
            <a:xfrm>
              <a:off x="5796401" y="4205526"/>
              <a:ext cx="170891" cy="357545"/>
            </a:xfrm>
            <a:custGeom>
              <a:avLst/>
              <a:gdLst>
                <a:gd name="T0" fmla="*/ 100720 w 36"/>
                <a:gd name="T1" fmla="*/ 0 h 76"/>
                <a:gd name="T2" fmla="*/ 177742 w 36"/>
                <a:gd name="T3" fmla="*/ 0 h 76"/>
                <a:gd name="T4" fmla="*/ 177742 w 36"/>
                <a:gd name="T5" fmla="*/ 304779 h 76"/>
                <a:gd name="T6" fmla="*/ 213290 w 36"/>
                <a:gd name="T7" fmla="*/ 304779 h 76"/>
                <a:gd name="T8" fmla="*/ 213290 w 36"/>
                <a:gd name="T9" fmla="*/ 346612 h 76"/>
                <a:gd name="T10" fmla="*/ 177742 w 36"/>
                <a:gd name="T11" fmla="*/ 346612 h 76"/>
                <a:gd name="T12" fmla="*/ 177742 w 36"/>
                <a:gd name="T13" fmla="*/ 454181 h 76"/>
                <a:gd name="T14" fmla="*/ 124419 w 36"/>
                <a:gd name="T15" fmla="*/ 454181 h 76"/>
                <a:gd name="T16" fmla="*/ 124419 w 36"/>
                <a:gd name="T17" fmla="*/ 346612 h 76"/>
                <a:gd name="T18" fmla="*/ 0 w 36"/>
                <a:gd name="T19" fmla="*/ 346612 h 76"/>
                <a:gd name="T20" fmla="*/ 0 w 36"/>
                <a:gd name="T21" fmla="*/ 304779 h 76"/>
                <a:gd name="T22" fmla="*/ 100720 w 36"/>
                <a:gd name="T23" fmla="*/ 0 h 76"/>
                <a:gd name="T24" fmla="*/ 124419 w 36"/>
                <a:gd name="T25" fmla="*/ 304779 h 76"/>
                <a:gd name="T26" fmla="*/ 124419 w 36"/>
                <a:gd name="T27" fmla="*/ 65737 h 76"/>
                <a:gd name="T28" fmla="*/ 88871 w 36"/>
                <a:gd name="T29" fmla="*/ 185258 h 76"/>
                <a:gd name="T30" fmla="*/ 53323 w 36"/>
                <a:gd name="T31" fmla="*/ 304779 h 76"/>
                <a:gd name="T32" fmla="*/ 124419 w 36"/>
                <a:gd name="T33" fmla="*/ 304779 h 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6" h="76">
                  <a:moveTo>
                    <a:pt x="17" y="0"/>
                  </a:moveTo>
                  <a:cubicBezTo>
                    <a:pt x="30" y="0"/>
                    <a:pt x="30" y="0"/>
                    <a:pt x="30" y="0"/>
                  </a:cubicBezTo>
                  <a:cubicBezTo>
                    <a:pt x="30" y="51"/>
                    <a:pt x="30" y="51"/>
                    <a:pt x="30" y="51"/>
                  </a:cubicBezTo>
                  <a:cubicBezTo>
                    <a:pt x="36" y="51"/>
                    <a:pt x="36" y="51"/>
                    <a:pt x="36" y="51"/>
                  </a:cubicBezTo>
                  <a:cubicBezTo>
                    <a:pt x="36" y="58"/>
                    <a:pt x="36" y="58"/>
                    <a:pt x="36" y="58"/>
                  </a:cubicBezTo>
                  <a:cubicBezTo>
                    <a:pt x="30" y="58"/>
                    <a:pt x="30" y="58"/>
                    <a:pt x="30" y="58"/>
                  </a:cubicBezTo>
                  <a:cubicBezTo>
                    <a:pt x="30" y="76"/>
                    <a:pt x="30" y="76"/>
                    <a:pt x="30" y="76"/>
                  </a:cubicBezTo>
                  <a:cubicBezTo>
                    <a:pt x="21" y="76"/>
                    <a:pt x="21" y="76"/>
                    <a:pt x="21" y="76"/>
                  </a:cubicBezTo>
                  <a:cubicBezTo>
                    <a:pt x="21" y="58"/>
                    <a:pt x="21" y="58"/>
                    <a:pt x="21" y="58"/>
                  </a:cubicBezTo>
                  <a:cubicBezTo>
                    <a:pt x="0" y="58"/>
                    <a:pt x="0" y="58"/>
                    <a:pt x="0" y="58"/>
                  </a:cubicBezTo>
                  <a:cubicBezTo>
                    <a:pt x="0" y="51"/>
                    <a:pt x="0" y="51"/>
                    <a:pt x="0" y="51"/>
                  </a:cubicBezTo>
                  <a:lnTo>
                    <a:pt x="17" y="0"/>
                  </a:lnTo>
                  <a:close/>
                  <a:moveTo>
                    <a:pt x="21" y="51"/>
                  </a:moveTo>
                  <a:cubicBezTo>
                    <a:pt x="21" y="11"/>
                    <a:pt x="21" y="11"/>
                    <a:pt x="21" y="11"/>
                  </a:cubicBezTo>
                  <a:cubicBezTo>
                    <a:pt x="20" y="15"/>
                    <a:pt x="17" y="22"/>
                    <a:pt x="15" y="31"/>
                  </a:cubicBezTo>
                  <a:cubicBezTo>
                    <a:pt x="12" y="40"/>
                    <a:pt x="10" y="47"/>
                    <a:pt x="9" y="51"/>
                  </a:cubicBezTo>
                  <a:lnTo>
                    <a:pt x="21" y="51"/>
                  </a:ln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lIns="91028" tIns="45514" rIns="91028" bIns="45514"/>
            <a:lstStyle/>
            <a:p>
              <a:endParaRPr lang="zh-CN" altLang="en-US" sz="2257"/>
            </a:p>
          </p:txBody>
        </p:sp>
      </p:grpSp>
      <p:grpSp>
        <p:nvGrpSpPr>
          <p:cNvPr id="2" name="组合 1"/>
          <p:cNvGrpSpPr/>
          <p:nvPr/>
        </p:nvGrpSpPr>
        <p:grpSpPr>
          <a:xfrm>
            <a:off x="2171699" y="1253798"/>
            <a:ext cx="1995488" cy="1970723"/>
            <a:chOff x="1731704" y="776348"/>
            <a:chExt cx="1591194" cy="1571446"/>
          </a:xfrm>
        </p:grpSpPr>
        <p:sp>
          <p:nvSpPr>
            <p:cNvPr id="4" name="Freeform 12"/>
            <p:cNvSpPr/>
            <p:nvPr/>
          </p:nvSpPr>
          <p:spPr>
            <a:xfrm rot="18900908">
              <a:off x="1731704" y="776348"/>
              <a:ext cx="1591194" cy="1571446"/>
            </a:xfrm>
            <a:custGeom>
              <a:avLst/>
              <a:gdLst>
                <a:gd name="connsiteX0" fmla="*/ 0 w 1324101"/>
                <a:gd name="connsiteY0" fmla="*/ 662051 h 1324101"/>
                <a:gd name="connsiteX1" fmla="*/ 662051 w 1324101"/>
                <a:gd name="connsiteY1" fmla="*/ 0 h 1324101"/>
                <a:gd name="connsiteX2" fmla="*/ 1324101 w 1324101"/>
                <a:gd name="connsiteY2" fmla="*/ 0 h 1324101"/>
                <a:gd name="connsiteX3" fmla="*/ 1324101 w 1324101"/>
                <a:gd name="connsiteY3" fmla="*/ 662051 h 1324101"/>
                <a:gd name="connsiteX4" fmla="*/ 662050 w 1324101"/>
                <a:gd name="connsiteY4" fmla="*/ 1324102 h 1324101"/>
                <a:gd name="connsiteX5" fmla="*/ -1 w 1324101"/>
                <a:gd name="connsiteY5" fmla="*/ 662051 h 1324101"/>
                <a:gd name="connsiteX6" fmla="*/ 0 w 1324101"/>
                <a:gd name="connsiteY6" fmla="*/ 662051 h 13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101" h="1324101">
                  <a:moveTo>
                    <a:pt x="0" y="662051"/>
                  </a:moveTo>
                  <a:cubicBezTo>
                    <a:pt x="0" y="296410"/>
                    <a:pt x="296410" y="0"/>
                    <a:pt x="662051" y="0"/>
                  </a:cubicBezTo>
                  <a:lnTo>
                    <a:pt x="1324101" y="0"/>
                  </a:lnTo>
                  <a:lnTo>
                    <a:pt x="1324101" y="662051"/>
                  </a:lnTo>
                  <a:cubicBezTo>
                    <a:pt x="1324101" y="1027692"/>
                    <a:pt x="1027691" y="1324102"/>
                    <a:pt x="662050" y="1324102"/>
                  </a:cubicBezTo>
                  <a:cubicBezTo>
                    <a:pt x="296409" y="1324102"/>
                    <a:pt x="-1" y="1027692"/>
                    <a:pt x="-1" y="662051"/>
                  </a:cubicBezTo>
                  <a:lnTo>
                    <a:pt x="0" y="662051"/>
                  </a:lnTo>
                  <a:close/>
                </a:path>
              </a:pathLst>
            </a:custGeom>
            <a:gradFill flip="none" rotWithShape="1">
              <a:gsLst>
                <a:gs pos="0">
                  <a:srgbClr val="F0F0F0"/>
                </a:gs>
                <a:gs pos="100000">
                  <a:srgbClr val="F1F1F1"/>
                </a:gs>
              </a:gsLst>
              <a:lin ang="2700000" scaled="1"/>
              <a:tileRect/>
            </a:gradFill>
            <a:ln w="38100">
              <a:no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id-ID" sz="2257"/>
            </a:p>
          </p:txBody>
        </p:sp>
        <p:sp>
          <p:nvSpPr>
            <p:cNvPr id="17" name="Oval 52"/>
            <p:cNvSpPr/>
            <p:nvPr/>
          </p:nvSpPr>
          <p:spPr>
            <a:xfrm>
              <a:off x="2063362" y="1096388"/>
              <a:ext cx="969653" cy="957620"/>
            </a:xfrm>
            <a:prstGeom prst="ellipse">
              <a:avLst/>
            </a:prstGeom>
            <a:solidFill>
              <a:schemeClr val="accent3"/>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id-ID" sz="2257"/>
            </a:p>
          </p:txBody>
        </p:sp>
        <p:sp>
          <p:nvSpPr>
            <p:cNvPr id="32814" name="Freeform 25"/>
            <p:cNvSpPr>
              <a:spLocks noEditPoints="1"/>
            </p:cNvSpPr>
            <p:nvPr/>
          </p:nvSpPr>
          <p:spPr bwMode="auto">
            <a:xfrm>
              <a:off x="2165897" y="1368922"/>
              <a:ext cx="717746" cy="532567"/>
            </a:xfrm>
            <a:custGeom>
              <a:avLst/>
              <a:gdLst>
                <a:gd name="T0" fmla="*/ 737678 w 128"/>
                <a:gd name="T1" fmla="*/ 14087 h 96"/>
                <a:gd name="T2" fmla="*/ 196714 w 128"/>
                <a:gd name="T3" fmla="*/ 0 h 96"/>
                <a:gd name="T4" fmla="*/ 14051 w 128"/>
                <a:gd name="T5" fmla="*/ 162004 h 96"/>
                <a:gd name="T6" fmla="*/ 14051 w 128"/>
                <a:gd name="T7" fmla="*/ 239484 h 96"/>
                <a:gd name="T8" fmla="*/ 449632 w 128"/>
                <a:gd name="T9" fmla="*/ 676191 h 96"/>
                <a:gd name="T10" fmla="*/ 885213 w 128"/>
                <a:gd name="T11" fmla="*/ 239484 h 96"/>
                <a:gd name="T12" fmla="*/ 885213 w 128"/>
                <a:gd name="T13" fmla="*/ 162004 h 96"/>
                <a:gd name="T14" fmla="*/ 386403 w 128"/>
                <a:gd name="T15" fmla="*/ 197222 h 96"/>
                <a:gd name="T16" fmla="*/ 512862 w 128"/>
                <a:gd name="T17" fmla="*/ 197222 h 96"/>
                <a:gd name="T18" fmla="*/ 547989 w 128"/>
                <a:gd name="T19" fmla="*/ 63393 h 96"/>
                <a:gd name="T20" fmla="*/ 533938 w 128"/>
                <a:gd name="T21" fmla="*/ 176091 h 96"/>
                <a:gd name="T22" fmla="*/ 365326 w 128"/>
                <a:gd name="T23" fmla="*/ 176091 h 96"/>
                <a:gd name="T24" fmla="*/ 351275 w 128"/>
                <a:gd name="T25" fmla="*/ 63393 h 96"/>
                <a:gd name="T26" fmla="*/ 365326 w 128"/>
                <a:gd name="T27" fmla="*/ 176091 h 96"/>
                <a:gd name="T28" fmla="*/ 449632 w 128"/>
                <a:gd name="T29" fmla="*/ 577580 h 96"/>
                <a:gd name="T30" fmla="*/ 519887 w 128"/>
                <a:gd name="T31" fmla="*/ 225397 h 96"/>
                <a:gd name="T32" fmla="*/ 688499 w 128"/>
                <a:gd name="T33" fmla="*/ 225397 h 96"/>
                <a:gd name="T34" fmla="*/ 547989 w 128"/>
                <a:gd name="T35" fmla="*/ 225397 h 96"/>
                <a:gd name="T36" fmla="*/ 625270 w 128"/>
                <a:gd name="T37" fmla="*/ 140873 h 96"/>
                <a:gd name="T38" fmla="*/ 555015 w 128"/>
                <a:gd name="T39" fmla="*/ 197222 h 96"/>
                <a:gd name="T40" fmla="*/ 681474 w 128"/>
                <a:gd name="T41" fmla="*/ 56349 h 96"/>
                <a:gd name="T42" fmla="*/ 583117 w 128"/>
                <a:gd name="T43" fmla="*/ 56349 h 96"/>
                <a:gd name="T44" fmla="*/ 386403 w 128"/>
                <a:gd name="T45" fmla="*/ 56349 h 96"/>
                <a:gd name="T46" fmla="*/ 449632 w 128"/>
                <a:gd name="T47" fmla="*/ 105655 h 96"/>
                <a:gd name="T48" fmla="*/ 217791 w 128"/>
                <a:gd name="T49" fmla="*/ 56349 h 96"/>
                <a:gd name="T50" fmla="*/ 273995 w 128"/>
                <a:gd name="T51" fmla="*/ 98611 h 96"/>
                <a:gd name="T52" fmla="*/ 344250 w 128"/>
                <a:gd name="T53" fmla="*/ 197222 h 96"/>
                <a:gd name="T54" fmla="*/ 273995 w 128"/>
                <a:gd name="T55" fmla="*/ 140873 h 96"/>
                <a:gd name="T56" fmla="*/ 421530 w 128"/>
                <a:gd name="T57" fmla="*/ 570536 h 96"/>
                <a:gd name="T58" fmla="*/ 351275 w 128"/>
                <a:gd name="T59" fmla="*/ 225397 h 96"/>
                <a:gd name="T60" fmla="*/ 77281 w 128"/>
                <a:gd name="T61" fmla="*/ 225397 h 96"/>
                <a:gd name="T62" fmla="*/ 358301 w 128"/>
                <a:gd name="T63" fmla="*/ 521231 h 96"/>
                <a:gd name="T64" fmla="*/ 821984 w 128"/>
                <a:gd name="T65" fmla="*/ 225397 h 96"/>
                <a:gd name="T66" fmla="*/ 716601 w 128"/>
                <a:gd name="T67" fmla="*/ 225397 h 96"/>
                <a:gd name="T68" fmla="*/ 646346 w 128"/>
                <a:gd name="T69" fmla="*/ 119742 h 96"/>
                <a:gd name="T70" fmla="*/ 843060 w 128"/>
                <a:gd name="T71" fmla="*/ 197222 h 96"/>
                <a:gd name="T72" fmla="*/ 189689 w 128"/>
                <a:gd name="T73" fmla="*/ 70437 h 96"/>
                <a:gd name="T74" fmla="*/ 175638 w 128"/>
                <a:gd name="T75" fmla="*/ 197222 h 96"/>
                <a:gd name="T76" fmla="*/ 189689 w 128"/>
                <a:gd name="T77" fmla="*/ 70437 h 9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028" tIns="45514" rIns="91028" bIns="45514"/>
            <a:lstStyle/>
            <a:p>
              <a:endParaRPr lang="zh-CN" altLang="en-US" sz="2257"/>
            </a:p>
          </p:txBody>
        </p:sp>
      </p:grpSp>
      <p:grpSp>
        <p:nvGrpSpPr>
          <p:cNvPr id="10" name="组合 9"/>
          <p:cNvGrpSpPr/>
          <p:nvPr/>
        </p:nvGrpSpPr>
        <p:grpSpPr>
          <a:xfrm>
            <a:off x="3690939" y="2755749"/>
            <a:ext cx="1997075" cy="1970723"/>
            <a:chOff x="2943139" y="1973998"/>
            <a:chExt cx="1592459" cy="1571446"/>
          </a:xfrm>
        </p:grpSpPr>
        <p:sp>
          <p:nvSpPr>
            <p:cNvPr id="5" name="Freeform 13"/>
            <p:cNvSpPr/>
            <p:nvPr/>
          </p:nvSpPr>
          <p:spPr>
            <a:xfrm rot="2700908">
              <a:off x="2953646" y="1963491"/>
              <a:ext cx="1571446" cy="1592459"/>
            </a:xfrm>
            <a:custGeom>
              <a:avLst/>
              <a:gdLst>
                <a:gd name="connsiteX0" fmla="*/ 0 w 1324101"/>
                <a:gd name="connsiteY0" fmla="*/ 662051 h 1324101"/>
                <a:gd name="connsiteX1" fmla="*/ 662051 w 1324101"/>
                <a:gd name="connsiteY1" fmla="*/ 0 h 1324101"/>
                <a:gd name="connsiteX2" fmla="*/ 1324101 w 1324101"/>
                <a:gd name="connsiteY2" fmla="*/ 0 h 1324101"/>
                <a:gd name="connsiteX3" fmla="*/ 1324101 w 1324101"/>
                <a:gd name="connsiteY3" fmla="*/ 662051 h 1324101"/>
                <a:gd name="connsiteX4" fmla="*/ 662050 w 1324101"/>
                <a:gd name="connsiteY4" fmla="*/ 1324102 h 1324101"/>
                <a:gd name="connsiteX5" fmla="*/ -1 w 1324101"/>
                <a:gd name="connsiteY5" fmla="*/ 662051 h 1324101"/>
                <a:gd name="connsiteX6" fmla="*/ 0 w 1324101"/>
                <a:gd name="connsiteY6" fmla="*/ 662051 h 13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101" h="1324101">
                  <a:moveTo>
                    <a:pt x="0" y="662051"/>
                  </a:moveTo>
                  <a:cubicBezTo>
                    <a:pt x="0" y="296410"/>
                    <a:pt x="296410" y="0"/>
                    <a:pt x="662051" y="0"/>
                  </a:cubicBezTo>
                  <a:lnTo>
                    <a:pt x="1324101" y="0"/>
                  </a:lnTo>
                  <a:lnTo>
                    <a:pt x="1324101" y="662051"/>
                  </a:lnTo>
                  <a:cubicBezTo>
                    <a:pt x="1324101" y="1027692"/>
                    <a:pt x="1027691" y="1324102"/>
                    <a:pt x="662050" y="1324102"/>
                  </a:cubicBezTo>
                  <a:cubicBezTo>
                    <a:pt x="296409" y="1324102"/>
                    <a:pt x="-1" y="1027692"/>
                    <a:pt x="-1" y="662051"/>
                  </a:cubicBezTo>
                  <a:lnTo>
                    <a:pt x="0" y="662051"/>
                  </a:lnTo>
                  <a:close/>
                </a:path>
              </a:pathLst>
            </a:custGeom>
            <a:gradFill flip="none" rotWithShape="1">
              <a:gsLst>
                <a:gs pos="0">
                  <a:srgbClr val="F0F0F0"/>
                </a:gs>
                <a:gs pos="100000">
                  <a:srgbClr val="F1F1F1"/>
                </a:gs>
              </a:gsLst>
              <a:lin ang="2700000" scaled="1"/>
              <a:tileRect/>
            </a:gradFill>
            <a:ln w="38100">
              <a:no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id-ID" sz="2257"/>
            </a:p>
          </p:txBody>
        </p:sp>
        <p:sp>
          <p:nvSpPr>
            <p:cNvPr id="16" name="Oval 51"/>
            <p:cNvSpPr/>
            <p:nvPr/>
          </p:nvSpPr>
          <p:spPr>
            <a:xfrm>
              <a:off x="3258339" y="2285286"/>
              <a:ext cx="969653" cy="956370"/>
            </a:xfrm>
            <a:prstGeom prst="ellipse">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id-ID" sz="2257"/>
            </a:p>
          </p:txBody>
        </p:sp>
        <p:grpSp>
          <p:nvGrpSpPr>
            <p:cNvPr id="84" name="组合 83"/>
            <p:cNvGrpSpPr>
              <a:grpSpLocks noChangeAspect="1"/>
            </p:cNvGrpSpPr>
            <p:nvPr/>
          </p:nvGrpSpPr>
          <p:grpSpPr>
            <a:xfrm>
              <a:off x="3534045" y="2435583"/>
              <a:ext cx="434039" cy="625252"/>
              <a:chOff x="1797050" y="5657850"/>
              <a:chExt cx="422275" cy="615950"/>
            </a:xfrm>
            <a:solidFill>
              <a:schemeClr val="bg1"/>
            </a:solidFill>
          </p:grpSpPr>
          <p:sp>
            <p:nvSpPr>
              <p:cNvPr id="85" name="Oval 114"/>
              <p:cNvSpPr>
                <a:spLocks noChangeArrowheads="1"/>
              </p:cNvSpPr>
              <p:nvPr/>
            </p:nvSpPr>
            <p:spPr bwMode="auto">
              <a:xfrm>
                <a:off x="1970088" y="5832475"/>
                <a:ext cx="38100" cy="38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p>
            </p:txBody>
          </p:sp>
          <p:sp>
            <p:nvSpPr>
              <p:cNvPr id="86" name="Oval 115"/>
              <p:cNvSpPr>
                <a:spLocks noChangeArrowheads="1"/>
              </p:cNvSpPr>
              <p:nvPr/>
            </p:nvSpPr>
            <p:spPr bwMode="auto">
              <a:xfrm>
                <a:off x="1970088" y="6062663"/>
                <a:ext cx="38100" cy="38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p>
            </p:txBody>
          </p:sp>
          <p:sp>
            <p:nvSpPr>
              <p:cNvPr id="87" name="Oval 116"/>
              <p:cNvSpPr>
                <a:spLocks noChangeArrowheads="1"/>
              </p:cNvSpPr>
              <p:nvPr/>
            </p:nvSpPr>
            <p:spPr bwMode="auto">
              <a:xfrm>
                <a:off x="1854200" y="5946775"/>
                <a:ext cx="38100" cy="38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p>
            </p:txBody>
          </p:sp>
          <p:sp>
            <p:nvSpPr>
              <p:cNvPr id="88" name="Oval 117"/>
              <p:cNvSpPr>
                <a:spLocks noChangeArrowheads="1"/>
              </p:cNvSpPr>
              <p:nvPr/>
            </p:nvSpPr>
            <p:spPr bwMode="auto">
              <a:xfrm>
                <a:off x="2084388" y="5946775"/>
                <a:ext cx="38100" cy="38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p>
            </p:txBody>
          </p:sp>
          <p:sp>
            <p:nvSpPr>
              <p:cNvPr id="89" name="Freeform 118"/>
              <p:cNvSpPr>
                <a:spLocks/>
              </p:cNvSpPr>
              <p:nvPr/>
            </p:nvSpPr>
            <p:spPr bwMode="auto">
              <a:xfrm>
                <a:off x="1887538" y="6024563"/>
                <a:ext cx="38100" cy="42862"/>
              </a:xfrm>
              <a:custGeom>
                <a:avLst/>
                <a:gdLst>
                  <a:gd name="T0" fmla="*/ 1 w 8"/>
                  <a:gd name="T1" fmla="*/ 2 h 9"/>
                  <a:gd name="T2" fmla="*/ 1 w 8"/>
                  <a:gd name="T3" fmla="*/ 7 h 9"/>
                  <a:gd name="T4" fmla="*/ 7 w 8"/>
                  <a:gd name="T5" fmla="*/ 7 h 9"/>
                  <a:gd name="T6" fmla="*/ 7 w 8"/>
                  <a:gd name="T7" fmla="*/ 2 h 9"/>
                  <a:gd name="T8" fmla="*/ 1 w 8"/>
                  <a:gd name="T9" fmla="*/ 2 h 9"/>
                </a:gdLst>
                <a:ahLst/>
                <a:cxnLst>
                  <a:cxn ang="0">
                    <a:pos x="T0" y="T1"/>
                  </a:cxn>
                  <a:cxn ang="0">
                    <a:pos x="T2" y="T3"/>
                  </a:cxn>
                  <a:cxn ang="0">
                    <a:pos x="T4" y="T5"/>
                  </a:cxn>
                  <a:cxn ang="0">
                    <a:pos x="T6" y="T7"/>
                  </a:cxn>
                  <a:cxn ang="0">
                    <a:pos x="T8" y="T9"/>
                  </a:cxn>
                </a:cxnLst>
                <a:rect l="0" t="0" r="r" b="b"/>
                <a:pathLst>
                  <a:path w="8" h="9">
                    <a:moveTo>
                      <a:pt x="1" y="2"/>
                    </a:moveTo>
                    <a:cubicBezTo>
                      <a:pt x="0" y="3"/>
                      <a:pt x="0" y="6"/>
                      <a:pt x="1" y="7"/>
                    </a:cubicBezTo>
                    <a:cubicBezTo>
                      <a:pt x="3" y="9"/>
                      <a:pt x="5" y="9"/>
                      <a:pt x="7" y="7"/>
                    </a:cubicBezTo>
                    <a:cubicBezTo>
                      <a:pt x="8" y="6"/>
                      <a:pt x="8" y="3"/>
                      <a:pt x="7" y="2"/>
                    </a:cubicBezTo>
                    <a:cubicBezTo>
                      <a:pt x="5" y="0"/>
                      <a:pt x="3" y="0"/>
                      <a:pt x="1"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p>
            </p:txBody>
          </p:sp>
          <p:sp>
            <p:nvSpPr>
              <p:cNvPr id="90" name="Freeform 119"/>
              <p:cNvSpPr>
                <a:spLocks/>
              </p:cNvSpPr>
              <p:nvPr/>
            </p:nvSpPr>
            <p:spPr bwMode="auto">
              <a:xfrm>
                <a:off x="1887538" y="5861050"/>
                <a:ext cx="38100" cy="42862"/>
              </a:xfrm>
              <a:custGeom>
                <a:avLst/>
                <a:gdLst>
                  <a:gd name="T0" fmla="*/ 1 w 8"/>
                  <a:gd name="T1" fmla="*/ 2 h 9"/>
                  <a:gd name="T2" fmla="*/ 1 w 8"/>
                  <a:gd name="T3" fmla="*/ 7 h 9"/>
                  <a:gd name="T4" fmla="*/ 7 w 8"/>
                  <a:gd name="T5" fmla="*/ 7 h 9"/>
                  <a:gd name="T6" fmla="*/ 7 w 8"/>
                  <a:gd name="T7" fmla="*/ 2 h 9"/>
                  <a:gd name="T8" fmla="*/ 1 w 8"/>
                  <a:gd name="T9" fmla="*/ 2 h 9"/>
                </a:gdLst>
                <a:ahLst/>
                <a:cxnLst>
                  <a:cxn ang="0">
                    <a:pos x="T0" y="T1"/>
                  </a:cxn>
                  <a:cxn ang="0">
                    <a:pos x="T2" y="T3"/>
                  </a:cxn>
                  <a:cxn ang="0">
                    <a:pos x="T4" y="T5"/>
                  </a:cxn>
                  <a:cxn ang="0">
                    <a:pos x="T6" y="T7"/>
                  </a:cxn>
                  <a:cxn ang="0">
                    <a:pos x="T8" y="T9"/>
                  </a:cxn>
                </a:cxnLst>
                <a:rect l="0" t="0" r="r" b="b"/>
                <a:pathLst>
                  <a:path w="8" h="9">
                    <a:moveTo>
                      <a:pt x="1" y="2"/>
                    </a:moveTo>
                    <a:cubicBezTo>
                      <a:pt x="0" y="3"/>
                      <a:pt x="0" y="6"/>
                      <a:pt x="1" y="7"/>
                    </a:cubicBezTo>
                    <a:cubicBezTo>
                      <a:pt x="3" y="9"/>
                      <a:pt x="5" y="9"/>
                      <a:pt x="7" y="7"/>
                    </a:cubicBezTo>
                    <a:cubicBezTo>
                      <a:pt x="8" y="6"/>
                      <a:pt x="8" y="3"/>
                      <a:pt x="7" y="2"/>
                    </a:cubicBezTo>
                    <a:cubicBezTo>
                      <a:pt x="5" y="0"/>
                      <a:pt x="3" y="0"/>
                      <a:pt x="1"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p>
            </p:txBody>
          </p:sp>
          <p:sp>
            <p:nvSpPr>
              <p:cNvPr id="91" name="Freeform 120"/>
              <p:cNvSpPr>
                <a:spLocks/>
              </p:cNvSpPr>
              <p:nvPr/>
            </p:nvSpPr>
            <p:spPr bwMode="auto">
              <a:xfrm>
                <a:off x="2051050" y="6024563"/>
                <a:ext cx="38100" cy="42862"/>
              </a:xfrm>
              <a:custGeom>
                <a:avLst/>
                <a:gdLst>
                  <a:gd name="T0" fmla="*/ 1 w 8"/>
                  <a:gd name="T1" fmla="*/ 2 h 9"/>
                  <a:gd name="T2" fmla="*/ 1 w 8"/>
                  <a:gd name="T3" fmla="*/ 7 h 9"/>
                  <a:gd name="T4" fmla="*/ 7 w 8"/>
                  <a:gd name="T5" fmla="*/ 7 h 9"/>
                  <a:gd name="T6" fmla="*/ 7 w 8"/>
                  <a:gd name="T7" fmla="*/ 2 h 9"/>
                  <a:gd name="T8" fmla="*/ 1 w 8"/>
                  <a:gd name="T9" fmla="*/ 2 h 9"/>
                </a:gdLst>
                <a:ahLst/>
                <a:cxnLst>
                  <a:cxn ang="0">
                    <a:pos x="T0" y="T1"/>
                  </a:cxn>
                  <a:cxn ang="0">
                    <a:pos x="T2" y="T3"/>
                  </a:cxn>
                  <a:cxn ang="0">
                    <a:pos x="T4" y="T5"/>
                  </a:cxn>
                  <a:cxn ang="0">
                    <a:pos x="T6" y="T7"/>
                  </a:cxn>
                  <a:cxn ang="0">
                    <a:pos x="T8" y="T9"/>
                  </a:cxn>
                </a:cxnLst>
                <a:rect l="0" t="0" r="r" b="b"/>
                <a:pathLst>
                  <a:path w="8" h="9">
                    <a:moveTo>
                      <a:pt x="1" y="2"/>
                    </a:moveTo>
                    <a:cubicBezTo>
                      <a:pt x="0" y="3"/>
                      <a:pt x="0" y="6"/>
                      <a:pt x="1" y="7"/>
                    </a:cubicBezTo>
                    <a:cubicBezTo>
                      <a:pt x="3" y="9"/>
                      <a:pt x="5" y="9"/>
                      <a:pt x="7" y="7"/>
                    </a:cubicBezTo>
                    <a:cubicBezTo>
                      <a:pt x="8" y="6"/>
                      <a:pt x="8" y="3"/>
                      <a:pt x="7" y="2"/>
                    </a:cubicBezTo>
                    <a:cubicBezTo>
                      <a:pt x="5" y="0"/>
                      <a:pt x="3" y="0"/>
                      <a:pt x="1"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p>
            </p:txBody>
          </p:sp>
          <p:sp>
            <p:nvSpPr>
              <p:cNvPr id="92" name="Freeform 121"/>
              <p:cNvSpPr>
                <a:spLocks noEditPoints="1"/>
              </p:cNvSpPr>
              <p:nvPr/>
            </p:nvSpPr>
            <p:spPr bwMode="auto">
              <a:xfrm>
                <a:off x="1797050" y="5657850"/>
                <a:ext cx="422275" cy="615950"/>
              </a:xfrm>
              <a:custGeom>
                <a:avLst/>
                <a:gdLst>
                  <a:gd name="T0" fmla="*/ 80 w 88"/>
                  <a:gd name="T1" fmla="*/ 56 h 128"/>
                  <a:gd name="T2" fmla="*/ 79 w 88"/>
                  <a:gd name="T3" fmla="*/ 56 h 128"/>
                  <a:gd name="T4" fmla="*/ 70 w 88"/>
                  <a:gd name="T5" fmla="*/ 37 h 128"/>
                  <a:gd name="T6" fmla="*/ 64 w 88"/>
                  <a:gd name="T7" fmla="*/ 6 h 128"/>
                  <a:gd name="T8" fmla="*/ 56 w 88"/>
                  <a:gd name="T9" fmla="*/ 0 h 128"/>
                  <a:gd name="T10" fmla="*/ 24 w 88"/>
                  <a:gd name="T11" fmla="*/ 0 h 128"/>
                  <a:gd name="T12" fmla="*/ 17 w 88"/>
                  <a:gd name="T13" fmla="*/ 6 h 128"/>
                  <a:gd name="T14" fmla="*/ 11 w 88"/>
                  <a:gd name="T15" fmla="*/ 36 h 128"/>
                  <a:gd name="T16" fmla="*/ 0 w 88"/>
                  <a:gd name="T17" fmla="*/ 64 h 128"/>
                  <a:gd name="T18" fmla="*/ 10 w 88"/>
                  <a:gd name="T19" fmla="*/ 90 h 128"/>
                  <a:gd name="T20" fmla="*/ 16 w 88"/>
                  <a:gd name="T21" fmla="*/ 121 h 128"/>
                  <a:gd name="T22" fmla="*/ 24 w 88"/>
                  <a:gd name="T23" fmla="*/ 128 h 128"/>
                  <a:gd name="T24" fmla="*/ 56 w 88"/>
                  <a:gd name="T25" fmla="*/ 128 h 128"/>
                  <a:gd name="T26" fmla="*/ 64 w 88"/>
                  <a:gd name="T27" fmla="*/ 121 h 128"/>
                  <a:gd name="T28" fmla="*/ 70 w 88"/>
                  <a:gd name="T29" fmla="*/ 90 h 128"/>
                  <a:gd name="T30" fmla="*/ 79 w 88"/>
                  <a:gd name="T31" fmla="*/ 71 h 128"/>
                  <a:gd name="T32" fmla="*/ 80 w 88"/>
                  <a:gd name="T33" fmla="*/ 72 h 128"/>
                  <a:gd name="T34" fmla="*/ 88 w 88"/>
                  <a:gd name="T35" fmla="*/ 64 h 128"/>
                  <a:gd name="T36" fmla="*/ 80 w 88"/>
                  <a:gd name="T37" fmla="*/ 56 h 128"/>
                  <a:gd name="T38" fmla="*/ 24 w 88"/>
                  <a:gd name="T39" fmla="*/ 8 h 128"/>
                  <a:gd name="T40" fmla="*/ 56 w 88"/>
                  <a:gd name="T41" fmla="*/ 8 h 128"/>
                  <a:gd name="T42" fmla="*/ 60 w 88"/>
                  <a:gd name="T43" fmla="*/ 29 h 128"/>
                  <a:gd name="T44" fmla="*/ 40 w 88"/>
                  <a:gd name="T45" fmla="*/ 24 h 128"/>
                  <a:gd name="T46" fmla="*/ 20 w 88"/>
                  <a:gd name="T47" fmla="*/ 29 h 128"/>
                  <a:gd name="T48" fmla="*/ 24 w 88"/>
                  <a:gd name="T49" fmla="*/ 8 h 128"/>
                  <a:gd name="T50" fmla="*/ 56 w 88"/>
                  <a:gd name="T51" fmla="*/ 120 h 128"/>
                  <a:gd name="T52" fmla="*/ 24 w 88"/>
                  <a:gd name="T53" fmla="*/ 120 h 128"/>
                  <a:gd name="T54" fmla="*/ 20 w 88"/>
                  <a:gd name="T55" fmla="*/ 98 h 128"/>
                  <a:gd name="T56" fmla="*/ 40 w 88"/>
                  <a:gd name="T57" fmla="*/ 104 h 128"/>
                  <a:gd name="T58" fmla="*/ 60 w 88"/>
                  <a:gd name="T59" fmla="*/ 98 h 128"/>
                  <a:gd name="T60" fmla="*/ 56 w 88"/>
                  <a:gd name="T61" fmla="*/ 120 h 128"/>
                  <a:gd name="T62" fmla="*/ 40 w 88"/>
                  <a:gd name="T63" fmla="*/ 96 h 128"/>
                  <a:gd name="T64" fmla="*/ 8 w 88"/>
                  <a:gd name="T65" fmla="*/ 64 h 128"/>
                  <a:gd name="T66" fmla="*/ 40 w 88"/>
                  <a:gd name="T67" fmla="*/ 32 h 128"/>
                  <a:gd name="T68" fmla="*/ 72 w 88"/>
                  <a:gd name="T69" fmla="*/ 64 h 128"/>
                  <a:gd name="T70" fmla="*/ 40 w 88"/>
                  <a:gd name="T71"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8" h="128">
                    <a:moveTo>
                      <a:pt x="80" y="56"/>
                    </a:moveTo>
                    <a:cubicBezTo>
                      <a:pt x="80" y="56"/>
                      <a:pt x="79" y="56"/>
                      <a:pt x="79" y="56"/>
                    </a:cubicBezTo>
                    <a:cubicBezTo>
                      <a:pt x="78" y="49"/>
                      <a:pt x="75" y="43"/>
                      <a:pt x="70" y="37"/>
                    </a:cubicBezTo>
                    <a:cubicBezTo>
                      <a:pt x="64" y="6"/>
                      <a:pt x="64" y="6"/>
                      <a:pt x="64" y="6"/>
                    </a:cubicBezTo>
                    <a:cubicBezTo>
                      <a:pt x="64" y="2"/>
                      <a:pt x="60" y="0"/>
                      <a:pt x="56" y="0"/>
                    </a:cubicBezTo>
                    <a:cubicBezTo>
                      <a:pt x="24" y="0"/>
                      <a:pt x="24" y="0"/>
                      <a:pt x="24" y="0"/>
                    </a:cubicBezTo>
                    <a:cubicBezTo>
                      <a:pt x="21" y="0"/>
                      <a:pt x="17" y="2"/>
                      <a:pt x="17" y="6"/>
                    </a:cubicBezTo>
                    <a:cubicBezTo>
                      <a:pt x="11" y="36"/>
                      <a:pt x="11" y="36"/>
                      <a:pt x="11" y="36"/>
                    </a:cubicBezTo>
                    <a:cubicBezTo>
                      <a:pt x="4" y="43"/>
                      <a:pt x="0" y="53"/>
                      <a:pt x="0" y="64"/>
                    </a:cubicBezTo>
                    <a:cubicBezTo>
                      <a:pt x="0" y="74"/>
                      <a:pt x="4" y="83"/>
                      <a:pt x="10" y="90"/>
                    </a:cubicBezTo>
                    <a:cubicBezTo>
                      <a:pt x="16" y="121"/>
                      <a:pt x="16" y="121"/>
                      <a:pt x="16" y="121"/>
                    </a:cubicBezTo>
                    <a:cubicBezTo>
                      <a:pt x="17" y="125"/>
                      <a:pt x="20" y="128"/>
                      <a:pt x="24" y="128"/>
                    </a:cubicBezTo>
                    <a:cubicBezTo>
                      <a:pt x="56" y="128"/>
                      <a:pt x="56" y="128"/>
                      <a:pt x="56" y="128"/>
                    </a:cubicBezTo>
                    <a:cubicBezTo>
                      <a:pt x="60" y="128"/>
                      <a:pt x="63" y="125"/>
                      <a:pt x="64" y="121"/>
                    </a:cubicBezTo>
                    <a:cubicBezTo>
                      <a:pt x="70" y="90"/>
                      <a:pt x="70" y="90"/>
                      <a:pt x="70" y="90"/>
                    </a:cubicBezTo>
                    <a:cubicBezTo>
                      <a:pt x="74" y="85"/>
                      <a:pt x="78" y="79"/>
                      <a:pt x="79" y="71"/>
                    </a:cubicBezTo>
                    <a:cubicBezTo>
                      <a:pt x="79" y="71"/>
                      <a:pt x="80" y="72"/>
                      <a:pt x="80" y="72"/>
                    </a:cubicBezTo>
                    <a:cubicBezTo>
                      <a:pt x="84" y="72"/>
                      <a:pt x="88" y="68"/>
                      <a:pt x="88" y="64"/>
                    </a:cubicBezTo>
                    <a:cubicBezTo>
                      <a:pt x="88" y="59"/>
                      <a:pt x="84" y="56"/>
                      <a:pt x="80" y="56"/>
                    </a:cubicBezTo>
                    <a:moveTo>
                      <a:pt x="24" y="8"/>
                    </a:moveTo>
                    <a:cubicBezTo>
                      <a:pt x="56" y="8"/>
                      <a:pt x="56" y="8"/>
                      <a:pt x="56" y="8"/>
                    </a:cubicBezTo>
                    <a:cubicBezTo>
                      <a:pt x="60" y="29"/>
                      <a:pt x="60" y="29"/>
                      <a:pt x="60" y="29"/>
                    </a:cubicBezTo>
                    <a:cubicBezTo>
                      <a:pt x="55" y="26"/>
                      <a:pt x="48" y="24"/>
                      <a:pt x="40" y="24"/>
                    </a:cubicBezTo>
                    <a:cubicBezTo>
                      <a:pt x="33" y="24"/>
                      <a:pt x="26" y="26"/>
                      <a:pt x="20" y="29"/>
                    </a:cubicBezTo>
                    <a:lnTo>
                      <a:pt x="24" y="8"/>
                    </a:lnTo>
                    <a:close/>
                    <a:moveTo>
                      <a:pt x="56" y="120"/>
                    </a:moveTo>
                    <a:cubicBezTo>
                      <a:pt x="24" y="120"/>
                      <a:pt x="24" y="120"/>
                      <a:pt x="24" y="120"/>
                    </a:cubicBezTo>
                    <a:cubicBezTo>
                      <a:pt x="20" y="98"/>
                      <a:pt x="20" y="98"/>
                      <a:pt x="20" y="98"/>
                    </a:cubicBezTo>
                    <a:cubicBezTo>
                      <a:pt x="26" y="101"/>
                      <a:pt x="33" y="104"/>
                      <a:pt x="40" y="104"/>
                    </a:cubicBezTo>
                    <a:cubicBezTo>
                      <a:pt x="47" y="104"/>
                      <a:pt x="54" y="101"/>
                      <a:pt x="60" y="98"/>
                    </a:cubicBezTo>
                    <a:lnTo>
                      <a:pt x="56" y="120"/>
                    </a:lnTo>
                    <a:close/>
                    <a:moveTo>
                      <a:pt x="40" y="96"/>
                    </a:moveTo>
                    <a:cubicBezTo>
                      <a:pt x="22" y="96"/>
                      <a:pt x="8" y="81"/>
                      <a:pt x="8" y="64"/>
                    </a:cubicBezTo>
                    <a:cubicBezTo>
                      <a:pt x="8" y="46"/>
                      <a:pt x="22" y="32"/>
                      <a:pt x="40" y="32"/>
                    </a:cubicBezTo>
                    <a:cubicBezTo>
                      <a:pt x="58" y="32"/>
                      <a:pt x="72" y="46"/>
                      <a:pt x="72" y="64"/>
                    </a:cubicBezTo>
                    <a:cubicBezTo>
                      <a:pt x="72" y="81"/>
                      <a:pt x="58" y="96"/>
                      <a:pt x="40" y="9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p>
            </p:txBody>
          </p:sp>
          <p:sp>
            <p:nvSpPr>
              <p:cNvPr id="93" name="Freeform 122"/>
              <p:cNvSpPr>
                <a:spLocks/>
              </p:cNvSpPr>
              <p:nvPr/>
            </p:nvSpPr>
            <p:spPr bwMode="auto">
              <a:xfrm>
                <a:off x="1970088" y="5865813"/>
                <a:ext cx="114300" cy="119062"/>
              </a:xfrm>
              <a:custGeom>
                <a:avLst/>
                <a:gdLst>
                  <a:gd name="T0" fmla="*/ 24 w 24"/>
                  <a:gd name="T1" fmla="*/ 1 h 25"/>
                  <a:gd name="T2" fmla="*/ 22 w 24"/>
                  <a:gd name="T3" fmla="*/ 1 h 25"/>
                  <a:gd name="T4" fmla="*/ 1 w 24"/>
                  <a:gd name="T5" fmla="*/ 18 h 25"/>
                  <a:gd name="T6" fmla="*/ 0 w 24"/>
                  <a:gd name="T7" fmla="*/ 21 h 25"/>
                  <a:gd name="T8" fmla="*/ 1 w 24"/>
                  <a:gd name="T9" fmla="*/ 23 h 25"/>
                  <a:gd name="T10" fmla="*/ 4 w 24"/>
                  <a:gd name="T11" fmla="*/ 25 h 25"/>
                  <a:gd name="T12" fmla="*/ 7 w 24"/>
                  <a:gd name="T13" fmla="*/ 23 h 25"/>
                  <a:gd name="T14" fmla="*/ 14 w 24"/>
                  <a:gd name="T15" fmla="*/ 15 h 25"/>
                  <a:gd name="T16" fmla="*/ 24 w 24"/>
                  <a:gd name="T17" fmla="*/ 3 h 25"/>
                  <a:gd name="T18" fmla="*/ 24 w 24"/>
                  <a:gd name="T19"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5">
                    <a:moveTo>
                      <a:pt x="24" y="1"/>
                    </a:moveTo>
                    <a:cubicBezTo>
                      <a:pt x="23" y="0"/>
                      <a:pt x="23" y="0"/>
                      <a:pt x="22" y="1"/>
                    </a:cubicBezTo>
                    <a:cubicBezTo>
                      <a:pt x="1" y="18"/>
                      <a:pt x="1" y="18"/>
                      <a:pt x="1" y="18"/>
                    </a:cubicBezTo>
                    <a:cubicBezTo>
                      <a:pt x="0" y="19"/>
                      <a:pt x="0" y="20"/>
                      <a:pt x="0" y="21"/>
                    </a:cubicBezTo>
                    <a:cubicBezTo>
                      <a:pt x="0" y="22"/>
                      <a:pt x="0" y="23"/>
                      <a:pt x="1" y="23"/>
                    </a:cubicBezTo>
                    <a:cubicBezTo>
                      <a:pt x="2" y="24"/>
                      <a:pt x="3" y="25"/>
                      <a:pt x="4" y="25"/>
                    </a:cubicBezTo>
                    <a:cubicBezTo>
                      <a:pt x="5" y="25"/>
                      <a:pt x="6" y="24"/>
                      <a:pt x="7" y="23"/>
                    </a:cubicBezTo>
                    <a:cubicBezTo>
                      <a:pt x="14" y="15"/>
                      <a:pt x="14" y="15"/>
                      <a:pt x="14" y="15"/>
                    </a:cubicBezTo>
                    <a:cubicBezTo>
                      <a:pt x="24" y="3"/>
                      <a:pt x="24" y="3"/>
                      <a:pt x="24" y="3"/>
                    </a:cubicBezTo>
                    <a:cubicBezTo>
                      <a:pt x="24" y="2"/>
                      <a:pt x="24" y="1"/>
                      <a:pt x="24"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p>
            </p:txBody>
          </p:sp>
        </p:grpSp>
      </p:grpSp>
      <p:grpSp>
        <p:nvGrpSpPr>
          <p:cNvPr id="8" name="组合 7"/>
          <p:cNvGrpSpPr/>
          <p:nvPr/>
        </p:nvGrpSpPr>
        <p:grpSpPr>
          <a:xfrm>
            <a:off x="650875" y="2754180"/>
            <a:ext cx="1995488" cy="1972291"/>
            <a:chOff x="519005" y="1972746"/>
            <a:chExt cx="1591194" cy="1572697"/>
          </a:xfrm>
        </p:grpSpPr>
        <p:sp>
          <p:nvSpPr>
            <p:cNvPr id="6" name="Freeform 15"/>
            <p:cNvSpPr/>
            <p:nvPr/>
          </p:nvSpPr>
          <p:spPr>
            <a:xfrm rot="13500908">
              <a:off x="528253" y="1963498"/>
              <a:ext cx="1572697" cy="1591194"/>
            </a:xfrm>
            <a:custGeom>
              <a:avLst/>
              <a:gdLst>
                <a:gd name="connsiteX0" fmla="*/ 0 w 1324101"/>
                <a:gd name="connsiteY0" fmla="*/ 662051 h 1324101"/>
                <a:gd name="connsiteX1" fmla="*/ 662051 w 1324101"/>
                <a:gd name="connsiteY1" fmla="*/ 0 h 1324101"/>
                <a:gd name="connsiteX2" fmla="*/ 1324101 w 1324101"/>
                <a:gd name="connsiteY2" fmla="*/ 0 h 1324101"/>
                <a:gd name="connsiteX3" fmla="*/ 1324101 w 1324101"/>
                <a:gd name="connsiteY3" fmla="*/ 662051 h 1324101"/>
                <a:gd name="connsiteX4" fmla="*/ 662050 w 1324101"/>
                <a:gd name="connsiteY4" fmla="*/ 1324102 h 1324101"/>
                <a:gd name="connsiteX5" fmla="*/ -1 w 1324101"/>
                <a:gd name="connsiteY5" fmla="*/ 662051 h 1324101"/>
                <a:gd name="connsiteX6" fmla="*/ 0 w 1324101"/>
                <a:gd name="connsiteY6" fmla="*/ 662051 h 13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101" h="1324101">
                  <a:moveTo>
                    <a:pt x="0" y="662051"/>
                  </a:moveTo>
                  <a:cubicBezTo>
                    <a:pt x="0" y="296410"/>
                    <a:pt x="296410" y="0"/>
                    <a:pt x="662051" y="0"/>
                  </a:cubicBezTo>
                  <a:lnTo>
                    <a:pt x="1324101" y="0"/>
                  </a:lnTo>
                  <a:lnTo>
                    <a:pt x="1324101" y="662051"/>
                  </a:lnTo>
                  <a:cubicBezTo>
                    <a:pt x="1324101" y="1027692"/>
                    <a:pt x="1027691" y="1324102"/>
                    <a:pt x="662050" y="1324102"/>
                  </a:cubicBezTo>
                  <a:cubicBezTo>
                    <a:pt x="296409" y="1324102"/>
                    <a:pt x="-1" y="1027692"/>
                    <a:pt x="-1" y="662051"/>
                  </a:cubicBezTo>
                  <a:lnTo>
                    <a:pt x="0" y="662051"/>
                  </a:lnTo>
                  <a:close/>
                </a:path>
              </a:pathLst>
            </a:custGeom>
            <a:gradFill flip="none" rotWithShape="1">
              <a:gsLst>
                <a:gs pos="0">
                  <a:srgbClr val="F0F0F0"/>
                </a:gs>
                <a:gs pos="100000">
                  <a:srgbClr val="F1F1F1"/>
                </a:gs>
              </a:gsLst>
              <a:lin ang="2700000" scaled="1"/>
              <a:tileRect/>
            </a:gradFill>
            <a:ln w="38100">
              <a:no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id-ID" sz="2257"/>
            </a:p>
          </p:txBody>
        </p:sp>
        <p:sp>
          <p:nvSpPr>
            <p:cNvPr id="9" name="Oval 44"/>
            <p:cNvSpPr/>
            <p:nvPr/>
          </p:nvSpPr>
          <p:spPr>
            <a:xfrm>
              <a:off x="830408" y="2280285"/>
              <a:ext cx="968388" cy="957620"/>
            </a:xfrm>
            <a:prstGeom prst="ellipse">
              <a:avLst/>
            </a:prstGeom>
            <a:solidFill>
              <a:schemeClr val="accent2"/>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id-ID" sz="2257"/>
            </a:p>
          </p:txBody>
        </p:sp>
        <p:grpSp>
          <p:nvGrpSpPr>
            <p:cNvPr id="94" name="组合 93"/>
            <p:cNvGrpSpPr/>
            <p:nvPr/>
          </p:nvGrpSpPr>
          <p:grpSpPr>
            <a:xfrm>
              <a:off x="1061214" y="2508414"/>
              <a:ext cx="535196" cy="452540"/>
              <a:chOff x="2162176" y="-104775"/>
              <a:chExt cx="1655763" cy="1417638"/>
            </a:xfrm>
            <a:solidFill>
              <a:schemeClr val="bg1"/>
            </a:solidFill>
          </p:grpSpPr>
          <p:sp>
            <p:nvSpPr>
              <p:cNvPr id="95" name="Freeform 3767"/>
              <p:cNvSpPr>
                <a:spLocks/>
              </p:cNvSpPr>
              <p:nvPr/>
            </p:nvSpPr>
            <p:spPr bwMode="auto">
              <a:xfrm>
                <a:off x="2311401" y="104775"/>
                <a:ext cx="1370013" cy="1208088"/>
              </a:xfrm>
              <a:custGeom>
                <a:avLst/>
                <a:gdLst>
                  <a:gd name="T0" fmla="*/ 231 w 431"/>
                  <a:gd name="T1" fmla="*/ 6 h 380"/>
                  <a:gd name="T2" fmla="*/ 190 w 431"/>
                  <a:gd name="T3" fmla="*/ 7 h 380"/>
                  <a:gd name="T4" fmla="*/ 20 w 431"/>
                  <a:gd name="T5" fmla="*/ 106 h 380"/>
                  <a:gd name="T6" fmla="*/ 0 w 431"/>
                  <a:gd name="T7" fmla="*/ 142 h 380"/>
                  <a:gd name="T8" fmla="*/ 0 w 431"/>
                  <a:gd name="T9" fmla="*/ 357 h 380"/>
                  <a:gd name="T10" fmla="*/ 24 w 431"/>
                  <a:gd name="T11" fmla="*/ 380 h 380"/>
                  <a:gd name="T12" fmla="*/ 124 w 431"/>
                  <a:gd name="T13" fmla="*/ 380 h 380"/>
                  <a:gd name="T14" fmla="*/ 148 w 431"/>
                  <a:gd name="T15" fmla="*/ 357 h 380"/>
                  <a:gd name="T16" fmla="*/ 148 w 431"/>
                  <a:gd name="T17" fmla="*/ 258 h 380"/>
                  <a:gd name="T18" fmla="*/ 171 w 431"/>
                  <a:gd name="T19" fmla="*/ 235 h 380"/>
                  <a:gd name="T20" fmla="*/ 260 w 431"/>
                  <a:gd name="T21" fmla="*/ 235 h 380"/>
                  <a:gd name="T22" fmla="*/ 283 w 431"/>
                  <a:gd name="T23" fmla="*/ 258 h 380"/>
                  <a:gd name="T24" fmla="*/ 283 w 431"/>
                  <a:gd name="T25" fmla="*/ 357 h 380"/>
                  <a:gd name="T26" fmla="*/ 307 w 431"/>
                  <a:gd name="T27" fmla="*/ 380 h 380"/>
                  <a:gd name="T28" fmla="*/ 407 w 431"/>
                  <a:gd name="T29" fmla="*/ 380 h 380"/>
                  <a:gd name="T30" fmla="*/ 431 w 431"/>
                  <a:gd name="T31" fmla="*/ 357 h 380"/>
                  <a:gd name="T32" fmla="*/ 431 w 431"/>
                  <a:gd name="T33" fmla="*/ 142 h 380"/>
                  <a:gd name="T34" fmla="*/ 410 w 431"/>
                  <a:gd name="T35" fmla="*/ 107 h 380"/>
                  <a:gd name="T36" fmla="*/ 231 w 431"/>
                  <a:gd name="T37" fmla="*/ 6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1" h="380">
                    <a:moveTo>
                      <a:pt x="231" y="6"/>
                    </a:moveTo>
                    <a:cubicBezTo>
                      <a:pt x="220" y="0"/>
                      <a:pt x="201" y="0"/>
                      <a:pt x="190" y="7"/>
                    </a:cubicBezTo>
                    <a:cubicBezTo>
                      <a:pt x="20" y="106"/>
                      <a:pt x="20" y="106"/>
                      <a:pt x="20" y="106"/>
                    </a:cubicBezTo>
                    <a:cubicBezTo>
                      <a:pt x="9" y="113"/>
                      <a:pt x="0" y="129"/>
                      <a:pt x="0" y="142"/>
                    </a:cubicBezTo>
                    <a:cubicBezTo>
                      <a:pt x="0" y="357"/>
                      <a:pt x="0" y="357"/>
                      <a:pt x="0" y="357"/>
                    </a:cubicBezTo>
                    <a:cubicBezTo>
                      <a:pt x="0" y="370"/>
                      <a:pt x="10" y="380"/>
                      <a:pt x="24" y="380"/>
                    </a:cubicBezTo>
                    <a:cubicBezTo>
                      <a:pt x="124" y="380"/>
                      <a:pt x="124" y="380"/>
                      <a:pt x="124" y="380"/>
                    </a:cubicBezTo>
                    <a:cubicBezTo>
                      <a:pt x="137" y="380"/>
                      <a:pt x="148" y="370"/>
                      <a:pt x="148" y="357"/>
                    </a:cubicBezTo>
                    <a:cubicBezTo>
                      <a:pt x="148" y="258"/>
                      <a:pt x="148" y="258"/>
                      <a:pt x="148" y="258"/>
                    </a:cubicBezTo>
                    <a:cubicBezTo>
                      <a:pt x="148" y="245"/>
                      <a:pt x="158" y="235"/>
                      <a:pt x="171" y="235"/>
                    </a:cubicBezTo>
                    <a:cubicBezTo>
                      <a:pt x="260" y="235"/>
                      <a:pt x="260" y="235"/>
                      <a:pt x="260" y="235"/>
                    </a:cubicBezTo>
                    <a:cubicBezTo>
                      <a:pt x="273" y="235"/>
                      <a:pt x="283" y="245"/>
                      <a:pt x="283" y="258"/>
                    </a:cubicBezTo>
                    <a:cubicBezTo>
                      <a:pt x="283" y="357"/>
                      <a:pt x="283" y="357"/>
                      <a:pt x="283" y="357"/>
                    </a:cubicBezTo>
                    <a:cubicBezTo>
                      <a:pt x="283" y="370"/>
                      <a:pt x="294" y="380"/>
                      <a:pt x="307" y="380"/>
                    </a:cubicBezTo>
                    <a:cubicBezTo>
                      <a:pt x="407" y="380"/>
                      <a:pt x="407" y="380"/>
                      <a:pt x="407" y="380"/>
                    </a:cubicBezTo>
                    <a:cubicBezTo>
                      <a:pt x="420" y="380"/>
                      <a:pt x="431" y="370"/>
                      <a:pt x="431" y="357"/>
                    </a:cubicBezTo>
                    <a:cubicBezTo>
                      <a:pt x="431" y="142"/>
                      <a:pt x="431" y="142"/>
                      <a:pt x="431" y="142"/>
                    </a:cubicBezTo>
                    <a:cubicBezTo>
                      <a:pt x="431" y="129"/>
                      <a:pt x="422" y="113"/>
                      <a:pt x="410" y="107"/>
                    </a:cubicBezTo>
                    <a:lnTo>
                      <a:pt x="23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p>
            </p:txBody>
          </p:sp>
          <p:sp>
            <p:nvSpPr>
              <p:cNvPr id="96" name="Freeform 3768"/>
              <p:cNvSpPr>
                <a:spLocks/>
              </p:cNvSpPr>
              <p:nvPr/>
            </p:nvSpPr>
            <p:spPr bwMode="auto">
              <a:xfrm>
                <a:off x="2162176" y="-104775"/>
                <a:ext cx="1655763" cy="552450"/>
              </a:xfrm>
              <a:custGeom>
                <a:avLst/>
                <a:gdLst>
                  <a:gd name="T0" fmla="*/ 516 w 521"/>
                  <a:gd name="T1" fmla="*/ 165 h 174"/>
                  <a:gd name="T2" fmla="*/ 487 w 521"/>
                  <a:gd name="T3" fmla="*/ 167 h 174"/>
                  <a:gd name="T4" fmla="*/ 276 w 521"/>
                  <a:gd name="T5" fmla="*/ 45 h 174"/>
                  <a:gd name="T6" fmla="*/ 235 w 521"/>
                  <a:gd name="T7" fmla="*/ 45 h 174"/>
                  <a:gd name="T8" fmla="*/ 34 w 521"/>
                  <a:gd name="T9" fmla="*/ 167 h 174"/>
                  <a:gd name="T10" fmla="*/ 5 w 521"/>
                  <a:gd name="T11" fmla="*/ 165 h 174"/>
                  <a:gd name="T12" fmla="*/ 16 w 521"/>
                  <a:gd name="T13" fmla="*/ 138 h 174"/>
                  <a:gd name="T14" fmla="*/ 235 w 521"/>
                  <a:gd name="T15" fmla="*/ 7 h 174"/>
                  <a:gd name="T16" fmla="*/ 276 w 521"/>
                  <a:gd name="T17" fmla="*/ 6 h 174"/>
                  <a:gd name="T18" fmla="*/ 504 w 521"/>
                  <a:gd name="T19" fmla="*/ 139 h 174"/>
                  <a:gd name="T20" fmla="*/ 516 w 521"/>
                  <a:gd name="T21" fmla="*/ 16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1" h="174">
                    <a:moveTo>
                      <a:pt x="516" y="165"/>
                    </a:moveTo>
                    <a:cubicBezTo>
                      <a:pt x="512" y="173"/>
                      <a:pt x="499" y="174"/>
                      <a:pt x="487" y="167"/>
                    </a:cubicBezTo>
                    <a:cubicBezTo>
                      <a:pt x="276" y="45"/>
                      <a:pt x="276" y="45"/>
                      <a:pt x="276" y="45"/>
                    </a:cubicBezTo>
                    <a:cubicBezTo>
                      <a:pt x="265" y="38"/>
                      <a:pt x="247" y="38"/>
                      <a:pt x="235" y="45"/>
                    </a:cubicBezTo>
                    <a:cubicBezTo>
                      <a:pt x="34" y="167"/>
                      <a:pt x="34" y="167"/>
                      <a:pt x="34" y="167"/>
                    </a:cubicBezTo>
                    <a:cubicBezTo>
                      <a:pt x="22" y="174"/>
                      <a:pt x="9" y="173"/>
                      <a:pt x="5" y="165"/>
                    </a:cubicBezTo>
                    <a:cubicBezTo>
                      <a:pt x="0" y="157"/>
                      <a:pt x="5" y="145"/>
                      <a:pt x="16" y="138"/>
                    </a:cubicBezTo>
                    <a:cubicBezTo>
                      <a:pt x="235" y="7"/>
                      <a:pt x="235" y="7"/>
                      <a:pt x="235" y="7"/>
                    </a:cubicBezTo>
                    <a:cubicBezTo>
                      <a:pt x="246" y="0"/>
                      <a:pt x="265" y="0"/>
                      <a:pt x="276" y="6"/>
                    </a:cubicBezTo>
                    <a:cubicBezTo>
                      <a:pt x="504" y="139"/>
                      <a:pt x="504" y="139"/>
                      <a:pt x="504" y="139"/>
                    </a:cubicBezTo>
                    <a:cubicBezTo>
                      <a:pt x="515" y="145"/>
                      <a:pt x="521" y="157"/>
                      <a:pt x="516"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p>
            </p:txBody>
          </p:sp>
        </p:grpSp>
      </p:grpSp>
      <p:grpSp>
        <p:nvGrpSpPr>
          <p:cNvPr id="11" name="组合 10"/>
          <p:cNvGrpSpPr/>
          <p:nvPr/>
        </p:nvGrpSpPr>
        <p:grpSpPr>
          <a:xfrm>
            <a:off x="2170115" y="4256132"/>
            <a:ext cx="1997075" cy="1972291"/>
            <a:chOff x="1730440" y="3170396"/>
            <a:chExt cx="1592459" cy="1572697"/>
          </a:xfrm>
        </p:grpSpPr>
        <p:sp>
          <p:nvSpPr>
            <p:cNvPr id="7" name="Freeform 16"/>
            <p:cNvSpPr/>
            <p:nvPr/>
          </p:nvSpPr>
          <p:spPr>
            <a:xfrm rot="8100908">
              <a:off x="1730440" y="3170396"/>
              <a:ext cx="1592459" cy="1572697"/>
            </a:xfrm>
            <a:custGeom>
              <a:avLst/>
              <a:gdLst>
                <a:gd name="connsiteX0" fmla="*/ 0 w 1324101"/>
                <a:gd name="connsiteY0" fmla="*/ 662051 h 1324101"/>
                <a:gd name="connsiteX1" fmla="*/ 662051 w 1324101"/>
                <a:gd name="connsiteY1" fmla="*/ 0 h 1324101"/>
                <a:gd name="connsiteX2" fmla="*/ 1324101 w 1324101"/>
                <a:gd name="connsiteY2" fmla="*/ 0 h 1324101"/>
                <a:gd name="connsiteX3" fmla="*/ 1324101 w 1324101"/>
                <a:gd name="connsiteY3" fmla="*/ 662051 h 1324101"/>
                <a:gd name="connsiteX4" fmla="*/ 662050 w 1324101"/>
                <a:gd name="connsiteY4" fmla="*/ 1324102 h 1324101"/>
                <a:gd name="connsiteX5" fmla="*/ -1 w 1324101"/>
                <a:gd name="connsiteY5" fmla="*/ 662051 h 1324101"/>
                <a:gd name="connsiteX6" fmla="*/ 0 w 1324101"/>
                <a:gd name="connsiteY6" fmla="*/ 662051 h 13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101" h="1324101">
                  <a:moveTo>
                    <a:pt x="0" y="662051"/>
                  </a:moveTo>
                  <a:cubicBezTo>
                    <a:pt x="0" y="296410"/>
                    <a:pt x="296410" y="0"/>
                    <a:pt x="662051" y="0"/>
                  </a:cubicBezTo>
                  <a:lnTo>
                    <a:pt x="1324101" y="0"/>
                  </a:lnTo>
                  <a:lnTo>
                    <a:pt x="1324101" y="662051"/>
                  </a:lnTo>
                  <a:cubicBezTo>
                    <a:pt x="1324101" y="1027692"/>
                    <a:pt x="1027691" y="1324102"/>
                    <a:pt x="662050" y="1324102"/>
                  </a:cubicBezTo>
                  <a:cubicBezTo>
                    <a:pt x="296409" y="1324102"/>
                    <a:pt x="-1" y="1027692"/>
                    <a:pt x="-1" y="662051"/>
                  </a:cubicBezTo>
                  <a:lnTo>
                    <a:pt x="0" y="662051"/>
                  </a:lnTo>
                  <a:close/>
                </a:path>
              </a:pathLst>
            </a:custGeom>
            <a:gradFill flip="none" rotWithShape="1">
              <a:gsLst>
                <a:gs pos="0">
                  <a:srgbClr val="F0F0F0"/>
                </a:gs>
                <a:gs pos="100000">
                  <a:srgbClr val="F1F1F1"/>
                </a:gs>
              </a:gsLst>
              <a:lin ang="2700000" scaled="1"/>
              <a:tileRect/>
            </a:gradFill>
            <a:ln w="38100">
              <a:no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id-ID" sz="2257"/>
            </a:p>
          </p:txBody>
        </p:sp>
        <p:sp>
          <p:nvSpPr>
            <p:cNvPr id="18" name="Oval 53"/>
            <p:cNvSpPr/>
            <p:nvPr/>
          </p:nvSpPr>
          <p:spPr>
            <a:xfrm>
              <a:off x="2057033" y="3455432"/>
              <a:ext cx="969653" cy="957620"/>
            </a:xfrm>
            <a:prstGeom prst="ellipse">
              <a:avLst/>
            </a:prstGeom>
            <a:solidFill>
              <a:schemeClr val="accent4"/>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id-ID" sz="2257"/>
            </a:p>
          </p:txBody>
        </p:sp>
        <p:sp>
          <p:nvSpPr>
            <p:cNvPr id="32817" name="Freeform 266"/>
            <p:cNvSpPr>
              <a:spLocks noEditPoints="1"/>
            </p:cNvSpPr>
            <p:nvPr/>
          </p:nvSpPr>
          <p:spPr bwMode="auto">
            <a:xfrm>
              <a:off x="2270963" y="3672959"/>
              <a:ext cx="522803" cy="566321"/>
            </a:xfrm>
            <a:custGeom>
              <a:avLst/>
              <a:gdLst>
                <a:gd name="T0" fmla="*/ 222582 w 183"/>
                <a:gd name="T1" fmla="*/ 79178 h 200"/>
                <a:gd name="T2" fmla="*/ 129241 w 183"/>
                <a:gd name="T3" fmla="*/ 39589 h 200"/>
                <a:gd name="T4" fmla="*/ 0 w 183"/>
                <a:gd name="T5" fmla="*/ 172753 h 200"/>
                <a:gd name="T6" fmla="*/ 32310 w 183"/>
                <a:gd name="T7" fmla="*/ 262728 h 200"/>
                <a:gd name="T8" fmla="*/ 222582 w 183"/>
                <a:gd name="T9" fmla="*/ 79178 h 200"/>
                <a:gd name="T10" fmla="*/ 527735 w 183"/>
                <a:gd name="T11" fmla="*/ 39589 h 200"/>
                <a:gd name="T12" fmla="*/ 427214 w 183"/>
                <a:gd name="T13" fmla="*/ 82777 h 200"/>
                <a:gd name="T14" fmla="*/ 610306 w 183"/>
                <a:gd name="T15" fmla="*/ 273525 h 200"/>
                <a:gd name="T16" fmla="*/ 656976 w 183"/>
                <a:gd name="T17" fmla="*/ 172753 h 200"/>
                <a:gd name="T18" fmla="*/ 527735 w 183"/>
                <a:gd name="T19" fmla="*/ 39589 h 200"/>
                <a:gd name="T20" fmla="*/ 606716 w 183"/>
                <a:gd name="T21" fmla="*/ 370699 h 200"/>
                <a:gd name="T22" fmla="*/ 344643 w 183"/>
                <a:gd name="T23" fmla="*/ 82777 h 200"/>
                <a:gd name="T24" fmla="*/ 344643 w 183"/>
                <a:gd name="T25" fmla="*/ 21594 h 200"/>
                <a:gd name="T26" fmla="*/ 351823 w 183"/>
                <a:gd name="T27" fmla="*/ 21594 h 200"/>
                <a:gd name="T28" fmla="*/ 366183 w 183"/>
                <a:gd name="T29" fmla="*/ 10797 h 200"/>
                <a:gd name="T30" fmla="*/ 351823 w 183"/>
                <a:gd name="T31" fmla="*/ 0 h 200"/>
                <a:gd name="T32" fmla="*/ 290793 w 183"/>
                <a:gd name="T33" fmla="*/ 0 h 200"/>
                <a:gd name="T34" fmla="*/ 280023 w 183"/>
                <a:gd name="T35" fmla="*/ 10797 h 200"/>
                <a:gd name="T36" fmla="*/ 290793 w 183"/>
                <a:gd name="T37" fmla="*/ 21594 h 200"/>
                <a:gd name="T38" fmla="*/ 301563 w 183"/>
                <a:gd name="T39" fmla="*/ 21594 h 200"/>
                <a:gd name="T40" fmla="*/ 301563 w 183"/>
                <a:gd name="T41" fmla="*/ 82777 h 200"/>
                <a:gd name="T42" fmla="*/ 32310 w 183"/>
                <a:gd name="T43" fmla="*/ 370699 h 200"/>
                <a:gd name="T44" fmla="*/ 136421 w 183"/>
                <a:gd name="T45" fmla="*/ 590238 h 200"/>
                <a:gd name="T46" fmla="*/ 104111 w 183"/>
                <a:gd name="T47" fmla="*/ 683813 h 200"/>
                <a:gd name="T48" fmla="*/ 118471 w 183"/>
                <a:gd name="T49" fmla="*/ 712605 h 200"/>
                <a:gd name="T50" fmla="*/ 125651 w 183"/>
                <a:gd name="T51" fmla="*/ 716204 h 200"/>
                <a:gd name="T52" fmla="*/ 154371 w 183"/>
                <a:gd name="T53" fmla="*/ 705407 h 200"/>
                <a:gd name="T54" fmla="*/ 190272 w 183"/>
                <a:gd name="T55" fmla="*/ 626229 h 200"/>
                <a:gd name="T56" fmla="*/ 319513 w 183"/>
                <a:gd name="T57" fmla="*/ 658620 h 200"/>
                <a:gd name="T58" fmla="*/ 448754 w 183"/>
                <a:gd name="T59" fmla="*/ 626229 h 200"/>
                <a:gd name="T60" fmla="*/ 488244 w 183"/>
                <a:gd name="T61" fmla="*/ 705407 h 200"/>
                <a:gd name="T62" fmla="*/ 516965 w 183"/>
                <a:gd name="T63" fmla="*/ 716204 h 200"/>
                <a:gd name="T64" fmla="*/ 524145 w 183"/>
                <a:gd name="T65" fmla="*/ 712605 h 200"/>
                <a:gd name="T66" fmla="*/ 534915 w 183"/>
                <a:gd name="T67" fmla="*/ 683813 h 200"/>
                <a:gd name="T68" fmla="*/ 506195 w 183"/>
                <a:gd name="T69" fmla="*/ 590238 h 200"/>
                <a:gd name="T70" fmla="*/ 606716 w 183"/>
                <a:gd name="T71" fmla="*/ 370699 h 200"/>
                <a:gd name="T72" fmla="*/ 319513 w 183"/>
                <a:gd name="T73" fmla="*/ 601036 h 200"/>
                <a:gd name="T74" fmla="*/ 89751 w 183"/>
                <a:gd name="T75" fmla="*/ 370699 h 200"/>
                <a:gd name="T76" fmla="*/ 319513 w 183"/>
                <a:gd name="T77" fmla="*/ 140362 h 200"/>
                <a:gd name="T78" fmla="*/ 549275 w 183"/>
                <a:gd name="T79" fmla="*/ 370699 h 200"/>
                <a:gd name="T80" fmla="*/ 319513 w 183"/>
                <a:gd name="T81" fmla="*/ 601036 h 200"/>
                <a:gd name="T82" fmla="*/ 348233 w 183"/>
                <a:gd name="T83" fmla="*/ 399491 h 200"/>
                <a:gd name="T84" fmla="*/ 359003 w 183"/>
                <a:gd name="T85" fmla="*/ 370699 h 200"/>
                <a:gd name="T86" fmla="*/ 326693 w 183"/>
                <a:gd name="T87" fmla="*/ 331109 h 200"/>
                <a:gd name="T88" fmla="*/ 326693 w 183"/>
                <a:gd name="T89" fmla="*/ 197946 h 200"/>
                <a:gd name="T90" fmla="*/ 319513 w 183"/>
                <a:gd name="T91" fmla="*/ 190748 h 200"/>
                <a:gd name="T92" fmla="*/ 312333 w 183"/>
                <a:gd name="T93" fmla="*/ 197946 h 200"/>
                <a:gd name="T94" fmla="*/ 312333 w 183"/>
                <a:gd name="T95" fmla="*/ 331109 h 200"/>
                <a:gd name="T96" fmla="*/ 280023 w 183"/>
                <a:gd name="T97" fmla="*/ 370699 h 200"/>
                <a:gd name="T98" fmla="*/ 319513 w 183"/>
                <a:gd name="T99" fmla="*/ 410288 h 200"/>
                <a:gd name="T100" fmla="*/ 333873 w 183"/>
                <a:gd name="T101" fmla="*/ 406689 h 200"/>
                <a:gd name="T102" fmla="*/ 373363 w 183"/>
                <a:gd name="T103" fmla="*/ 471471 h 200"/>
                <a:gd name="T104" fmla="*/ 384134 w 183"/>
                <a:gd name="T105" fmla="*/ 475070 h 200"/>
                <a:gd name="T106" fmla="*/ 387724 w 183"/>
                <a:gd name="T107" fmla="*/ 464273 h 200"/>
                <a:gd name="T108" fmla="*/ 348233 w 183"/>
                <a:gd name="T109" fmla="*/ 399491 h 2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83" h="200">
                  <a:moveTo>
                    <a:pt x="62" y="22"/>
                  </a:moveTo>
                  <a:cubicBezTo>
                    <a:pt x="56" y="15"/>
                    <a:pt x="46" y="11"/>
                    <a:pt x="36" y="11"/>
                  </a:cubicBezTo>
                  <a:cubicBezTo>
                    <a:pt x="16" y="11"/>
                    <a:pt x="0" y="28"/>
                    <a:pt x="0" y="48"/>
                  </a:cubicBezTo>
                  <a:cubicBezTo>
                    <a:pt x="0" y="57"/>
                    <a:pt x="3" y="66"/>
                    <a:pt x="9" y="73"/>
                  </a:cubicBezTo>
                  <a:cubicBezTo>
                    <a:pt x="18" y="49"/>
                    <a:pt x="38" y="30"/>
                    <a:pt x="62" y="22"/>
                  </a:cubicBezTo>
                  <a:close/>
                  <a:moveTo>
                    <a:pt x="147" y="11"/>
                  </a:moveTo>
                  <a:cubicBezTo>
                    <a:pt x="136" y="11"/>
                    <a:pt x="126" y="16"/>
                    <a:pt x="119" y="23"/>
                  </a:cubicBezTo>
                  <a:cubicBezTo>
                    <a:pt x="143" y="32"/>
                    <a:pt x="162" y="52"/>
                    <a:pt x="170" y="76"/>
                  </a:cubicBezTo>
                  <a:cubicBezTo>
                    <a:pt x="178" y="69"/>
                    <a:pt x="183" y="59"/>
                    <a:pt x="183" y="48"/>
                  </a:cubicBezTo>
                  <a:cubicBezTo>
                    <a:pt x="183" y="28"/>
                    <a:pt x="167" y="11"/>
                    <a:pt x="147" y="11"/>
                  </a:cubicBezTo>
                  <a:close/>
                  <a:moveTo>
                    <a:pt x="169" y="103"/>
                  </a:moveTo>
                  <a:cubicBezTo>
                    <a:pt x="169" y="61"/>
                    <a:pt x="137" y="26"/>
                    <a:pt x="96" y="23"/>
                  </a:cubicBezTo>
                  <a:cubicBezTo>
                    <a:pt x="96" y="6"/>
                    <a:pt x="96" y="6"/>
                    <a:pt x="96" y="6"/>
                  </a:cubicBezTo>
                  <a:cubicBezTo>
                    <a:pt x="98" y="6"/>
                    <a:pt x="98" y="6"/>
                    <a:pt x="98" y="6"/>
                  </a:cubicBezTo>
                  <a:cubicBezTo>
                    <a:pt x="100" y="6"/>
                    <a:pt x="102" y="5"/>
                    <a:pt x="102" y="3"/>
                  </a:cubicBezTo>
                  <a:cubicBezTo>
                    <a:pt x="102" y="1"/>
                    <a:pt x="100" y="0"/>
                    <a:pt x="98" y="0"/>
                  </a:cubicBezTo>
                  <a:cubicBezTo>
                    <a:pt x="81" y="0"/>
                    <a:pt x="81" y="0"/>
                    <a:pt x="81" y="0"/>
                  </a:cubicBezTo>
                  <a:cubicBezTo>
                    <a:pt x="80" y="0"/>
                    <a:pt x="78" y="1"/>
                    <a:pt x="78" y="3"/>
                  </a:cubicBezTo>
                  <a:cubicBezTo>
                    <a:pt x="78" y="5"/>
                    <a:pt x="80" y="6"/>
                    <a:pt x="81" y="6"/>
                  </a:cubicBezTo>
                  <a:cubicBezTo>
                    <a:pt x="84" y="6"/>
                    <a:pt x="84" y="6"/>
                    <a:pt x="84" y="6"/>
                  </a:cubicBezTo>
                  <a:cubicBezTo>
                    <a:pt x="84" y="23"/>
                    <a:pt x="84" y="23"/>
                    <a:pt x="84" y="23"/>
                  </a:cubicBezTo>
                  <a:cubicBezTo>
                    <a:pt x="42" y="25"/>
                    <a:pt x="9" y="60"/>
                    <a:pt x="9" y="103"/>
                  </a:cubicBezTo>
                  <a:cubicBezTo>
                    <a:pt x="9" y="127"/>
                    <a:pt x="20" y="150"/>
                    <a:pt x="38" y="164"/>
                  </a:cubicBezTo>
                  <a:cubicBezTo>
                    <a:pt x="29" y="190"/>
                    <a:pt x="29" y="190"/>
                    <a:pt x="29" y="190"/>
                  </a:cubicBezTo>
                  <a:cubicBezTo>
                    <a:pt x="28" y="194"/>
                    <a:pt x="30" y="197"/>
                    <a:pt x="33" y="198"/>
                  </a:cubicBezTo>
                  <a:cubicBezTo>
                    <a:pt x="35" y="199"/>
                    <a:pt x="35" y="199"/>
                    <a:pt x="35" y="199"/>
                  </a:cubicBezTo>
                  <a:cubicBezTo>
                    <a:pt x="38" y="200"/>
                    <a:pt x="41" y="199"/>
                    <a:pt x="43" y="196"/>
                  </a:cubicBezTo>
                  <a:cubicBezTo>
                    <a:pt x="53" y="174"/>
                    <a:pt x="53" y="174"/>
                    <a:pt x="53" y="174"/>
                  </a:cubicBezTo>
                  <a:cubicBezTo>
                    <a:pt x="64" y="180"/>
                    <a:pt x="76" y="183"/>
                    <a:pt x="89" y="183"/>
                  </a:cubicBezTo>
                  <a:cubicBezTo>
                    <a:pt x="102" y="183"/>
                    <a:pt x="114" y="180"/>
                    <a:pt x="125" y="174"/>
                  </a:cubicBezTo>
                  <a:cubicBezTo>
                    <a:pt x="136" y="196"/>
                    <a:pt x="136" y="196"/>
                    <a:pt x="136" y="196"/>
                  </a:cubicBezTo>
                  <a:cubicBezTo>
                    <a:pt x="137" y="199"/>
                    <a:pt x="141" y="200"/>
                    <a:pt x="144" y="199"/>
                  </a:cubicBezTo>
                  <a:cubicBezTo>
                    <a:pt x="146" y="198"/>
                    <a:pt x="146" y="198"/>
                    <a:pt x="146" y="198"/>
                  </a:cubicBezTo>
                  <a:cubicBezTo>
                    <a:pt x="149" y="197"/>
                    <a:pt x="150" y="194"/>
                    <a:pt x="149" y="190"/>
                  </a:cubicBezTo>
                  <a:cubicBezTo>
                    <a:pt x="141" y="164"/>
                    <a:pt x="141" y="164"/>
                    <a:pt x="141" y="164"/>
                  </a:cubicBezTo>
                  <a:cubicBezTo>
                    <a:pt x="158" y="149"/>
                    <a:pt x="169" y="127"/>
                    <a:pt x="169" y="103"/>
                  </a:cubicBezTo>
                  <a:close/>
                  <a:moveTo>
                    <a:pt x="89" y="167"/>
                  </a:moveTo>
                  <a:cubicBezTo>
                    <a:pt x="54" y="167"/>
                    <a:pt x="25" y="138"/>
                    <a:pt x="25" y="103"/>
                  </a:cubicBezTo>
                  <a:cubicBezTo>
                    <a:pt x="25" y="67"/>
                    <a:pt x="54" y="39"/>
                    <a:pt x="89" y="39"/>
                  </a:cubicBezTo>
                  <a:cubicBezTo>
                    <a:pt x="124" y="39"/>
                    <a:pt x="153" y="67"/>
                    <a:pt x="153" y="103"/>
                  </a:cubicBezTo>
                  <a:cubicBezTo>
                    <a:pt x="153" y="138"/>
                    <a:pt x="124" y="167"/>
                    <a:pt x="89" y="167"/>
                  </a:cubicBezTo>
                  <a:close/>
                  <a:moveTo>
                    <a:pt x="97" y="111"/>
                  </a:moveTo>
                  <a:cubicBezTo>
                    <a:pt x="99" y="109"/>
                    <a:pt x="100" y="106"/>
                    <a:pt x="100" y="103"/>
                  </a:cubicBezTo>
                  <a:cubicBezTo>
                    <a:pt x="100" y="97"/>
                    <a:pt x="96" y="93"/>
                    <a:pt x="91" y="92"/>
                  </a:cubicBezTo>
                  <a:cubicBezTo>
                    <a:pt x="91" y="55"/>
                    <a:pt x="91" y="55"/>
                    <a:pt x="91" y="55"/>
                  </a:cubicBezTo>
                  <a:cubicBezTo>
                    <a:pt x="91" y="54"/>
                    <a:pt x="90" y="53"/>
                    <a:pt x="89" y="53"/>
                  </a:cubicBezTo>
                  <a:cubicBezTo>
                    <a:pt x="88" y="53"/>
                    <a:pt x="87" y="54"/>
                    <a:pt x="87" y="55"/>
                  </a:cubicBezTo>
                  <a:cubicBezTo>
                    <a:pt x="87" y="92"/>
                    <a:pt x="87" y="92"/>
                    <a:pt x="87" y="92"/>
                  </a:cubicBezTo>
                  <a:cubicBezTo>
                    <a:pt x="82" y="93"/>
                    <a:pt x="78" y="97"/>
                    <a:pt x="78" y="103"/>
                  </a:cubicBezTo>
                  <a:cubicBezTo>
                    <a:pt x="78" y="109"/>
                    <a:pt x="83" y="114"/>
                    <a:pt x="89" y="114"/>
                  </a:cubicBezTo>
                  <a:cubicBezTo>
                    <a:pt x="90" y="114"/>
                    <a:pt x="92" y="114"/>
                    <a:pt x="93" y="113"/>
                  </a:cubicBezTo>
                  <a:cubicBezTo>
                    <a:pt x="104" y="131"/>
                    <a:pt x="104" y="131"/>
                    <a:pt x="104" y="131"/>
                  </a:cubicBezTo>
                  <a:cubicBezTo>
                    <a:pt x="105" y="132"/>
                    <a:pt x="106" y="133"/>
                    <a:pt x="107" y="132"/>
                  </a:cubicBezTo>
                  <a:cubicBezTo>
                    <a:pt x="108" y="131"/>
                    <a:pt x="109" y="130"/>
                    <a:pt x="108" y="129"/>
                  </a:cubicBezTo>
                  <a:lnTo>
                    <a:pt x="97" y="11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028" tIns="45514" rIns="91028" bIns="45514"/>
            <a:lstStyle/>
            <a:p>
              <a:endParaRPr lang="zh-CN" altLang="en-US" sz="2257"/>
            </a:p>
          </p:txBody>
        </p:sp>
      </p:grpSp>
      <p:sp>
        <p:nvSpPr>
          <p:cNvPr id="62" name="文本框 20"/>
          <p:cNvSpPr txBox="1"/>
          <p:nvPr/>
        </p:nvSpPr>
        <p:spPr>
          <a:xfrm>
            <a:off x="8170970" y="1442313"/>
            <a:ext cx="1472648" cy="477856"/>
          </a:xfrm>
          <a:prstGeom prst="rect">
            <a:avLst/>
          </a:prstGeom>
          <a:noFill/>
        </p:spPr>
        <p:txBody>
          <a:bodyPr wrap="none" lIns="91028" tIns="45514" rIns="91028" bIns="45514">
            <a:spAutoFit/>
          </a:bodyPr>
          <a:lstStyle/>
          <a:p>
            <a:pPr algn="ctr">
              <a:defRPr/>
            </a:pPr>
            <a:r>
              <a:rPr lang="zh-CN" altLang="en-US" sz="2508" dirty="0">
                <a:solidFill>
                  <a:schemeClr val="tx1">
                    <a:lumMod val="65000"/>
                    <a:lumOff val="35000"/>
                  </a:schemeClr>
                </a:solidFill>
                <a:latin typeface="+mj-ea"/>
                <a:ea typeface="+mj-ea"/>
                <a:sym typeface="宋体" panose="02010600030101010101" pitchFamily="2" charset="-122"/>
              </a:rPr>
              <a:t>添加标题</a:t>
            </a:r>
          </a:p>
        </p:txBody>
      </p:sp>
      <p:sp>
        <p:nvSpPr>
          <p:cNvPr id="65" name="矩形 47"/>
          <p:cNvSpPr>
            <a:spLocks noChangeArrowheads="1"/>
          </p:cNvSpPr>
          <p:nvPr/>
        </p:nvSpPr>
        <p:spPr bwMode="auto">
          <a:xfrm>
            <a:off x="8129602" y="1887581"/>
            <a:ext cx="3745851" cy="323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defRPr/>
            </a:pPr>
            <a:r>
              <a:rPr lang="zh-CN" altLang="en-US" sz="1505" dirty="0">
                <a:solidFill>
                  <a:schemeClr val="tx1">
                    <a:lumMod val="65000"/>
                    <a:lumOff val="35000"/>
                  </a:schemeClr>
                </a:solidFill>
                <a:latin typeface="微软雅黑" panose="020B0503020204020204" pitchFamily="34" charset="-122"/>
                <a:ea typeface="微软雅黑" panose="020B0503020204020204" pitchFamily="34" charset="-122"/>
                <a:cs typeface="Arial Unicode MS" panose="020B0604020202020204" pitchFamily="34" charset="-122"/>
                <a:sym typeface="Calibri" panose="020F0502020204030204" pitchFamily="34" charset="0"/>
              </a:rPr>
              <a:t>点击这里更改文字内以上文字</a:t>
            </a:r>
            <a:endParaRPr lang="en-US" altLang="zh-CN" sz="1505" dirty="0">
              <a:solidFill>
                <a:schemeClr val="tx1">
                  <a:lumMod val="65000"/>
                  <a:lumOff val="35000"/>
                </a:schemeClr>
              </a:solidFill>
              <a:latin typeface="微软雅黑" panose="020B0503020204020204" pitchFamily="34" charset="-122"/>
              <a:ea typeface="微软雅黑" panose="020B0503020204020204" pitchFamily="34" charset="-122"/>
              <a:cs typeface="Arial Unicode MS" panose="020B0604020202020204" pitchFamily="34" charset="-122"/>
              <a:sym typeface="Calibri" panose="020F0502020204030204" pitchFamily="34" charset="0"/>
            </a:endParaRPr>
          </a:p>
        </p:txBody>
      </p:sp>
      <p:sp>
        <p:nvSpPr>
          <p:cNvPr id="97" name="文本框 20"/>
          <p:cNvSpPr txBox="1"/>
          <p:nvPr/>
        </p:nvSpPr>
        <p:spPr>
          <a:xfrm>
            <a:off x="8170970" y="2684607"/>
            <a:ext cx="1472648" cy="477856"/>
          </a:xfrm>
          <a:prstGeom prst="rect">
            <a:avLst/>
          </a:prstGeom>
          <a:noFill/>
        </p:spPr>
        <p:txBody>
          <a:bodyPr wrap="none" lIns="91028" tIns="45514" rIns="91028" bIns="45514">
            <a:spAutoFit/>
          </a:bodyPr>
          <a:lstStyle/>
          <a:p>
            <a:pPr algn="ctr">
              <a:defRPr/>
            </a:pPr>
            <a:r>
              <a:rPr lang="zh-CN" altLang="en-US" sz="2508" dirty="0">
                <a:solidFill>
                  <a:schemeClr val="tx1">
                    <a:lumMod val="65000"/>
                    <a:lumOff val="35000"/>
                  </a:schemeClr>
                </a:solidFill>
                <a:latin typeface="+mj-ea"/>
                <a:ea typeface="+mj-ea"/>
                <a:sym typeface="宋体" panose="02010600030101010101" pitchFamily="2" charset="-122"/>
              </a:rPr>
              <a:t>添加标题</a:t>
            </a:r>
          </a:p>
        </p:txBody>
      </p:sp>
      <p:sp>
        <p:nvSpPr>
          <p:cNvPr id="99" name="矩形 47"/>
          <p:cNvSpPr>
            <a:spLocks noChangeArrowheads="1"/>
          </p:cNvSpPr>
          <p:nvPr/>
        </p:nvSpPr>
        <p:spPr bwMode="auto">
          <a:xfrm>
            <a:off x="8129602" y="3129874"/>
            <a:ext cx="3745851" cy="323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defRPr/>
            </a:pPr>
            <a:r>
              <a:rPr lang="zh-CN" altLang="en-US" sz="1505" dirty="0">
                <a:solidFill>
                  <a:schemeClr val="tx1">
                    <a:lumMod val="65000"/>
                    <a:lumOff val="35000"/>
                  </a:schemeClr>
                </a:solidFill>
                <a:latin typeface="微软雅黑" panose="020B0503020204020204" pitchFamily="34" charset="-122"/>
                <a:ea typeface="微软雅黑" panose="020B0503020204020204" pitchFamily="34" charset="-122"/>
                <a:cs typeface="Arial Unicode MS" panose="020B0604020202020204" pitchFamily="34" charset="-122"/>
                <a:sym typeface="Calibri" panose="020F0502020204030204" pitchFamily="34" charset="0"/>
              </a:rPr>
              <a:t>点击这里更改文字内以上文字</a:t>
            </a:r>
            <a:endParaRPr lang="en-US" altLang="zh-CN" sz="1505" dirty="0">
              <a:solidFill>
                <a:schemeClr val="tx1">
                  <a:lumMod val="65000"/>
                  <a:lumOff val="35000"/>
                </a:schemeClr>
              </a:solidFill>
              <a:latin typeface="微软雅黑" panose="020B0503020204020204" pitchFamily="34" charset="-122"/>
              <a:ea typeface="微软雅黑" panose="020B0503020204020204" pitchFamily="34" charset="-122"/>
              <a:cs typeface="Arial Unicode MS" panose="020B0604020202020204" pitchFamily="34" charset="-122"/>
              <a:sym typeface="Calibri" panose="020F0502020204030204" pitchFamily="34" charset="0"/>
            </a:endParaRPr>
          </a:p>
        </p:txBody>
      </p:sp>
      <p:sp>
        <p:nvSpPr>
          <p:cNvPr id="100" name="文本框 20"/>
          <p:cNvSpPr txBox="1"/>
          <p:nvPr/>
        </p:nvSpPr>
        <p:spPr>
          <a:xfrm>
            <a:off x="8170970" y="3958755"/>
            <a:ext cx="1472648" cy="477856"/>
          </a:xfrm>
          <a:prstGeom prst="rect">
            <a:avLst/>
          </a:prstGeom>
          <a:noFill/>
        </p:spPr>
        <p:txBody>
          <a:bodyPr wrap="none" lIns="91028" tIns="45514" rIns="91028" bIns="45514">
            <a:spAutoFit/>
          </a:bodyPr>
          <a:lstStyle/>
          <a:p>
            <a:pPr algn="ctr">
              <a:defRPr/>
            </a:pPr>
            <a:r>
              <a:rPr lang="zh-CN" altLang="en-US" sz="2508" dirty="0">
                <a:solidFill>
                  <a:schemeClr val="tx1">
                    <a:lumMod val="65000"/>
                    <a:lumOff val="35000"/>
                  </a:schemeClr>
                </a:solidFill>
                <a:latin typeface="+mj-ea"/>
                <a:ea typeface="+mj-ea"/>
                <a:sym typeface="宋体" panose="02010600030101010101" pitchFamily="2" charset="-122"/>
              </a:rPr>
              <a:t>添加标题</a:t>
            </a:r>
          </a:p>
        </p:txBody>
      </p:sp>
      <p:sp>
        <p:nvSpPr>
          <p:cNvPr id="101" name="矩形 47"/>
          <p:cNvSpPr>
            <a:spLocks noChangeArrowheads="1"/>
          </p:cNvSpPr>
          <p:nvPr/>
        </p:nvSpPr>
        <p:spPr bwMode="auto">
          <a:xfrm>
            <a:off x="8129602" y="4404022"/>
            <a:ext cx="3745851" cy="323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defRPr/>
            </a:pPr>
            <a:r>
              <a:rPr lang="zh-CN" altLang="en-US" sz="1505" dirty="0">
                <a:solidFill>
                  <a:schemeClr val="tx1">
                    <a:lumMod val="65000"/>
                    <a:lumOff val="35000"/>
                  </a:schemeClr>
                </a:solidFill>
                <a:latin typeface="微软雅黑" panose="020B0503020204020204" pitchFamily="34" charset="-122"/>
                <a:ea typeface="微软雅黑" panose="020B0503020204020204" pitchFamily="34" charset="-122"/>
                <a:cs typeface="Arial Unicode MS" panose="020B0604020202020204" pitchFamily="34" charset="-122"/>
                <a:sym typeface="Calibri" panose="020F0502020204030204" pitchFamily="34" charset="0"/>
              </a:rPr>
              <a:t>点击这里更改文字内以上文字</a:t>
            </a:r>
            <a:endParaRPr lang="en-US" altLang="zh-CN" sz="1505" dirty="0">
              <a:solidFill>
                <a:schemeClr val="tx1">
                  <a:lumMod val="65000"/>
                  <a:lumOff val="35000"/>
                </a:schemeClr>
              </a:solidFill>
              <a:latin typeface="微软雅黑" panose="020B0503020204020204" pitchFamily="34" charset="-122"/>
              <a:ea typeface="微软雅黑" panose="020B0503020204020204" pitchFamily="34" charset="-122"/>
              <a:cs typeface="Arial Unicode MS" panose="020B0604020202020204" pitchFamily="34" charset="-122"/>
              <a:sym typeface="Calibri" panose="020F0502020204030204" pitchFamily="34" charset="0"/>
            </a:endParaRPr>
          </a:p>
        </p:txBody>
      </p:sp>
      <p:sp>
        <p:nvSpPr>
          <p:cNvPr id="102" name="文本框 20"/>
          <p:cNvSpPr txBox="1"/>
          <p:nvPr/>
        </p:nvSpPr>
        <p:spPr>
          <a:xfrm>
            <a:off x="8170970" y="5153268"/>
            <a:ext cx="1472648" cy="477856"/>
          </a:xfrm>
          <a:prstGeom prst="rect">
            <a:avLst/>
          </a:prstGeom>
          <a:noFill/>
        </p:spPr>
        <p:txBody>
          <a:bodyPr wrap="none" lIns="91028" tIns="45514" rIns="91028" bIns="45514">
            <a:spAutoFit/>
          </a:bodyPr>
          <a:lstStyle/>
          <a:p>
            <a:pPr algn="ctr">
              <a:defRPr/>
            </a:pPr>
            <a:r>
              <a:rPr lang="zh-CN" altLang="en-US" sz="2508" dirty="0">
                <a:solidFill>
                  <a:schemeClr val="tx1">
                    <a:lumMod val="65000"/>
                    <a:lumOff val="35000"/>
                  </a:schemeClr>
                </a:solidFill>
                <a:latin typeface="+mj-ea"/>
                <a:ea typeface="+mj-ea"/>
                <a:sym typeface="宋体" panose="02010600030101010101" pitchFamily="2" charset="-122"/>
              </a:rPr>
              <a:t>添加标题</a:t>
            </a:r>
          </a:p>
        </p:txBody>
      </p:sp>
      <p:sp>
        <p:nvSpPr>
          <p:cNvPr id="103" name="矩形 47"/>
          <p:cNvSpPr>
            <a:spLocks noChangeArrowheads="1"/>
          </p:cNvSpPr>
          <p:nvPr/>
        </p:nvSpPr>
        <p:spPr bwMode="auto">
          <a:xfrm>
            <a:off x="8129602" y="5598535"/>
            <a:ext cx="3745851" cy="323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defRPr/>
            </a:pPr>
            <a:r>
              <a:rPr lang="zh-CN" altLang="en-US" sz="1505" dirty="0">
                <a:solidFill>
                  <a:schemeClr val="tx1">
                    <a:lumMod val="65000"/>
                    <a:lumOff val="35000"/>
                  </a:schemeClr>
                </a:solidFill>
                <a:latin typeface="微软雅黑" panose="020B0503020204020204" pitchFamily="34" charset="-122"/>
                <a:ea typeface="微软雅黑" panose="020B0503020204020204" pitchFamily="34" charset="-122"/>
                <a:cs typeface="Arial Unicode MS" panose="020B0604020202020204" pitchFamily="34" charset="-122"/>
                <a:sym typeface="Calibri" panose="020F0502020204030204" pitchFamily="34" charset="0"/>
              </a:rPr>
              <a:t>点击这里更改文字内以上文字</a:t>
            </a:r>
            <a:endParaRPr lang="en-US" altLang="zh-CN" sz="1505" dirty="0">
              <a:solidFill>
                <a:schemeClr val="tx1">
                  <a:lumMod val="65000"/>
                  <a:lumOff val="35000"/>
                </a:schemeClr>
              </a:solidFill>
              <a:latin typeface="微软雅黑" panose="020B0503020204020204" pitchFamily="34" charset="-122"/>
              <a:ea typeface="微软雅黑" panose="020B0503020204020204" pitchFamily="34" charset="-122"/>
              <a:cs typeface="Arial Unicode MS" panose="020B0604020202020204" pitchFamily="34" charset="-122"/>
              <a:sym typeface="Calibri" panose="020F0502020204030204" pitchFamily="34" charset="0"/>
            </a:endParaRPr>
          </a:p>
        </p:txBody>
      </p:sp>
    </p:spTree>
    <p:extLst>
      <p:ext uri="{BB962C8B-B14F-4D97-AF65-F5344CB8AC3E}">
        <p14:creationId xmlns:p14="http://schemas.microsoft.com/office/powerpoint/2010/main" val="1589522417"/>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50"/>
                                        <p:tgtEl>
                                          <p:spTgt spid="12"/>
                                        </p:tgtEl>
                                      </p:cBhvr>
                                    </p:animEffect>
                                  </p:childTnLst>
                                </p:cTn>
                              </p:par>
                            </p:childTnLst>
                          </p:cTn>
                        </p:par>
                        <p:par>
                          <p:cTn id="8" fill="hold">
                            <p:stCondLst>
                              <p:cond delay="250"/>
                            </p:stCondLst>
                            <p:childTnLst>
                              <p:par>
                                <p:cTn id="9" presetID="1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250"/>
                                        <p:tgtEl>
                                          <p:spTgt spid="2"/>
                                        </p:tgtEl>
                                        <p:attrNameLst>
                                          <p:attrName>ppt_y</p:attrName>
                                        </p:attrNameLst>
                                      </p:cBhvr>
                                      <p:tavLst>
                                        <p:tav tm="0">
                                          <p:val>
                                            <p:strVal val="#ppt_y+#ppt_h*1.125000"/>
                                          </p:val>
                                        </p:tav>
                                        <p:tav tm="100000">
                                          <p:val>
                                            <p:strVal val="#ppt_y"/>
                                          </p:val>
                                        </p:tav>
                                      </p:tavLst>
                                    </p:anim>
                                    <p:animEffect transition="in" filter="wipe(up)">
                                      <p:cBhvr>
                                        <p:cTn id="12" dur="250"/>
                                        <p:tgtEl>
                                          <p:spTgt spid="2"/>
                                        </p:tgtEl>
                                      </p:cBhvr>
                                    </p:animEffect>
                                  </p:childTnLst>
                                </p:cTn>
                              </p:par>
                              <p:par>
                                <p:cTn id="13" presetID="12" presetClass="entr" presetSubtype="8"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250"/>
                                        <p:tgtEl>
                                          <p:spTgt spid="10"/>
                                        </p:tgtEl>
                                        <p:attrNameLst>
                                          <p:attrName>ppt_x</p:attrName>
                                        </p:attrNameLst>
                                      </p:cBhvr>
                                      <p:tavLst>
                                        <p:tav tm="0">
                                          <p:val>
                                            <p:strVal val="#ppt_x-#ppt_w*1.125000"/>
                                          </p:val>
                                        </p:tav>
                                        <p:tav tm="100000">
                                          <p:val>
                                            <p:strVal val="#ppt_x"/>
                                          </p:val>
                                        </p:tav>
                                      </p:tavLst>
                                    </p:anim>
                                    <p:animEffect transition="in" filter="wipe(right)">
                                      <p:cBhvr>
                                        <p:cTn id="16" dur="250"/>
                                        <p:tgtEl>
                                          <p:spTgt spid="10"/>
                                        </p:tgtEl>
                                      </p:cBhvr>
                                    </p:animEffect>
                                  </p:childTnLst>
                                </p:cTn>
                              </p:par>
                              <p:par>
                                <p:cTn id="17" presetID="12" presetClass="entr" presetSubtype="1"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250"/>
                                        <p:tgtEl>
                                          <p:spTgt spid="11"/>
                                        </p:tgtEl>
                                        <p:attrNameLst>
                                          <p:attrName>ppt_y</p:attrName>
                                        </p:attrNameLst>
                                      </p:cBhvr>
                                      <p:tavLst>
                                        <p:tav tm="0">
                                          <p:val>
                                            <p:strVal val="#ppt_y-#ppt_h*1.125000"/>
                                          </p:val>
                                        </p:tav>
                                        <p:tav tm="100000">
                                          <p:val>
                                            <p:strVal val="#ppt_y"/>
                                          </p:val>
                                        </p:tav>
                                      </p:tavLst>
                                    </p:anim>
                                    <p:animEffect transition="in" filter="wipe(down)">
                                      <p:cBhvr>
                                        <p:cTn id="20" dur="250"/>
                                        <p:tgtEl>
                                          <p:spTgt spid="11"/>
                                        </p:tgtEl>
                                      </p:cBhvr>
                                    </p:animEffect>
                                  </p:childTnLst>
                                </p:cTn>
                              </p:par>
                              <p:par>
                                <p:cTn id="21" presetID="12" presetClass="entr" presetSubtype="2" fill="hold"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250"/>
                                        <p:tgtEl>
                                          <p:spTgt spid="8"/>
                                        </p:tgtEl>
                                        <p:attrNameLst>
                                          <p:attrName>ppt_x</p:attrName>
                                        </p:attrNameLst>
                                      </p:cBhvr>
                                      <p:tavLst>
                                        <p:tav tm="0">
                                          <p:val>
                                            <p:strVal val="#ppt_x+#ppt_w*1.125000"/>
                                          </p:val>
                                        </p:tav>
                                        <p:tav tm="100000">
                                          <p:val>
                                            <p:strVal val="#ppt_x"/>
                                          </p:val>
                                        </p:tav>
                                      </p:tavLst>
                                    </p:anim>
                                    <p:animEffect transition="in" filter="wipe(left)">
                                      <p:cBhvr>
                                        <p:cTn id="24" dur="250"/>
                                        <p:tgtEl>
                                          <p:spTgt spid="8"/>
                                        </p:tgtEl>
                                      </p:cBhvr>
                                    </p:animEffect>
                                  </p:childTnLst>
                                </p:cTn>
                              </p:par>
                            </p:childTnLst>
                          </p:cTn>
                        </p:par>
                        <p:par>
                          <p:cTn id="25" fill="hold">
                            <p:stCondLst>
                              <p:cond delay="500"/>
                            </p:stCondLst>
                            <p:childTnLst>
                              <p:par>
                                <p:cTn id="26" presetID="25" presetClass="entr" presetSubtype="0"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p:cTn id="28" dur="125" decel="50000" fill="hold">
                                          <p:stCondLst>
                                            <p:cond delay="0"/>
                                          </p:stCondLst>
                                        </p:cTn>
                                        <p:tgtEl>
                                          <p:spTgt spid="13"/>
                                        </p:tgtEl>
                                        <p:attrNameLst>
                                          <p:attrName>style.rotation</p:attrName>
                                        </p:attrNameLst>
                                      </p:cBhvr>
                                      <p:tavLst>
                                        <p:tav tm="0">
                                          <p:val>
                                            <p:fltVal val="-90"/>
                                          </p:val>
                                        </p:tav>
                                        <p:tav tm="100000">
                                          <p:val>
                                            <p:fltVal val="0"/>
                                          </p:val>
                                        </p:tav>
                                      </p:tavLst>
                                    </p:anim>
                                    <p:anim calcmode="lin" valueType="num">
                                      <p:cBhvr>
                                        <p:cTn id="29" dur="125" decel="50000" fill="hold">
                                          <p:stCondLst>
                                            <p:cond delay="0"/>
                                          </p:stCondLst>
                                        </p:cTn>
                                        <p:tgtEl>
                                          <p:spTgt spid="13"/>
                                        </p:tgtEl>
                                        <p:attrNameLst>
                                          <p:attrName>ppt_w</p:attrName>
                                        </p:attrNameLst>
                                      </p:cBhvr>
                                      <p:tavLst>
                                        <p:tav tm="0">
                                          <p:val>
                                            <p:strVal val="#ppt_w"/>
                                          </p:val>
                                        </p:tav>
                                        <p:tav tm="100000">
                                          <p:val>
                                            <p:strVal val="#ppt_w*.05"/>
                                          </p:val>
                                        </p:tav>
                                      </p:tavLst>
                                    </p:anim>
                                    <p:anim calcmode="lin" valueType="num">
                                      <p:cBhvr>
                                        <p:cTn id="30" dur="125" accel="50000" fill="hold">
                                          <p:stCondLst>
                                            <p:cond delay="125"/>
                                          </p:stCondLst>
                                        </p:cTn>
                                        <p:tgtEl>
                                          <p:spTgt spid="13"/>
                                        </p:tgtEl>
                                        <p:attrNameLst>
                                          <p:attrName>ppt_w</p:attrName>
                                        </p:attrNameLst>
                                      </p:cBhvr>
                                      <p:tavLst>
                                        <p:tav tm="0">
                                          <p:val>
                                            <p:strVal val="#ppt_w*.05"/>
                                          </p:val>
                                        </p:tav>
                                        <p:tav tm="100000">
                                          <p:val>
                                            <p:strVal val="#ppt_w"/>
                                          </p:val>
                                        </p:tav>
                                      </p:tavLst>
                                    </p:anim>
                                    <p:anim calcmode="lin" valueType="num">
                                      <p:cBhvr>
                                        <p:cTn id="31" dur="250" fill="hold"/>
                                        <p:tgtEl>
                                          <p:spTgt spid="13"/>
                                        </p:tgtEl>
                                        <p:attrNameLst>
                                          <p:attrName>ppt_h</p:attrName>
                                        </p:attrNameLst>
                                      </p:cBhvr>
                                      <p:tavLst>
                                        <p:tav tm="0">
                                          <p:val>
                                            <p:strVal val="#ppt_h"/>
                                          </p:val>
                                        </p:tav>
                                        <p:tav tm="100000">
                                          <p:val>
                                            <p:strVal val="#ppt_h"/>
                                          </p:val>
                                        </p:tav>
                                      </p:tavLst>
                                    </p:anim>
                                    <p:anim calcmode="lin" valueType="num">
                                      <p:cBhvr>
                                        <p:cTn id="32" dur="125" decel="50000" fill="hold">
                                          <p:stCondLst>
                                            <p:cond delay="0"/>
                                          </p:stCondLst>
                                        </p:cTn>
                                        <p:tgtEl>
                                          <p:spTgt spid="13"/>
                                        </p:tgtEl>
                                        <p:attrNameLst>
                                          <p:attrName>ppt_x</p:attrName>
                                        </p:attrNameLst>
                                      </p:cBhvr>
                                      <p:tavLst>
                                        <p:tav tm="0">
                                          <p:val>
                                            <p:strVal val="#ppt_x+.4"/>
                                          </p:val>
                                        </p:tav>
                                        <p:tav tm="100000">
                                          <p:val>
                                            <p:strVal val="#ppt_x"/>
                                          </p:val>
                                        </p:tav>
                                      </p:tavLst>
                                    </p:anim>
                                    <p:anim calcmode="lin" valueType="num">
                                      <p:cBhvr>
                                        <p:cTn id="33" dur="125" decel="50000" fill="hold">
                                          <p:stCondLst>
                                            <p:cond delay="0"/>
                                          </p:stCondLst>
                                        </p:cTn>
                                        <p:tgtEl>
                                          <p:spTgt spid="13"/>
                                        </p:tgtEl>
                                        <p:attrNameLst>
                                          <p:attrName>ppt_y</p:attrName>
                                        </p:attrNameLst>
                                      </p:cBhvr>
                                      <p:tavLst>
                                        <p:tav tm="0">
                                          <p:val>
                                            <p:strVal val="#ppt_y-.2"/>
                                          </p:val>
                                        </p:tav>
                                        <p:tav tm="100000">
                                          <p:val>
                                            <p:strVal val="#ppt_y+.1"/>
                                          </p:val>
                                        </p:tav>
                                      </p:tavLst>
                                    </p:anim>
                                    <p:anim calcmode="lin" valueType="num">
                                      <p:cBhvr>
                                        <p:cTn id="34" dur="125" accel="50000" fill="hold">
                                          <p:stCondLst>
                                            <p:cond delay="125"/>
                                          </p:stCondLst>
                                        </p:cTn>
                                        <p:tgtEl>
                                          <p:spTgt spid="13"/>
                                        </p:tgtEl>
                                        <p:attrNameLst>
                                          <p:attrName>ppt_y</p:attrName>
                                        </p:attrNameLst>
                                      </p:cBhvr>
                                      <p:tavLst>
                                        <p:tav tm="0">
                                          <p:val>
                                            <p:strVal val="#ppt_y+.1"/>
                                          </p:val>
                                        </p:tav>
                                        <p:tav tm="100000">
                                          <p:val>
                                            <p:strVal val="#ppt_y"/>
                                          </p:val>
                                        </p:tav>
                                      </p:tavLst>
                                    </p:anim>
                                    <p:animEffect transition="in" filter="fade">
                                      <p:cBhvr>
                                        <p:cTn id="35" dur="250" decel="50000">
                                          <p:stCondLst>
                                            <p:cond delay="0"/>
                                          </p:stCondLst>
                                        </p:cTn>
                                        <p:tgtEl>
                                          <p:spTgt spid="13"/>
                                        </p:tgtEl>
                                      </p:cBhvr>
                                    </p:animEffect>
                                  </p:childTnLst>
                                </p:cTn>
                              </p:par>
                            </p:childTnLst>
                          </p:cTn>
                        </p:par>
                        <p:par>
                          <p:cTn id="36" fill="hold">
                            <p:stCondLst>
                              <p:cond delay="750"/>
                            </p:stCondLst>
                            <p:childTnLst>
                              <p:par>
                                <p:cTn id="37" presetID="22" presetClass="entr" presetSubtype="8" fill="hold" grpId="0" nodeType="after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wipe(left)">
                                      <p:cBhvr>
                                        <p:cTn id="39" dur="250"/>
                                        <p:tgtEl>
                                          <p:spTgt spid="62"/>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65"/>
                                        </p:tgtEl>
                                        <p:attrNameLst>
                                          <p:attrName>style.visibility</p:attrName>
                                        </p:attrNameLst>
                                      </p:cBhvr>
                                      <p:to>
                                        <p:strVal val="visible"/>
                                      </p:to>
                                    </p:set>
                                    <p:animEffect transition="in" filter="wipe(left)">
                                      <p:cBhvr>
                                        <p:cTn id="42" dur="250"/>
                                        <p:tgtEl>
                                          <p:spTgt spid="65"/>
                                        </p:tgtEl>
                                      </p:cBhvr>
                                    </p:animEffect>
                                  </p:childTnLst>
                                </p:cTn>
                              </p:par>
                            </p:childTnLst>
                          </p:cTn>
                        </p:par>
                        <p:par>
                          <p:cTn id="43" fill="hold">
                            <p:stCondLst>
                              <p:cond delay="1000"/>
                            </p:stCondLst>
                            <p:childTnLst>
                              <p:par>
                                <p:cTn id="44" presetID="25" presetClass="entr" presetSubtype="0" fill="hold" nodeType="afterEffect">
                                  <p:stCondLst>
                                    <p:cond delay="0"/>
                                  </p:stCondLst>
                                  <p:childTnLst>
                                    <p:set>
                                      <p:cBhvr>
                                        <p:cTn id="45" dur="1" fill="hold">
                                          <p:stCondLst>
                                            <p:cond delay="0"/>
                                          </p:stCondLst>
                                        </p:cTn>
                                        <p:tgtEl>
                                          <p:spTgt spid="14"/>
                                        </p:tgtEl>
                                        <p:attrNameLst>
                                          <p:attrName>style.visibility</p:attrName>
                                        </p:attrNameLst>
                                      </p:cBhvr>
                                      <p:to>
                                        <p:strVal val="visible"/>
                                      </p:to>
                                    </p:set>
                                    <p:anim calcmode="lin" valueType="num">
                                      <p:cBhvr>
                                        <p:cTn id="46" dur="125" decel="50000" fill="hold">
                                          <p:stCondLst>
                                            <p:cond delay="0"/>
                                          </p:stCondLst>
                                        </p:cTn>
                                        <p:tgtEl>
                                          <p:spTgt spid="14"/>
                                        </p:tgtEl>
                                        <p:attrNameLst>
                                          <p:attrName>style.rotation</p:attrName>
                                        </p:attrNameLst>
                                      </p:cBhvr>
                                      <p:tavLst>
                                        <p:tav tm="0">
                                          <p:val>
                                            <p:fltVal val="-90"/>
                                          </p:val>
                                        </p:tav>
                                        <p:tav tm="100000">
                                          <p:val>
                                            <p:fltVal val="0"/>
                                          </p:val>
                                        </p:tav>
                                      </p:tavLst>
                                    </p:anim>
                                    <p:anim calcmode="lin" valueType="num">
                                      <p:cBhvr>
                                        <p:cTn id="47" dur="125" decel="50000" fill="hold">
                                          <p:stCondLst>
                                            <p:cond delay="0"/>
                                          </p:stCondLst>
                                        </p:cTn>
                                        <p:tgtEl>
                                          <p:spTgt spid="14"/>
                                        </p:tgtEl>
                                        <p:attrNameLst>
                                          <p:attrName>ppt_w</p:attrName>
                                        </p:attrNameLst>
                                      </p:cBhvr>
                                      <p:tavLst>
                                        <p:tav tm="0">
                                          <p:val>
                                            <p:strVal val="#ppt_w"/>
                                          </p:val>
                                        </p:tav>
                                        <p:tav tm="100000">
                                          <p:val>
                                            <p:strVal val="#ppt_w*.05"/>
                                          </p:val>
                                        </p:tav>
                                      </p:tavLst>
                                    </p:anim>
                                    <p:anim calcmode="lin" valueType="num">
                                      <p:cBhvr>
                                        <p:cTn id="48" dur="125" accel="50000" fill="hold">
                                          <p:stCondLst>
                                            <p:cond delay="125"/>
                                          </p:stCondLst>
                                        </p:cTn>
                                        <p:tgtEl>
                                          <p:spTgt spid="14"/>
                                        </p:tgtEl>
                                        <p:attrNameLst>
                                          <p:attrName>ppt_w</p:attrName>
                                        </p:attrNameLst>
                                      </p:cBhvr>
                                      <p:tavLst>
                                        <p:tav tm="0">
                                          <p:val>
                                            <p:strVal val="#ppt_w*.05"/>
                                          </p:val>
                                        </p:tav>
                                        <p:tav tm="100000">
                                          <p:val>
                                            <p:strVal val="#ppt_w"/>
                                          </p:val>
                                        </p:tav>
                                      </p:tavLst>
                                    </p:anim>
                                    <p:anim calcmode="lin" valueType="num">
                                      <p:cBhvr>
                                        <p:cTn id="49" dur="250" fill="hold"/>
                                        <p:tgtEl>
                                          <p:spTgt spid="14"/>
                                        </p:tgtEl>
                                        <p:attrNameLst>
                                          <p:attrName>ppt_h</p:attrName>
                                        </p:attrNameLst>
                                      </p:cBhvr>
                                      <p:tavLst>
                                        <p:tav tm="0">
                                          <p:val>
                                            <p:strVal val="#ppt_h"/>
                                          </p:val>
                                        </p:tav>
                                        <p:tav tm="100000">
                                          <p:val>
                                            <p:strVal val="#ppt_h"/>
                                          </p:val>
                                        </p:tav>
                                      </p:tavLst>
                                    </p:anim>
                                    <p:anim calcmode="lin" valueType="num">
                                      <p:cBhvr>
                                        <p:cTn id="50" dur="125" decel="50000" fill="hold">
                                          <p:stCondLst>
                                            <p:cond delay="0"/>
                                          </p:stCondLst>
                                        </p:cTn>
                                        <p:tgtEl>
                                          <p:spTgt spid="14"/>
                                        </p:tgtEl>
                                        <p:attrNameLst>
                                          <p:attrName>ppt_x</p:attrName>
                                        </p:attrNameLst>
                                      </p:cBhvr>
                                      <p:tavLst>
                                        <p:tav tm="0">
                                          <p:val>
                                            <p:strVal val="#ppt_x+.4"/>
                                          </p:val>
                                        </p:tav>
                                        <p:tav tm="100000">
                                          <p:val>
                                            <p:strVal val="#ppt_x"/>
                                          </p:val>
                                        </p:tav>
                                      </p:tavLst>
                                    </p:anim>
                                    <p:anim calcmode="lin" valueType="num">
                                      <p:cBhvr>
                                        <p:cTn id="51" dur="125" decel="50000" fill="hold">
                                          <p:stCondLst>
                                            <p:cond delay="0"/>
                                          </p:stCondLst>
                                        </p:cTn>
                                        <p:tgtEl>
                                          <p:spTgt spid="14"/>
                                        </p:tgtEl>
                                        <p:attrNameLst>
                                          <p:attrName>ppt_y</p:attrName>
                                        </p:attrNameLst>
                                      </p:cBhvr>
                                      <p:tavLst>
                                        <p:tav tm="0">
                                          <p:val>
                                            <p:strVal val="#ppt_y-.2"/>
                                          </p:val>
                                        </p:tav>
                                        <p:tav tm="100000">
                                          <p:val>
                                            <p:strVal val="#ppt_y+.1"/>
                                          </p:val>
                                        </p:tav>
                                      </p:tavLst>
                                    </p:anim>
                                    <p:anim calcmode="lin" valueType="num">
                                      <p:cBhvr>
                                        <p:cTn id="52" dur="125" accel="50000" fill="hold">
                                          <p:stCondLst>
                                            <p:cond delay="125"/>
                                          </p:stCondLst>
                                        </p:cTn>
                                        <p:tgtEl>
                                          <p:spTgt spid="14"/>
                                        </p:tgtEl>
                                        <p:attrNameLst>
                                          <p:attrName>ppt_y</p:attrName>
                                        </p:attrNameLst>
                                      </p:cBhvr>
                                      <p:tavLst>
                                        <p:tav tm="0">
                                          <p:val>
                                            <p:strVal val="#ppt_y+.1"/>
                                          </p:val>
                                        </p:tav>
                                        <p:tav tm="100000">
                                          <p:val>
                                            <p:strVal val="#ppt_y"/>
                                          </p:val>
                                        </p:tav>
                                      </p:tavLst>
                                    </p:anim>
                                    <p:animEffect transition="in" filter="fade">
                                      <p:cBhvr>
                                        <p:cTn id="53" dur="250" decel="50000">
                                          <p:stCondLst>
                                            <p:cond delay="0"/>
                                          </p:stCondLst>
                                        </p:cTn>
                                        <p:tgtEl>
                                          <p:spTgt spid="14"/>
                                        </p:tgtEl>
                                      </p:cBhvr>
                                    </p:animEffect>
                                  </p:childTnLst>
                                </p:cTn>
                              </p:par>
                            </p:childTnLst>
                          </p:cTn>
                        </p:par>
                        <p:par>
                          <p:cTn id="54" fill="hold">
                            <p:stCondLst>
                              <p:cond delay="1250"/>
                            </p:stCondLst>
                            <p:childTnLst>
                              <p:par>
                                <p:cTn id="55" presetID="22" presetClass="entr" presetSubtype="8" fill="hold" grpId="0" nodeType="afterEffect">
                                  <p:stCondLst>
                                    <p:cond delay="0"/>
                                  </p:stCondLst>
                                  <p:childTnLst>
                                    <p:set>
                                      <p:cBhvr>
                                        <p:cTn id="56" dur="1" fill="hold">
                                          <p:stCondLst>
                                            <p:cond delay="0"/>
                                          </p:stCondLst>
                                        </p:cTn>
                                        <p:tgtEl>
                                          <p:spTgt spid="97"/>
                                        </p:tgtEl>
                                        <p:attrNameLst>
                                          <p:attrName>style.visibility</p:attrName>
                                        </p:attrNameLst>
                                      </p:cBhvr>
                                      <p:to>
                                        <p:strVal val="visible"/>
                                      </p:to>
                                    </p:set>
                                    <p:animEffect transition="in" filter="wipe(left)">
                                      <p:cBhvr>
                                        <p:cTn id="57" dur="250"/>
                                        <p:tgtEl>
                                          <p:spTgt spid="97"/>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99"/>
                                        </p:tgtEl>
                                        <p:attrNameLst>
                                          <p:attrName>style.visibility</p:attrName>
                                        </p:attrNameLst>
                                      </p:cBhvr>
                                      <p:to>
                                        <p:strVal val="visible"/>
                                      </p:to>
                                    </p:set>
                                    <p:animEffect transition="in" filter="wipe(left)">
                                      <p:cBhvr>
                                        <p:cTn id="60" dur="250"/>
                                        <p:tgtEl>
                                          <p:spTgt spid="99"/>
                                        </p:tgtEl>
                                      </p:cBhvr>
                                    </p:animEffect>
                                  </p:childTnLst>
                                </p:cTn>
                              </p:par>
                            </p:childTnLst>
                          </p:cTn>
                        </p:par>
                        <p:par>
                          <p:cTn id="61" fill="hold">
                            <p:stCondLst>
                              <p:cond delay="1500"/>
                            </p:stCondLst>
                            <p:childTnLst>
                              <p:par>
                                <p:cTn id="62" presetID="25" presetClass="entr" presetSubtype="0" fill="hold" nodeType="afterEffect">
                                  <p:stCondLst>
                                    <p:cond delay="0"/>
                                  </p:stCondLst>
                                  <p:childTnLst>
                                    <p:set>
                                      <p:cBhvr>
                                        <p:cTn id="63" dur="1" fill="hold">
                                          <p:stCondLst>
                                            <p:cond delay="0"/>
                                          </p:stCondLst>
                                        </p:cTn>
                                        <p:tgtEl>
                                          <p:spTgt spid="15"/>
                                        </p:tgtEl>
                                        <p:attrNameLst>
                                          <p:attrName>style.visibility</p:attrName>
                                        </p:attrNameLst>
                                      </p:cBhvr>
                                      <p:to>
                                        <p:strVal val="visible"/>
                                      </p:to>
                                    </p:set>
                                    <p:anim calcmode="lin" valueType="num">
                                      <p:cBhvr>
                                        <p:cTn id="64" dur="125" decel="50000" fill="hold">
                                          <p:stCondLst>
                                            <p:cond delay="0"/>
                                          </p:stCondLst>
                                        </p:cTn>
                                        <p:tgtEl>
                                          <p:spTgt spid="15"/>
                                        </p:tgtEl>
                                        <p:attrNameLst>
                                          <p:attrName>style.rotation</p:attrName>
                                        </p:attrNameLst>
                                      </p:cBhvr>
                                      <p:tavLst>
                                        <p:tav tm="0">
                                          <p:val>
                                            <p:fltVal val="-90"/>
                                          </p:val>
                                        </p:tav>
                                        <p:tav tm="100000">
                                          <p:val>
                                            <p:fltVal val="0"/>
                                          </p:val>
                                        </p:tav>
                                      </p:tavLst>
                                    </p:anim>
                                    <p:anim calcmode="lin" valueType="num">
                                      <p:cBhvr>
                                        <p:cTn id="65" dur="125" decel="50000" fill="hold">
                                          <p:stCondLst>
                                            <p:cond delay="0"/>
                                          </p:stCondLst>
                                        </p:cTn>
                                        <p:tgtEl>
                                          <p:spTgt spid="15"/>
                                        </p:tgtEl>
                                        <p:attrNameLst>
                                          <p:attrName>ppt_w</p:attrName>
                                        </p:attrNameLst>
                                      </p:cBhvr>
                                      <p:tavLst>
                                        <p:tav tm="0">
                                          <p:val>
                                            <p:strVal val="#ppt_w"/>
                                          </p:val>
                                        </p:tav>
                                        <p:tav tm="100000">
                                          <p:val>
                                            <p:strVal val="#ppt_w*.05"/>
                                          </p:val>
                                        </p:tav>
                                      </p:tavLst>
                                    </p:anim>
                                    <p:anim calcmode="lin" valueType="num">
                                      <p:cBhvr>
                                        <p:cTn id="66" dur="125" accel="50000" fill="hold">
                                          <p:stCondLst>
                                            <p:cond delay="125"/>
                                          </p:stCondLst>
                                        </p:cTn>
                                        <p:tgtEl>
                                          <p:spTgt spid="15"/>
                                        </p:tgtEl>
                                        <p:attrNameLst>
                                          <p:attrName>ppt_w</p:attrName>
                                        </p:attrNameLst>
                                      </p:cBhvr>
                                      <p:tavLst>
                                        <p:tav tm="0">
                                          <p:val>
                                            <p:strVal val="#ppt_w*.05"/>
                                          </p:val>
                                        </p:tav>
                                        <p:tav tm="100000">
                                          <p:val>
                                            <p:strVal val="#ppt_w"/>
                                          </p:val>
                                        </p:tav>
                                      </p:tavLst>
                                    </p:anim>
                                    <p:anim calcmode="lin" valueType="num">
                                      <p:cBhvr>
                                        <p:cTn id="67" dur="250" fill="hold"/>
                                        <p:tgtEl>
                                          <p:spTgt spid="15"/>
                                        </p:tgtEl>
                                        <p:attrNameLst>
                                          <p:attrName>ppt_h</p:attrName>
                                        </p:attrNameLst>
                                      </p:cBhvr>
                                      <p:tavLst>
                                        <p:tav tm="0">
                                          <p:val>
                                            <p:strVal val="#ppt_h"/>
                                          </p:val>
                                        </p:tav>
                                        <p:tav tm="100000">
                                          <p:val>
                                            <p:strVal val="#ppt_h"/>
                                          </p:val>
                                        </p:tav>
                                      </p:tavLst>
                                    </p:anim>
                                    <p:anim calcmode="lin" valueType="num">
                                      <p:cBhvr>
                                        <p:cTn id="68" dur="125" decel="50000" fill="hold">
                                          <p:stCondLst>
                                            <p:cond delay="0"/>
                                          </p:stCondLst>
                                        </p:cTn>
                                        <p:tgtEl>
                                          <p:spTgt spid="15"/>
                                        </p:tgtEl>
                                        <p:attrNameLst>
                                          <p:attrName>ppt_x</p:attrName>
                                        </p:attrNameLst>
                                      </p:cBhvr>
                                      <p:tavLst>
                                        <p:tav tm="0">
                                          <p:val>
                                            <p:strVal val="#ppt_x+.4"/>
                                          </p:val>
                                        </p:tav>
                                        <p:tav tm="100000">
                                          <p:val>
                                            <p:strVal val="#ppt_x"/>
                                          </p:val>
                                        </p:tav>
                                      </p:tavLst>
                                    </p:anim>
                                    <p:anim calcmode="lin" valueType="num">
                                      <p:cBhvr>
                                        <p:cTn id="69" dur="125" decel="50000" fill="hold">
                                          <p:stCondLst>
                                            <p:cond delay="0"/>
                                          </p:stCondLst>
                                        </p:cTn>
                                        <p:tgtEl>
                                          <p:spTgt spid="15"/>
                                        </p:tgtEl>
                                        <p:attrNameLst>
                                          <p:attrName>ppt_y</p:attrName>
                                        </p:attrNameLst>
                                      </p:cBhvr>
                                      <p:tavLst>
                                        <p:tav tm="0">
                                          <p:val>
                                            <p:strVal val="#ppt_y-.2"/>
                                          </p:val>
                                        </p:tav>
                                        <p:tav tm="100000">
                                          <p:val>
                                            <p:strVal val="#ppt_y+.1"/>
                                          </p:val>
                                        </p:tav>
                                      </p:tavLst>
                                    </p:anim>
                                    <p:anim calcmode="lin" valueType="num">
                                      <p:cBhvr>
                                        <p:cTn id="70" dur="125" accel="50000" fill="hold">
                                          <p:stCondLst>
                                            <p:cond delay="125"/>
                                          </p:stCondLst>
                                        </p:cTn>
                                        <p:tgtEl>
                                          <p:spTgt spid="15"/>
                                        </p:tgtEl>
                                        <p:attrNameLst>
                                          <p:attrName>ppt_y</p:attrName>
                                        </p:attrNameLst>
                                      </p:cBhvr>
                                      <p:tavLst>
                                        <p:tav tm="0">
                                          <p:val>
                                            <p:strVal val="#ppt_y+.1"/>
                                          </p:val>
                                        </p:tav>
                                        <p:tav tm="100000">
                                          <p:val>
                                            <p:strVal val="#ppt_y"/>
                                          </p:val>
                                        </p:tav>
                                      </p:tavLst>
                                    </p:anim>
                                    <p:animEffect transition="in" filter="fade">
                                      <p:cBhvr>
                                        <p:cTn id="71" dur="250" decel="50000">
                                          <p:stCondLst>
                                            <p:cond delay="0"/>
                                          </p:stCondLst>
                                        </p:cTn>
                                        <p:tgtEl>
                                          <p:spTgt spid="15"/>
                                        </p:tgtEl>
                                      </p:cBhvr>
                                    </p:animEffect>
                                  </p:childTnLst>
                                </p:cTn>
                              </p:par>
                            </p:childTnLst>
                          </p:cTn>
                        </p:par>
                        <p:par>
                          <p:cTn id="72" fill="hold">
                            <p:stCondLst>
                              <p:cond delay="1750"/>
                            </p:stCondLst>
                            <p:childTnLst>
                              <p:par>
                                <p:cTn id="73" presetID="22" presetClass="entr" presetSubtype="8" fill="hold" grpId="0" nodeType="afterEffect">
                                  <p:stCondLst>
                                    <p:cond delay="0"/>
                                  </p:stCondLst>
                                  <p:childTnLst>
                                    <p:set>
                                      <p:cBhvr>
                                        <p:cTn id="74" dur="1" fill="hold">
                                          <p:stCondLst>
                                            <p:cond delay="0"/>
                                          </p:stCondLst>
                                        </p:cTn>
                                        <p:tgtEl>
                                          <p:spTgt spid="100"/>
                                        </p:tgtEl>
                                        <p:attrNameLst>
                                          <p:attrName>style.visibility</p:attrName>
                                        </p:attrNameLst>
                                      </p:cBhvr>
                                      <p:to>
                                        <p:strVal val="visible"/>
                                      </p:to>
                                    </p:set>
                                    <p:animEffect transition="in" filter="wipe(left)">
                                      <p:cBhvr>
                                        <p:cTn id="75" dur="250"/>
                                        <p:tgtEl>
                                          <p:spTgt spid="100"/>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101"/>
                                        </p:tgtEl>
                                        <p:attrNameLst>
                                          <p:attrName>style.visibility</p:attrName>
                                        </p:attrNameLst>
                                      </p:cBhvr>
                                      <p:to>
                                        <p:strVal val="visible"/>
                                      </p:to>
                                    </p:set>
                                    <p:animEffect transition="in" filter="wipe(left)">
                                      <p:cBhvr>
                                        <p:cTn id="78" dur="250"/>
                                        <p:tgtEl>
                                          <p:spTgt spid="101"/>
                                        </p:tgtEl>
                                      </p:cBhvr>
                                    </p:animEffect>
                                  </p:childTnLst>
                                </p:cTn>
                              </p:par>
                            </p:childTnLst>
                          </p:cTn>
                        </p:par>
                        <p:par>
                          <p:cTn id="79" fill="hold">
                            <p:stCondLst>
                              <p:cond delay="2000"/>
                            </p:stCondLst>
                            <p:childTnLst>
                              <p:par>
                                <p:cTn id="80" presetID="25" presetClass="entr" presetSubtype="0" fill="hold" nodeType="afterEffect">
                                  <p:stCondLst>
                                    <p:cond delay="0"/>
                                  </p:stCondLst>
                                  <p:childTnLst>
                                    <p:set>
                                      <p:cBhvr>
                                        <p:cTn id="81" dur="1" fill="hold">
                                          <p:stCondLst>
                                            <p:cond delay="0"/>
                                          </p:stCondLst>
                                        </p:cTn>
                                        <p:tgtEl>
                                          <p:spTgt spid="19"/>
                                        </p:tgtEl>
                                        <p:attrNameLst>
                                          <p:attrName>style.visibility</p:attrName>
                                        </p:attrNameLst>
                                      </p:cBhvr>
                                      <p:to>
                                        <p:strVal val="visible"/>
                                      </p:to>
                                    </p:set>
                                    <p:anim calcmode="lin" valueType="num">
                                      <p:cBhvr>
                                        <p:cTn id="82" dur="125" decel="50000" fill="hold">
                                          <p:stCondLst>
                                            <p:cond delay="0"/>
                                          </p:stCondLst>
                                        </p:cTn>
                                        <p:tgtEl>
                                          <p:spTgt spid="19"/>
                                        </p:tgtEl>
                                        <p:attrNameLst>
                                          <p:attrName>style.rotation</p:attrName>
                                        </p:attrNameLst>
                                      </p:cBhvr>
                                      <p:tavLst>
                                        <p:tav tm="0">
                                          <p:val>
                                            <p:fltVal val="-90"/>
                                          </p:val>
                                        </p:tav>
                                        <p:tav tm="100000">
                                          <p:val>
                                            <p:fltVal val="0"/>
                                          </p:val>
                                        </p:tav>
                                      </p:tavLst>
                                    </p:anim>
                                    <p:anim calcmode="lin" valueType="num">
                                      <p:cBhvr>
                                        <p:cTn id="83" dur="125" decel="50000" fill="hold">
                                          <p:stCondLst>
                                            <p:cond delay="0"/>
                                          </p:stCondLst>
                                        </p:cTn>
                                        <p:tgtEl>
                                          <p:spTgt spid="19"/>
                                        </p:tgtEl>
                                        <p:attrNameLst>
                                          <p:attrName>ppt_w</p:attrName>
                                        </p:attrNameLst>
                                      </p:cBhvr>
                                      <p:tavLst>
                                        <p:tav tm="0">
                                          <p:val>
                                            <p:strVal val="#ppt_w"/>
                                          </p:val>
                                        </p:tav>
                                        <p:tav tm="100000">
                                          <p:val>
                                            <p:strVal val="#ppt_w*.05"/>
                                          </p:val>
                                        </p:tav>
                                      </p:tavLst>
                                    </p:anim>
                                    <p:anim calcmode="lin" valueType="num">
                                      <p:cBhvr>
                                        <p:cTn id="84" dur="125" accel="50000" fill="hold">
                                          <p:stCondLst>
                                            <p:cond delay="125"/>
                                          </p:stCondLst>
                                        </p:cTn>
                                        <p:tgtEl>
                                          <p:spTgt spid="19"/>
                                        </p:tgtEl>
                                        <p:attrNameLst>
                                          <p:attrName>ppt_w</p:attrName>
                                        </p:attrNameLst>
                                      </p:cBhvr>
                                      <p:tavLst>
                                        <p:tav tm="0">
                                          <p:val>
                                            <p:strVal val="#ppt_w*.05"/>
                                          </p:val>
                                        </p:tav>
                                        <p:tav tm="100000">
                                          <p:val>
                                            <p:strVal val="#ppt_w"/>
                                          </p:val>
                                        </p:tav>
                                      </p:tavLst>
                                    </p:anim>
                                    <p:anim calcmode="lin" valueType="num">
                                      <p:cBhvr>
                                        <p:cTn id="85" dur="250" fill="hold"/>
                                        <p:tgtEl>
                                          <p:spTgt spid="19"/>
                                        </p:tgtEl>
                                        <p:attrNameLst>
                                          <p:attrName>ppt_h</p:attrName>
                                        </p:attrNameLst>
                                      </p:cBhvr>
                                      <p:tavLst>
                                        <p:tav tm="0">
                                          <p:val>
                                            <p:strVal val="#ppt_h"/>
                                          </p:val>
                                        </p:tav>
                                        <p:tav tm="100000">
                                          <p:val>
                                            <p:strVal val="#ppt_h"/>
                                          </p:val>
                                        </p:tav>
                                      </p:tavLst>
                                    </p:anim>
                                    <p:anim calcmode="lin" valueType="num">
                                      <p:cBhvr>
                                        <p:cTn id="86" dur="125" decel="50000" fill="hold">
                                          <p:stCondLst>
                                            <p:cond delay="0"/>
                                          </p:stCondLst>
                                        </p:cTn>
                                        <p:tgtEl>
                                          <p:spTgt spid="19"/>
                                        </p:tgtEl>
                                        <p:attrNameLst>
                                          <p:attrName>ppt_x</p:attrName>
                                        </p:attrNameLst>
                                      </p:cBhvr>
                                      <p:tavLst>
                                        <p:tav tm="0">
                                          <p:val>
                                            <p:strVal val="#ppt_x+.4"/>
                                          </p:val>
                                        </p:tav>
                                        <p:tav tm="100000">
                                          <p:val>
                                            <p:strVal val="#ppt_x"/>
                                          </p:val>
                                        </p:tav>
                                      </p:tavLst>
                                    </p:anim>
                                    <p:anim calcmode="lin" valueType="num">
                                      <p:cBhvr>
                                        <p:cTn id="87" dur="125" decel="50000" fill="hold">
                                          <p:stCondLst>
                                            <p:cond delay="0"/>
                                          </p:stCondLst>
                                        </p:cTn>
                                        <p:tgtEl>
                                          <p:spTgt spid="19"/>
                                        </p:tgtEl>
                                        <p:attrNameLst>
                                          <p:attrName>ppt_y</p:attrName>
                                        </p:attrNameLst>
                                      </p:cBhvr>
                                      <p:tavLst>
                                        <p:tav tm="0">
                                          <p:val>
                                            <p:strVal val="#ppt_y-.2"/>
                                          </p:val>
                                        </p:tav>
                                        <p:tav tm="100000">
                                          <p:val>
                                            <p:strVal val="#ppt_y+.1"/>
                                          </p:val>
                                        </p:tav>
                                      </p:tavLst>
                                    </p:anim>
                                    <p:anim calcmode="lin" valueType="num">
                                      <p:cBhvr>
                                        <p:cTn id="88" dur="125" accel="50000" fill="hold">
                                          <p:stCondLst>
                                            <p:cond delay="125"/>
                                          </p:stCondLst>
                                        </p:cTn>
                                        <p:tgtEl>
                                          <p:spTgt spid="19"/>
                                        </p:tgtEl>
                                        <p:attrNameLst>
                                          <p:attrName>ppt_y</p:attrName>
                                        </p:attrNameLst>
                                      </p:cBhvr>
                                      <p:tavLst>
                                        <p:tav tm="0">
                                          <p:val>
                                            <p:strVal val="#ppt_y+.1"/>
                                          </p:val>
                                        </p:tav>
                                        <p:tav tm="100000">
                                          <p:val>
                                            <p:strVal val="#ppt_y"/>
                                          </p:val>
                                        </p:tav>
                                      </p:tavLst>
                                    </p:anim>
                                    <p:animEffect transition="in" filter="fade">
                                      <p:cBhvr>
                                        <p:cTn id="89" dur="250" decel="50000">
                                          <p:stCondLst>
                                            <p:cond delay="0"/>
                                          </p:stCondLst>
                                        </p:cTn>
                                        <p:tgtEl>
                                          <p:spTgt spid="19"/>
                                        </p:tgtEl>
                                      </p:cBhvr>
                                    </p:animEffect>
                                  </p:childTnLst>
                                </p:cTn>
                              </p:par>
                            </p:childTnLst>
                          </p:cTn>
                        </p:par>
                        <p:par>
                          <p:cTn id="90" fill="hold">
                            <p:stCondLst>
                              <p:cond delay="2250"/>
                            </p:stCondLst>
                            <p:childTnLst>
                              <p:par>
                                <p:cTn id="91" presetID="22" presetClass="entr" presetSubtype="8" fill="hold" grpId="0" nodeType="afterEffect">
                                  <p:stCondLst>
                                    <p:cond delay="0"/>
                                  </p:stCondLst>
                                  <p:childTnLst>
                                    <p:set>
                                      <p:cBhvr>
                                        <p:cTn id="92" dur="1" fill="hold">
                                          <p:stCondLst>
                                            <p:cond delay="0"/>
                                          </p:stCondLst>
                                        </p:cTn>
                                        <p:tgtEl>
                                          <p:spTgt spid="102"/>
                                        </p:tgtEl>
                                        <p:attrNameLst>
                                          <p:attrName>style.visibility</p:attrName>
                                        </p:attrNameLst>
                                      </p:cBhvr>
                                      <p:to>
                                        <p:strVal val="visible"/>
                                      </p:to>
                                    </p:set>
                                    <p:animEffect transition="in" filter="wipe(left)">
                                      <p:cBhvr>
                                        <p:cTn id="93" dur="250"/>
                                        <p:tgtEl>
                                          <p:spTgt spid="102"/>
                                        </p:tgtEl>
                                      </p:cBhvr>
                                    </p:animEffect>
                                  </p:childTnLst>
                                </p:cTn>
                              </p:par>
                              <p:par>
                                <p:cTn id="94" presetID="22" presetClass="entr" presetSubtype="8" fill="hold" grpId="0" nodeType="withEffect">
                                  <p:stCondLst>
                                    <p:cond delay="0"/>
                                  </p:stCondLst>
                                  <p:childTnLst>
                                    <p:set>
                                      <p:cBhvr>
                                        <p:cTn id="95" dur="1" fill="hold">
                                          <p:stCondLst>
                                            <p:cond delay="0"/>
                                          </p:stCondLst>
                                        </p:cTn>
                                        <p:tgtEl>
                                          <p:spTgt spid="103"/>
                                        </p:tgtEl>
                                        <p:attrNameLst>
                                          <p:attrName>style.visibility</p:attrName>
                                        </p:attrNameLst>
                                      </p:cBhvr>
                                      <p:to>
                                        <p:strVal val="visible"/>
                                      </p:to>
                                    </p:set>
                                    <p:animEffect transition="in" filter="wipe(left)">
                                      <p:cBhvr>
                                        <p:cTn id="96" dur="25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65" grpId="0"/>
      <p:bldP spid="97" grpId="0"/>
      <p:bldP spid="99" grpId="0"/>
      <p:bldP spid="100" grpId="0"/>
      <p:bldP spid="101" grpId="0"/>
      <p:bldP spid="102" grpId="0"/>
      <p:bldP spid="103"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 name="任意多边形 18"/>
          <p:cNvSpPr/>
          <p:nvPr/>
        </p:nvSpPr>
        <p:spPr>
          <a:xfrm rot="5400000">
            <a:off x="7703804" y="4483231"/>
            <a:ext cx="2346995" cy="523875"/>
          </a:xfrm>
          <a:custGeom>
            <a:avLst/>
            <a:gdLst>
              <a:gd name="connsiteX0" fmla="*/ 1799772 w 1799772"/>
              <a:gd name="connsiteY0" fmla="*/ 232228 h 232228"/>
              <a:gd name="connsiteX1" fmla="*/ 1524000 w 1799772"/>
              <a:gd name="connsiteY1" fmla="*/ 0 h 232228"/>
              <a:gd name="connsiteX2" fmla="*/ 0 w 1799772"/>
              <a:gd name="connsiteY2" fmla="*/ 0 h 232228"/>
            </a:gdLst>
            <a:ahLst/>
            <a:cxnLst>
              <a:cxn ang="0">
                <a:pos x="connsiteX0" y="connsiteY0"/>
              </a:cxn>
              <a:cxn ang="0">
                <a:pos x="connsiteX1" y="connsiteY1"/>
              </a:cxn>
              <a:cxn ang="0">
                <a:pos x="connsiteX2" y="connsiteY2"/>
              </a:cxn>
            </a:cxnLst>
            <a:rect l="l" t="t" r="r" b="b"/>
            <a:pathLst>
              <a:path w="1799772" h="232228">
                <a:moveTo>
                  <a:pt x="1799772" y="232228"/>
                </a:moveTo>
                <a:lnTo>
                  <a:pt x="1524000" y="0"/>
                </a:lnTo>
                <a:lnTo>
                  <a:pt x="0" y="0"/>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sp>
        <p:nvSpPr>
          <p:cNvPr id="25" name="任意多边形 24"/>
          <p:cNvSpPr/>
          <p:nvPr/>
        </p:nvSpPr>
        <p:spPr>
          <a:xfrm>
            <a:off x="3651729" y="4401508"/>
            <a:ext cx="4888544" cy="2413939"/>
          </a:xfrm>
          <a:custGeom>
            <a:avLst/>
            <a:gdLst>
              <a:gd name="connsiteX0" fmla="*/ 2520000 w 5040000"/>
              <a:gd name="connsiteY0" fmla="*/ 0 h 2520000"/>
              <a:gd name="connsiteX1" fmla="*/ 5040000 w 5040000"/>
              <a:gd name="connsiteY1" fmla="*/ 2520000 h 2520000"/>
              <a:gd name="connsiteX2" fmla="*/ 4781095 w 5040000"/>
              <a:gd name="connsiteY2" fmla="*/ 2520000 h 2520000"/>
              <a:gd name="connsiteX3" fmla="*/ 2520000 w 5040000"/>
              <a:gd name="connsiteY3" fmla="*/ 258905 h 2520000"/>
              <a:gd name="connsiteX4" fmla="*/ 258905 w 5040000"/>
              <a:gd name="connsiteY4" fmla="*/ 2520000 h 2520000"/>
              <a:gd name="connsiteX5" fmla="*/ 0 w 5040000"/>
              <a:gd name="connsiteY5" fmla="*/ 2520000 h 2520000"/>
              <a:gd name="connsiteX6" fmla="*/ 2520000 w 5040000"/>
              <a:gd name="connsiteY6" fmla="*/ 0 h 25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40000" h="2520000">
                <a:moveTo>
                  <a:pt x="2520000" y="0"/>
                </a:moveTo>
                <a:cubicBezTo>
                  <a:pt x="3911758" y="0"/>
                  <a:pt x="5040000" y="1128242"/>
                  <a:pt x="5040000" y="2520000"/>
                </a:cubicBezTo>
                <a:lnTo>
                  <a:pt x="4781095" y="2520000"/>
                </a:lnTo>
                <a:cubicBezTo>
                  <a:pt x="4781095" y="1271232"/>
                  <a:pt x="3768768" y="258905"/>
                  <a:pt x="2520000" y="258905"/>
                </a:cubicBezTo>
                <a:cubicBezTo>
                  <a:pt x="1271232" y="258905"/>
                  <a:pt x="258905" y="1271232"/>
                  <a:pt x="258905" y="2520000"/>
                </a:cubicBezTo>
                <a:lnTo>
                  <a:pt x="0" y="2520000"/>
                </a:lnTo>
                <a:cubicBezTo>
                  <a:pt x="0" y="1128242"/>
                  <a:pt x="1128242" y="0"/>
                  <a:pt x="2520000" y="0"/>
                </a:cubicBezTo>
                <a:close/>
              </a:path>
            </a:pathLst>
          </a:custGeom>
          <a:solidFill>
            <a:schemeClr val="bg1">
              <a:lumMod val="75000"/>
            </a:schemeClr>
          </a:solidFill>
          <a:ln>
            <a:noFill/>
          </a:ln>
          <a:effectLst>
            <a:innerShdw blurRad="76200">
              <a:schemeClr val="tx1">
                <a:lumMod val="65000"/>
                <a:lumOff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sp>
        <p:nvSpPr>
          <p:cNvPr id="20" name="任意多边形 19"/>
          <p:cNvSpPr/>
          <p:nvPr/>
        </p:nvSpPr>
        <p:spPr>
          <a:xfrm rot="5400000">
            <a:off x="4664687" y="3904159"/>
            <a:ext cx="729026" cy="107950"/>
          </a:xfrm>
          <a:custGeom>
            <a:avLst/>
            <a:gdLst>
              <a:gd name="connsiteX0" fmla="*/ 740229 w 740229"/>
              <a:gd name="connsiteY0" fmla="*/ 0 h 406400"/>
              <a:gd name="connsiteX1" fmla="*/ 580572 w 740229"/>
              <a:gd name="connsiteY1" fmla="*/ 406400 h 406400"/>
              <a:gd name="connsiteX2" fmla="*/ 0 w 740229"/>
              <a:gd name="connsiteY2" fmla="*/ 406400 h 406400"/>
            </a:gdLst>
            <a:ahLst/>
            <a:cxnLst>
              <a:cxn ang="0">
                <a:pos x="connsiteX0" y="connsiteY0"/>
              </a:cxn>
              <a:cxn ang="0">
                <a:pos x="connsiteX1" y="connsiteY1"/>
              </a:cxn>
              <a:cxn ang="0">
                <a:pos x="connsiteX2" y="connsiteY2"/>
              </a:cxn>
            </a:cxnLst>
            <a:rect l="l" t="t" r="r" b="b"/>
            <a:pathLst>
              <a:path w="740229" h="406400">
                <a:moveTo>
                  <a:pt x="740229" y="0"/>
                </a:moveTo>
                <a:lnTo>
                  <a:pt x="580572" y="406400"/>
                </a:lnTo>
                <a:lnTo>
                  <a:pt x="0" y="406400"/>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sp>
        <p:nvSpPr>
          <p:cNvPr id="21" name="任意多边形 20"/>
          <p:cNvSpPr/>
          <p:nvPr/>
        </p:nvSpPr>
        <p:spPr>
          <a:xfrm rot="5400000" flipV="1">
            <a:off x="2024571" y="4458674"/>
            <a:ext cx="2354834" cy="565150"/>
          </a:xfrm>
          <a:custGeom>
            <a:avLst/>
            <a:gdLst>
              <a:gd name="connsiteX0" fmla="*/ 1799772 w 1799772"/>
              <a:gd name="connsiteY0" fmla="*/ 232228 h 232228"/>
              <a:gd name="connsiteX1" fmla="*/ 1524000 w 1799772"/>
              <a:gd name="connsiteY1" fmla="*/ 0 h 232228"/>
              <a:gd name="connsiteX2" fmla="*/ 0 w 1799772"/>
              <a:gd name="connsiteY2" fmla="*/ 0 h 232228"/>
            </a:gdLst>
            <a:ahLst/>
            <a:cxnLst>
              <a:cxn ang="0">
                <a:pos x="connsiteX0" y="connsiteY0"/>
              </a:cxn>
              <a:cxn ang="0">
                <a:pos x="connsiteX1" y="connsiteY1"/>
              </a:cxn>
              <a:cxn ang="0">
                <a:pos x="connsiteX2" y="connsiteY2"/>
              </a:cxn>
            </a:cxnLst>
            <a:rect l="l" t="t" r="r" b="b"/>
            <a:pathLst>
              <a:path w="1799772" h="232228">
                <a:moveTo>
                  <a:pt x="1799772" y="232228"/>
                </a:moveTo>
                <a:lnTo>
                  <a:pt x="1524000" y="0"/>
                </a:lnTo>
                <a:lnTo>
                  <a:pt x="0" y="0"/>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sp>
        <p:nvSpPr>
          <p:cNvPr id="22" name="任意多边形 21"/>
          <p:cNvSpPr/>
          <p:nvPr/>
        </p:nvSpPr>
        <p:spPr>
          <a:xfrm rot="5400000" flipV="1">
            <a:off x="6691925" y="3904159"/>
            <a:ext cx="729026" cy="107950"/>
          </a:xfrm>
          <a:custGeom>
            <a:avLst/>
            <a:gdLst>
              <a:gd name="connsiteX0" fmla="*/ 740229 w 740229"/>
              <a:gd name="connsiteY0" fmla="*/ 0 h 406400"/>
              <a:gd name="connsiteX1" fmla="*/ 580572 w 740229"/>
              <a:gd name="connsiteY1" fmla="*/ 406400 h 406400"/>
              <a:gd name="connsiteX2" fmla="*/ 0 w 740229"/>
              <a:gd name="connsiteY2" fmla="*/ 406400 h 406400"/>
            </a:gdLst>
            <a:ahLst/>
            <a:cxnLst>
              <a:cxn ang="0">
                <a:pos x="connsiteX0" y="connsiteY0"/>
              </a:cxn>
              <a:cxn ang="0">
                <a:pos x="connsiteX1" y="connsiteY1"/>
              </a:cxn>
              <a:cxn ang="0">
                <a:pos x="connsiteX2" y="connsiteY2"/>
              </a:cxn>
            </a:cxnLst>
            <a:rect l="l" t="t" r="r" b="b"/>
            <a:pathLst>
              <a:path w="740229" h="406400">
                <a:moveTo>
                  <a:pt x="740229" y="0"/>
                </a:moveTo>
                <a:lnTo>
                  <a:pt x="580572" y="406400"/>
                </a:lnTo>
                <a:lnTo>
                  <a:pt x="0" y="406400"/>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sp>
        <p:nvSpPr>
          <p:cNvPr id="84" name="文本框 83"/>
          <p:cNvSpPr txBox="1"/>
          <p:nvPr/>
        </p:nvSpPr>
        <p:spPr>
          <a:xfrm>
            <a:off x="4213558" y="5857060"/>
            <a:ext cx="3787385" cy="632193"/>
          </a:xfrm>
          <a:prstGeom prst="rect">
            <a:avLst/>
          </a:prstGeom>
          <a:noFill/>
        </p:spPr>
        <p:txBody>
          <a:bodyPr wrap="none" lIns="91028" tIns="45514" rIns="91028" bIns="45514">
            <a:spAutoFit/>
          </a:bodyPr>
          <a:lstStyle/>
          <a:p>
            <a:pPr algn="ctr">
              <a:defRPr/>
            </a:pPr>
            <a:r>
              <a:rPr lang="zh-CN" altLang="en-US" sz="3511" dirty="0" smtClean="0">
                <a:solidFill>
                  <a:schemeClr val="tx1">
                    <a:lumMod val="65000"/>
                    <a:lumOff val="35000"/>
                  </a:schemeClr>
                </a:solidFill>
                <a:latin typeface="Arial Black" panose="020B0A04020102020204" pitchFamily="34" charset="0"/>
              </a:rPr>
              <a:t>点击此处添加标题</a:t>
            </a:r>
            <a:endParaRPr lang="zh-CN" altLang="en-US" sz="3511" dirty="0">
              <a:solidFill>
                <a:schemeClr val="tx1">
                  <a:lumMod val="65000"/>
                  <a:lumOff val="35000"/>
                </a:schemeClr>
              </a:solidFill>
              <a:latin typeface="Arial Black" panose="020B0A04020102020204" pitchFamily="34" charset="0"/>
            </a:endParaRPr>
          </a:p>
        </p:txBody>
      </p:sp>
      <p:grpSp>
        <p:nvGrpSpPr>
          <p:cNvPr id="2" name="组合 1"/>
          <p:cNvGrpSpPr/>
          <p:nvPr/>
        </p:nvGrpSpPr>
        <p:grpSpPr>
          <a:xfrm>
            <a:off x="2173791" y="1864484"/>
            <a:ext cx="1655138" cy="1635449"/>
            <a:chOff x="1733372" y="1452799"/>
            <a:chExt cx="1319800" cy="1304100"/>
          </a:xfrm>
        </p:grpSpPr>
        <p:sp>
          <p:nvSpPr>
            <p:cNvPr id="3" name="椭圆 2"/>
            <p:cNvSpPr/>
            <p:nvPr/>
          </p:nvSpPr>
          <p:spPr>
            <a:xfrm>
              <a:off x="1733372" y="1452799"/>
              <a:ext cx="1319800" cy="1304100"/>
            </a:xfrm>
            <a:prstGeom prst="ellipse">
              <a:avLst/>
            </a:prstGeom>
            <a:solidFill>
              <a:srgbClr val="F0F0F0"/>
            </a:solidFill>
            <a:ln w="31750" cap="flat">
              <a:gradFill flip="none" rotWithShape="1">
                <a:gsLst>
                  <a:gs pos="0">
                    <a:srgbClr val="FFFFFF"/>
                  </a:gs>
                  <a:gs pos="100000">
                    <a:srgbClr val="F0F0F0"/>
                  </a:gs>
                </a:gsLst>
                <a:lin ang="2700000" scaled="1"/>
                <a:tileRect/>
              </a:gradFill>
              <a:prstDash val="solid"/>
              <a:miter lim="800000"/>
              <a:headEnd/>
              <a:tailEnd/>
            </a:ln>
            <a:effectLst>
              <a:outerShdw blurRad="254000" dist="101600" dir="2700000" sx="102000" sy="102000" algn="tl" rotWithShape="0">
                <a:prstClr val="black">
                  <a:alpha val="30000"/>
                </a:prstClr>
              </a:outerShdw>
            </a:effectLst>
          </p:spPr>
          <p:txBody>
            <a:bodyPr lIns="91028" tIns="45514" rIns="91028" bIns="45514"/>
            <a:lstStyle/>
            <a:p>
              <a:pPr>
                <a:defRPr/>
              </a:pPr>
              <a:endParaRPr lang="zh-CN" altLang="en-US" sz="2257" dirty="0">
                <a:solidFill>
                  <a:prstClr val="black"/>
                </a:solidFill>
              </a:endParaRPr>
            </a:p>
          </p:txBody>
        </p:sp>
        <p:sp>
          <p:nvSpPr>
            <p:cNvPr id="67" name="椭圆 66"/>
            <p:cNvSpPr/>
            <p:nvPr/>
          </p:nvSpPr>
          <p:spPr>
            <a:xfrm>
              <a:off x="1776010" y="1496438"/>
              <a:ext cx="1234219" cy="1217652"/>
            </a:xfrm>
            <a:prstGeom prst="ellipse">
              <a:avLst/>
            </a:prstGeom>
            <a:solidFill>
              <a:schemeClr val="accent3"/>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grpSp>
          <p:nvGrpSpPr>
            <p:cNvPr id="72" name="组合 71"/>
            <p:cNvGrpSpPr>
              <a:grpSpLocks noChangeAspect="1"/>
            </p:cNvGrpSpPr>
            <p:nvPr/>
          </p:nvGrpSpPr>
          <p:grpSpPr>
            <a:xfrm>
              <a:off x="2142402" y="1629847"/>
              <a:ext cx="392879" cy="332201"/>
              <a:chOff x="2162176" y="-104775"/>
              <a:chExt cx="1655763" cy="1417638"/>
            </a:xfrm>
            <a:solidFill>
              <a:schemeClr val="bg1"/>
            </a:solidFill>
          </p:grpSpPr>
          <p:sp>
            <p:nvSpPr>
              <p:cNvPr id="73" name="Freeform 3767"/>
              <p:cNvSpPr>
                <a:spLocks/>
              </p:cNvSpPr>
              <p:nvPr/>
            </p:nvSpPr>
            <p:spPr bwMode="auto">
              <a:xfrm>
                <a:off x="2311401" y="104775"/>
                <a:ext cx="1370013" cy="1208088"/>
              </a:xfrm>
              <a:custGeom>
                <a:avLst/>
                <a:gdLst>
                  <a:gd name="T0" fmla="*/ 231 w 431"/>
                  <a:gd name="T1" fmla="*/ 6 h 380"/>
                  <a:gd name="T2" fmla="*/ 190 w 431"/>
                  <a:gd name="T3" fmla="*/ 7 h 380"/>
                  <a:gd name="T4" fmla="*/ 20 w 431"/>
                  <a:gd name="T5" fmla="*/ 106 h 380"/>
                  <a:gd name="T6" fmla="*/ 0 w 431"/>
                  <a:gd name="T7" fmla="*/ 142 h 380"/>
                  <a:gd name="T8" fmla="*/ 0 w 431"/>
                  <a:gd name="T9" fmla="*/ 357 h 380"/>
                  <a:gd name="T10" fmla="*/ 24 w 431"/>
                  <a:gd name="T11" fmla="*/ 380 h 380"/>
                  <a:gd name="T12" fmla="*/ 124 w 431"/>
                  <a:gd name="T13" fmla="*/ 380 h 380"/>
                  <a:gd name="T14" fmla="*/ 148 w 431"/>
                  <a:gd name="T15" fmla="*/ 357 h 380"/>
                  <a:gd name="T16" fmla="*/ 148 w 431"/>
                  <a:gd name="T17" fmla="*/ 258 h 380"/>
                  <a:gd name="T18" fmla="*/ 171 w 431"/>
                  <a:gd name="T19" fmla="*/ 235 h 380"/>
                  <a:gd name="T20" fmla="*/ 260 w 431"/>
                  <a:gd name="T21" fmla="*/ 235 h 380"/>
                  <a:gd name="T22" fmla="*/ 283 w 431"/>
                  <a:gd name="T23" fmla="*/ 258 h 380"/>
                  <a:gd name="T24" fmla="*/ 283 w 431"/>
                  <a:gd name="T25" fmla="*/ 357 h 380"/>
                  <a:gd name="T26" fmla="*/ 307 w 431"/>
                  <a:gd name="T27" fmla="*/ 380 h 380"/>
                  <a:gd name="T28" fmla="*/ 407 w 431"/>
                  <a:gd name="T29" fmla="*/ 380 h 380"/>
                  <a:gd name="T30" fmla="*/ 431 w 431"/>
                  <a:gd name="T31" fmla="*/ 357 h 380"/>
                  <a:gd name="T32" fmla="*/ 431 w 431"/>
                  <a:gd name="T33" fmla="*/ 142 h 380"/>
                  <a:gd name="T34" fmla="*/ 410 w 431"/>
                  <a:gd name="T35" fmla="*/ 107 h 380"/>
                  <a:gd name="T36" fmla="*/ 231 w 431"/>
                  <a:gd name="T37" fmla="*/ 6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1" h="380">
                    <a:moveTo>
                      <a:pt x="231" y="6"/>
                    </a:moveTo>
                    <a:cubicBezTo>
                      <a:pt x="220" y="0"/>
                      <a:pt x="201" y="0"/>
                      <a:pt x="190" y="7"/>
                    </a:cubicBezTo>
                    <a:cubicBezTo>
                      <a:pt x="20" y="106"/>
                      <a:pt x="20" y="106"/>
                      <a:pt x="20" y="106"/>
                    </a:cubicBezTo>
                    <a:cubicBezTo>
                      <a:pt x="9" y="113"/>
                      <a:pt x="0" y="129"/>
                      <a:pt x="0" y="142"/>
                    </a:cubicBezTo>
                    <a:cubicBezTo>
                      <a:pt x="0" y="357"/>
                      <a:pt x="0" y="357"/>
                      <a:pt x="0" y="357"/>
                    </a:cubicBezTo>
                    <a:cubicBezTo>
                      <a:pt x="0" y="370"/>
                      <a:pt x="10" y="380"/>
                      <a:pt x="24" y="380"/>
                    </a:cubicBezTo>
                    <a:cubicBezTo>
                      <a:pt x="124" y="380"/>
                      <a:pt x="124" y="380"/>
                      <a:pt x="124" y="380"/>
                    </a:cubicBezTo>
                    <a:cubicBezTo>
                      <a:pt x="137" y="380"/>
                      <a:pt x="148" y="370"/>
                      <a:pt x="148" y="357"/>
                    </a:cubicBezTo>
                    <a:cubicBezTo>
                      <a:pt x="148" y="258"/>
                      <a:pt x="148" y="258"/>
                      <a:pt x="148" y="258"/>
                    </a:cubicBezTo>
                    <a:cubicBezTo>
                      <a:pt x="148" y="245"/>
                      <a:pt x="158" y="235"/>
                      <a:pt x="171" y="235"/>
                    </a:cubicBezTo>
                    <a:cubicBezTo>
                      <a:pt x="260" y="235"/>
                      <a:pt x="260" y="235"/>
                      <a:pt x="260" y="235"/>
                    </a:cubicBezTo>
                    <a:cubicBezTo>
                      <a:pt x="273" y="235"/>
                      <a:pt x="283" y="245"/>
                      <a:pt x="283" y="258"/>
                    </a:cubicBezTo>
                    <a:cubicBezTo>
                      <a:pt x="283" y="357"/>
                      <a:pt x="283" y="357"/>
                      <a:pt x="283" y="357"/>
                    </a:cubicBezTo>
                    <a:cubicBezTo>
                      <a:pt x="283" y="370"/>
                      <a:pt x="294" y="380"/>
                      <a:pt x="307" y="380"/>
                    </a:cubicBezTo>
                    <a:cubicBezTo>
                      <a:pt x="407" y="380"/>
                      <a:pt x="407" y="380"/>
                      <a:pt x="407" y="380"/>
                    </a:cubicBezTo>
                    <a:cubicBezTo>
                      <a:pt x="420" y="380"/>
                      <a:pt x="431" y="370"/>
                      <a:pt x="431" y="357"/>
                    </a:cubicBezTo>
                    <a:cubicBezTo>
                      <a:pt x="431" y="142"/>
                      <a:pt x="431" y="142"/>
                      <a:pt x="431" y="142"/>
                    </a:cubicBezTo>
                    <a:cubicBezTo>
                      <a:pt x="431" y="129"/>
                      <a:pt x="422" y="113"/>
                      <a:pt x="410" y="107"/>
                    </a:cubicBezTo>
                    <a:lnTo>
                      <a:pt x="23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solidFill>
                    <a:srgbClr val="FF0000"/>
                  </a:solidFill>
                </a:endParaRPr>
              </a:p>
            </p:txBody>
          </p:sp>
          <p:sp>
            <p:nvSpPr>
              <p:cNvPr id="74" name="Freeform 3768"/>
              <p:cNvSpPr>
                <a:spLocks/>
              </p:cNvSpPr>
              <p:nvPr/>
            </p:nvSpPr>
            <p:spPr bwMode="auto">
              <a:xfrm>
                <a:off x="2162176" y="-104775"/>
                <a:ext cx="1655763" cy="552450"/>
              </a:xfrm>
              <a:custGeom>
                <a:avLst/>
                <a:gdLst>
                  <a:gd name="T0" fmla="*/ 516 w 521"/>
                  <a:gd name="T1" fmla="*/ 165 h 174"/>
                  <a:gd name="T2" fmla="*/ 487 w 521"/>
                  <a:gd name="T3" fmla="*/ 167 h 174"/>
                  <a:gd name="T4" fmla="*/ 276 w 521"/>
                  <a:gd name="T5" fmla="*/ 45 h 174"/>
                  <a:gd name="T6" fmla="*/ 235 w 521"/>
                  <a:gd name="T7" fmla="*/ 45 h 174"/>
                  <a:gd name="T8" fmla="*/ 34 w 521"/>
                  <a:gd name="T9" fmla="*/ 167 h 174"/>
                  <a:gd name="T10" fmla="*/ 5 w 521"/>
                  <a:gd name="T11" fmla="*/ 165 h 174"/>
                  <a:gd name="T12" fmla="*/ 16 w 521"/>
                  <a:gd name="T13" fmla="*/ 138 h 174"/>
                  <a:gd name="T14" fmla="*/ 235 w 521"/>
                  <a:gd name="T15" fmla="*/ 7 h 174"/>
                  <a:gd name="T16" fmla="*/ 276 w 521"/>
                  <a:gd name="T17" fmla="*/ 6 h 174"/>
                  <a:gd name="T18" fmla="*/ 504 w 521"/>
                  <a:gd name="T19" fmla="*/ 139 h 174"/>
                  <a:gd name="T20" fmla="*/ 516 w 521"/>
                  <a:gd name="T21" fmla="*/ 16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1" h="174">
                    <a:moveTo>
                      <a:pt x="516" y="165"/>
                    </a:moveTo>
                    <a:cubicBezTo>
                      <a:pt x="512" y="173"/>
                      <a:pt x="499" y="174"/>
                      <a:pt x="487" y="167"/>
                    </a:cubicBezTo>
                    <a:cubicBezTo>
                      <a:pt x="276" y="45"/>
                      <a:pt x="276" y="45"/>
                      <a:pt x="276" y="45"/>
                    </a:cubicBezTo>
                    <a:cubicBezTo>
                      <a:pt x="265" y="38"/>
                      <a:pt x="247" y="38"/>
                      <a:pt x="235" y="45"/>
                    </a:cubicBezTo>
                    <a:cubicBezTo>
                      <a:pt x="34" y="167"/>
                      <a:pt x="34" y="167"/>
                      <a:pt x="34" y="167"/>
                    </a:cubicBezTo>
                    <a:cubicBezTo>
                      <a:pt x="22" y="174"/>
                      <a:pt x="9" y="173"/>
                      <a:pt x="5" y="165"/>
                    </a:cubicBezTo>
                    <a:cubicBezTo>
                      <a:pt x="0" y="157"/>
                      <a:pt x="5" y="145"/>
                      <a:pt x="16" y="138"/>
                    </a:cubicBezTo>
                    <a:cubicBezTo>
                      <a:pt x="235" y="7"/>
                      <a:pt x="235" y="7"/>
                      <a:pt x="235" y="7"/>
                    </a:cubicBezTo>
                    <a:cubicBezTo>
                      <a:pt x="246" y="0"/>
                      <a:pt x="265" y="0"/>
                      <a:pt x="276" y="6"/>
                    </a:cubicBezTo>
                    <a:cubicBezTo>
                      <a:pt x="504" y="139"/>
                      <a:pt x="504" y="139"/>
                      <a:pt x="504" y="139"/>
                    </a:cubicBezTo>
                    <a:cubicBezTo>
                      <a:pt x="515" y="145"/>
                      <a:pt x="521" y="157"/>
                      <a:pt x="516"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solidFill>
                    <a:srgbClr val="FF0000"/>
                  </a:solidFill>
                </a:endParaRPr>
              </a:p>
            </p:txBody>
          </p:sp>
        </p:grpSp>
        <p:sp>
          <p:nvSpPr>
            <p:cNvPr id="68640" name="文本框 85"/>
            <p:cNvSpPr txBox="1">
              <a:spLocks noChangeArrowheads="1"/>
            </p:cNvSpPr>
            <p:nvPr/>
          </p:nvSpPr>
          <p:spPr bwMode="auto">
            <a:xfrm>
              <a:off x="1958295" y="2070259"/>
              <a:ext cx="953578" cy="465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028" tIns="45514" rIns="91028" bIns="45514">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fontAlgn="base">
                <a:spcBef>
                  <a:spcPct val="0"/>
                </a:spcBef>
                <a:spcAft>
                  <a:spcPct val="0"/>
                </a:spcAft>
                <a:defRPr>
                  <a:solidFill>
                    <a:schemeClr val="tx1"/>
                  </a:solidFill>
                  <a:latin typeface="Calibri" pitchFamily="34" charset="0"/>
                  <a:ea typeface="微软雅黑" pitchFamily="34" charset="-122"/>
                </a:defRPr>
              </a:lvl6pPr>
              <a:lvl7pPr marL="2971800" indent="-228600" fontAlgn="base">
                <a:spcBef>
                  <a:spcPct val="0"/>
                </a:spcBef>
                <a:spcAft>
                  <a:spcPct val="0"/>
                </a:spcAft>
                <a:defRPr>
                  <a:solidFill>
                    <a:schemeClr val="tx1"/>
                  </a:solidFill>
                  <a:latin typeface="Calibri" pitchFamily="34" charset="0"/>
                  <a:ea typeface="微软雅黑" pitchFamily="34" charset="-122"/>
                </a:defRPr>
              </a:lvl7pPr>
              <a:lvl8pPr marL="3429000" indent="-228600" fontAlgn="base">
                <a:spcBef>
                  <a:spcPct val="0"/>
                </a:spcBef>
                <a:spcAft>
                  <a:spcPct val="0"/>
                </a:spcAft>
                <a:defRPr>
                  <a:solidFill>
                    <a:schemeClr val="tx1"/>
                  </a:solidFill>
                  <a:latin typeface="Calibri" pitchFamily="34" charset="0"/>
                  <a:ea typeface="微软雅黑" pitchFamily="34" charset="-122"/>
                </a:defRPr>
              </a:lvl8pPr>
              <a:lvl9pPr marL="3886200" indent="-228600" fontAlgn="base">
                <a:spcBef>
                  <a:spcPct val="0"/>
                </a:spcBef>
                <a:spcAft>
                  <a:spcPct val="0"/>
                </a:spcAft>
                <a:defRPr>
                  <a:solidFill>
                    <a:schemeClr val="tx1"/>
                  </a:solidFill>
                  <a:latin typeface="Calibri" pitchFamily="34" charset="0"/>
                  <a:ea typeface="微软雅黑" pitchFamily="34" charset="-122"/>
                </a:defRPr>
              </a:lvl9pPr>
            </a:lstStyle>
            <a:p>
              <a:r>
                <a:rPr lang="zh-CN" altLang="en-US" sz="1600" dirty="0" smtClean="0">
                  <a:solidFill>
                    <a:schemeClr val="bg1"/>
                  </a:solidFill>
                  <a:latin typeface="Arial Black" pitchFamily="34" charset="0"/>
                </a:rPr>
                <a:t>点击此处添加标题</a:t>
              </a:r>
              <a:endParaRPr lang="zh-CN" altLang="en-US" sz="1600" dirty="0">
                <a:solidFill>
                  <a:schemeClr val="bg1"/>
                </a:solidFill>
                <a:latin typeface="Arial Black" pitchFamily="34" charset="0"/>
              </a:endParaRPr>
            </a:p>
          </p:txBody>
        </p:sp>
      </p:grpSp>
      <p:grpSp>
        <p:nvGrpSpPr>
          <p:cNvPr id="7" name="组合 6"/>
          <p:cNvGrpSpPr/>
          <p:nvPr/>
        </p:nvGrpSpPr>
        <p:grpSpPr>
          <a:xfrm>
            <a:off x="4200960" y="1864484"/>
            <a:ext cx="1655138" cy="1635449"/>
            <a:chOff x="3349828" y="1452799"/>
            <a:chExt cx="1319800" cy="1304100"/>
          </a:xfrm>
        </p:grpSpPr>
        <p:sp>
          <p:nvSpPr>
            <p:cNvPr id="4" name="椭圆 3"/>
            <p:cNvSpPr/>
            <p:nvPr/>
          </p:nvSpPr>
          <p:spPr>
            <a:xfrm>
              <a:off x="3349828" y="1452799"/>
              <a:ext cx="1319800" cy="1304100"/>
            </a:xfrm>
            <a:prstGeom prst="ellipse">
              <a:avLst/>
            </a:prstGeom>
            <a:solidFill>
              <a:srgbClr val="F0F0F0"/>
            </a:solidFill>
            <a:ln w="31750" cap="flat">
              <a:gradFill flip="none" rotWithShape="1">
                <a:gsLst>
                  <a:gs pos="0">
                    <a:srgbClr val="FFFFFF"/>
                  </a:gs>
                  <a:gs pos="100000">
                    <a:srgbClr val="F0F0F0"/>
                  </a:gs>
                </a:gsLst>
                <a:lin ang="2700000" scaled="1"/>
                <a:tileRect/>
              </a:gradFill>
              <a:prstDash val="solid"/>
              <a:miter lim="800000"/>
              <a:headEnd/>
              <a:tailEnd/>
            </a:ln>
            <a:effectLst>
              <a:outerShdw blurRad="254000" dist="101600" dir="2700000" sx="102000" sy="102000" algn="tl" rotWithShape="0">
                <a:prstClr val="black">
                  <a:alpha val="30000"/>
                </a:prstClr>
              </a:outerShdw>
            </a:effectLst>
          </p:spPr>
          <p:txBody>
            <a:bodyPr lIns="91028" tIns="45514" rIns="91028" bIns="45514"/>
            <a:lstStyle/>
            <a:p>
              <a:pPr>
                <a:defRPr/>
              </a:pPr>
              <a:endParaRPr lang="zh-CN" altLang="en-US" sz="2257" dirty="0">
                <a:solidFill>
                  <a:prstClr val="black"/>
                </a:solidFill>
              </a:endParaRPr>
            </a:p>
          </p:txBody>
        </p:sp>
        <p:sp>
          <p:nvSpPr>
            <p:cNvPr id="68" name="椭圆 67"/>
            <p:cNvSpPr/>
            <p:nvPr/>
          </p:nvSpPr>
          <p:spPr>
            <a:xfrm>
              <a:off x="3391256" y="1498938"/>
              <a:ext cx="1232953" cy="1217652"/>
            </a:xfrm>
            <a:prstGeom prst="ellipse">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sp>
          <p:nvSpPr>
            <p:cNvPr id="68637" name="Freeform 285"/>
            <p:cNvSpPr>
              <a:spLocks noEditPoints="1"/>
            </p:cNvSpPr>
            <p:nvPr/>
          </p:nvSpPr>
          <p:spPr bwMode="auto">
            <a:xfrm>
              <a:off x="3826713" y="1616453"/>
              <a:ext cx="343049" cy="342543"/>
            </a:xfrm>
            <a:custGeom>
              <a:avLst/>
              <a:gdLst>
                <a:gd name="T0" fmla="*/ 216405 w 201"/>
                <a:gd name="T1" fmla="*/ 128875 h 203"/>
                <a:gd name="T2" fmla="*/ 124272 w 201"/>
                <a:gd name="T3" fmla="*/ 221235 h 203"/>
                <a:gd name="T4" fmla="*/ 216405 w 201"/>
                <a:gd name="T5" fmla="*/ 315743 h 203"/>
                <a:gd name="T6" fmla="*/ 308538 w 201"/>
                <a:gd name="T7" fmla="*/ 221235 h 203"/>
                <a:gd name="T8" fmla="*/ 216405 w 201"/>
                <a:gd name="T9" fmla="*/ 128875 h 203"/>
                <a:gd name="T10" fmla="*/ 385673 w 201"/>
                <a:gd name="T11" fmla="*/ 216939 h 203"/>
                <a:gd name="T12" fmla="*/ 385673 w 201"/>
                <a:gd name="T13" fmla="*/ 204052 h 203"/>
                <a:gd name="T14" fmla="*/ 430668 w 201"/>
                <a:gd name="T15" fmla="*/ 193312 h 203"/>
                <a:gd name="T16" fmla="*/ 413527 w 201"/>
                <a:gd name="T17" fmla="*/ 131023 h 203"/>
                <a:gd name="T18" fmla="*/ 368532 w 201"/>
                <a:gd name="T19" fmla="*/ 143910 h 203"/>
                <a:gd name="T20" fmla="*/ 347106 w 201"/>
                <a:gd name="T21" fmla="*/ 109543 h 203"/>
                <a:gd name="T22" fmla="*/ 377102 w 201"/>
                <a:gd name="T23" fmla="*/ 73029 h 203"/>
                <a:gd name="T24" fmla="*/ 327822 w 201"/>
                <a:gd name="T25" fmla="*/ 32219 h 203"/>
                <a:gd name="T26" fmla="*/ 297825 w 201"/>
                <a:gd name="T27" fmla="*/ 68733 h 203"/>
                <a:gd name="T28" fmla="*/ 246402 w 201"/>
                <a:gd name="T29" fmla="*/ 49402 h 203"/>
                <a:gd name="T30" fmla="*/ 246402 w 201"/>
                <a:gd name="T31" fmla="*/ 2148 h 203"/>
                <a:gd name="T32" fmla="*/ 216405 w 201"/>
                <a:gd name="T33" fmla="*/ 0 h 203"/>
                <a:gd name="T34" fmla="*/ 184266 w 201"/>
                <a:gd name="T35" fmla="*/ 2148 h 203"/>
                <a:gd name="T36" fmla="*/ 184266 w 201"/>
                <a:gd name="T37" fmla="*/ 49402 h 203"/>
                <a:gd name="T38" fmla="*/ 145699 w 201"/>
                <a:gd name="T39" fmla="*/ 62289 h 203"/>
                <a:gd name="T40" fmla="*/ 117844 w 201"/>
                <a:gd name="T41" fmla="*/ 23627 h 203"/>
                <a:gd name="T42" fmla="*/ 66421 w 201"/>
                <a:gd name="T43" fmla="*/ 60142 h 203"/>
                <a:gd name="T44" fmla="*/ 92133 w 201"/>
                <a:gd name="T45" fmla="*/ 98804 h 203"/>
                <a:gd name="T46" fmla="*/ 68564 w 201"/>
                <a:gd name="T47" fmla="*/ 128875 h 203"/>
                <a:gd name="T48" fmla="*/ 25712 w 201"/>
                <a:gd name="T49" fmla="*/ 113839 h 203"/>
                <a:gd name="T50" fmla="*/ 2143 w 201"/>
                <a:gd name="T51" fmla="*/ 173981 h 203"/>
                <a:gd name="T52" fmla="*/ 47138 w 201"/>
                <a:gd name="T53" fmla="*/ 189016 h 203"/>
                <a:gd name="T54" fmla="*/ 44995 w 201"/>
                <a:gd name="T55" fmla="*/ 216939 h 203"/>
                <a:gd name="T56" fmla="*/ 44995 w 201"/>
                <a:gd name="T57" fmla="*/ 229827 h 203"/>
                <a:gd name="T58" fmla="*/ 0 w 201"/>
                <a:gd name="T59" fmla="*/ 242714 h 203"/>
                <a:gd name="T60" fmla="*/ 14998 w 201"/>
                <a:gd name="T61" fmla="*/ 305003 h 203"/>
                <a:gd name="T62" fmla="*/ 59994 w 201"/>
                <a:gd name="T63" fmla="*/ 292116 h 203"/>
                <a:gd name="T64" fmla="*/ 83562 w 201"/>
                <a:gd name="T65" fmla="*/ 326483 h 203"/>
                <a:gd name="T66" fmla="*/ 53566 w 201"/>
                <a:gd name="T67" fmla="*/ 362997 h 203"/>
                <a:gd name="T68" fmla="*/ 100703 w 201"/>
                <a:gd name="T69" fmla="*/ 403807 h 203"/>
                <a:gd name="T70" fmla="*/ 130700 w 201"/>
                <a:gd name="T71" fmla="*/ 367293 h 203"/>
                <a:gd name="T72" fmla="*/ 184266 w 201"/>
                <a:gd name="T73" fmla="*/ 386624 h 203"/>
                <a:gd name="T74" fmla="*/ 184266 w 201"/>
                <a:gd name="T75" fmla="*/ 433878 h 203"/>
                <a:gd name="T76" fmla="*/ 216405 w 201"/>
                <a:gd name="T77" fmla="*/ 436026 h 203"/>
                <a:gd name="T78" fmla="*/ 246402 w 201"/>
                <a:gd name="T79" fmla="*/ 433878 h 203"/>
                <a:gd name="T80" fmla="*/ 246402 w 201"/>
                <a:gd name="T81" fmla="*/ 386624 h 203"/>
                <a:gd name="T82" fmla="*/ 287112 w 201"/>
                <a:gd name="T83" fmla="*/ 373737 h 203"/>
                <a:gd name="T84" fmla="*/ 312824 w 201"/>
                <a:gd name="T85" fmla="*/ 412399 h 203"/>
                <a:gd name="T86" fmla="*/ 364247 w 201"/>
                <a:gd name="T87" fmla="*/ 375884 h 203"/>
                <a:gd name="T88" fmla="*/ 338535 w 201"/>
                <a:gd name="T89" fmla="*/ 337222 h 203"/>
                <a:gd name="T90" fmla="*/ 362104 w 201"/>
                <a:gd name="T91" fmla="*/ 305003 h 203"/>
                <a:gd name="T92" fmla="*/ 407099 w 201"/>
                <a:gd name="T93" fmla="*/ 322187 h 203"/>
                <a:gd name="T94" fmla="*/ 428525 w 201"/>
                <a:gd name="T95" fmla="*/ 259897 h 203"/>
                <a:gd name="T96" fmla="*/ 383530 w 201"/>
                <a:gd name="T97" fmla="*/ 244862 h 203"/>
                <a:gd name="T98" fmla="*/ 385673 w 201"/>
                <a:gd name="T99" fmla="*/ 216939 h 203"/>
                <a:gd name="T100" fmla="*/ 216405 w 201"/>
                <a:gd name="T101" fmla="*/ 339370 h 203"/>
                <a:gd name="T102" fmla="*/ 100703 w 201"/>
                <a:gd name="T103" fmla="*/ 221235 h 203"/>
                <a:gd name="T104" fmla="*/ 216405 w 201"/>
                <a:gd name="T105" fmla="*/ 105248 h 203"/>
                <a:gd name="T106" fmla="*/ 332107 w 201"/>
                <a:gd name="T107" fmla="*/ 221235 h 203"/>
                <a:gd name="T108" fmla="*/ 216405 w 201"/>
                <a:gd name="T109" fmla="*/ 339370 h 203"/>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01" h="203">
                  <a:moveTo>
                    <a:pt x="101" y="60"/>
                  </a:moveTo>
                  <a:cubicBezTo>
                    <a:pt x="77" y="60"/>
                    <a:pt x="58" y="80"/>
                    <a:pt x="58" y="103"/>
                  </a:cubicBezTo>
                  <a:cubicBezTo>
                    <a:pt x="58" y="127"/>
                    <a:pt x="77" y="147"/>
                    <a:pt x="101" y="147"/>
                  </a:cubicBezTo>
                  <a:cubicBezTo>
                    <a:pt x="125" y="147"/>
                    <a:pt x="144" y="127"/>
                    <a:pt x="144" y="103"/>
                  </a:cubicBezTo>
                  <a:cubicBezTo>
                    <a:pt x="144" y="80"/>
                    <a:pt x="125" y="60"/>
                    <a:pt x="101" y="60"/>
                  </a:cubicBezTo>
                  <a:close/>
                  <a:moveTo>
                    <a:pt x="180" y="101"/>
                  </a:moveTo>
                  <a:cubicBezTo>
                    <a:pt x="180" y="99"/>
                    <a:pt x="180" y="97"/>
                    <a:pt x="180" y="95"/>
                  </a:cubicBezTo>
                  <a:cubicBezTo>
                    <a:pt x="201" y="90"/>
                    <a:pt x="201" y="90"/>
                    <a:pt x="201" y="90"/>
                  </a:cubicBezTo>
                  <a:cubicBezTo>
                    <a:pt x="200" y="80"/>
                    <a:pt x="197" y="70"/>
                    <a:pt x="193" y="61"/>
                  </a:cubicBezTo>
                  <a:cubicBezTo>
                    <a:pt x="172" y="67"/>
                    <a:pt x="172" y="67"/>
                    <a:pt x="172" y="67"/>
                  </a:cubicBezTo>
                  <a:cubicBezTo>
                    <a:pt x="170" y="61"/>
                    <a:pt x="166" y="56"/>
                    <a:pt x="162" y="51"/>
                  </a:cubicBezTo>
                  <a:cubicBezTo>
                    <a:pt x="176" y="34"/>
                    <a:pt x="176" y="34"/>
                    <a:pt x="176" y="34"/>
                  </a:cubicBezTo>
                  <a:cubicBezTo>
                    <a:pt x="170" y="27"/>
                    <a:pt x="162" y="20"/>
                    <a:pt x="153" y="15"/>
                  </a:cubicBezTo>
                  <a:cubicBezTo>
                    <a:pt x="139" y="32"/>
                    <a:pt x="139" y="32"/>
                    <a:pt x="139" y="32"/>
                  </a:cubicBezTo>
                  <a:cubicBezTo>
                    <a:pt x="132" y="28"/>
                    <a:pt x="124" y="25"/>
                    <a:pt x="115" y="23"/>
                  </a:cubicBezTo>
                  <a:cubicBezTo>
                    <a:pt x="115" y="1"/>
                    <a:pt x="115" y="1"/>
                    <a:pt x="115" y="1"/>
                  </a:cubicBezTo>
                  <a:cubicBezTo>
                    <a:pt x="111" y="1"/>
                    <a:pt x="106" y="0"/>
                    <a:pt x="101" y="0"/>
                  </a:cubicBezTo>
                  <a:cubicBezTo>
                    <a:pt x="95" y="0"/>
                    <a:pt x="91" y="1"/>
                    <a:pt x="86" y="1"/>
                  </a:cubicBezTo>
                  <a:cubicBezTo>
                    <a:pt x="86" y="23"/>
                    <a:pt x="86" y="23"/>
                    <a:pt x="86" y="23"/>
                  </a:cubicBezTo>
                  <a:cubicBezTo>
                    <a:pt x="79" y="24"/>
                    <a:pt x="73" y="26"/>
                    <a:pt x="68" y="29"/>
                  </a:cubicBezTo>
                  <a:cubicBezTo>
                    <a:pt x="55" y="11"/>
                    <a:pt x="55" y="11"/>
                    <a:pt x="55" y="11"/>
                  </a:cubicBezTo>
                  <a:cubicBezTo>
                    <a:pt x="46" y="15"/>
                    <a:pt x="38" y="21"/>
                    <a:pt x="31" y="28"/>
                  </a:cubicBezTo>
                  <a:cubicBezTo>
                    <a:pt x="43" y="46"/>
                    <a:pt x="43" y="46"/>
                    <a:pt x="43" y="46"/>
                  </a:cubicBezTo>
                  <a:cubicBezTo>
                    <a:pt x="39" y="50"/>
                    <a:pt x="35" y="55"/>
                    <a:pt x="32" y="60"/>
                  </a:cubicBezTo>
                  <a:cubicBezTo>
                    <a:pt x="12" y="53"/>
                    <a:pt x="12" y="53"/>
                    <a:pt x="12" y="53"/>
                  </a:cubicBezTo>
                  <a:cubicBezTo>
                    <a:pt x="7" y="62"/>
                    <a:pt x="3" y="71"/>
                    <a:pt x="1" y="81"/>
                  </a:cubicBezTo>
                  <a:cubicBezTo>
                    <a:pt x="22" y="88"/>
                    <a:pt x="22" y="88"/>
                    <a:pt x="22" y="88"/>
                  </a:cubicBezTo>
                  <a:cubicBezTo>
                    <a:pt x="21" y="93"/>
                    <a:pt x="21" y="97"/>
                    <a:pt x="21" y="101"/>
                  </a:cubicBezTo>
                  <a:cubicBezTo>
                    <a:pt x="21" y="103"/>
                    <a:pt x="21" y="105"/>
                    <a:pt x="21" y="107"/>
                  </a:cubicBezTo>
                  <a:cubicBezTo>
                    <a:pt x="0" y="113"/>
                    <a:pt x="0" y="113"/>
                    <a:pt x="0" y="113"/>
                  </a:cubicBezTo>
                  <a:cubicBezTo>
                    <a:pt x="1" y="123"/>
                    <a:pt x="4" y="133"/>
                    <a:pt x="7" y="142"/>
                  </a:cubicBezTo>
                  <a:cubicBezTo>
                    <a:pt x="28" y="136"/>
                    <a:pt x="28" y="136"/>
                    <a:pt x="28" y="136"/>
                  </a:cubicBezTo>
                  <a:cubicBezTo>
                    <a:pt x="31" y="142"/>
                    <a:pt x="35" y="147"/>
                    <a:pt x="39" y="152"/>
                  </a:cubicBezTo>
                  <a:cubicBezTo>
                    <a:pt x="25" y="169"/>
                    <a:pt x="25" y="169"/>
                    <a:pt x="25" y="169"/>
                  </a:cubicBezTo>
                  <a:cubicBezTo>
                    <a:pt x="31" y="176"/>
                    <a:pt x="39" y="182"/>
                    <a:pt x="47" y="188"/>
                  </a:cubicBezTo>
                  <a:cubicBezTo>
                    <a:pt x="61" y="171"/>
                    <a:pt x="61" y="171"/>
                    <a:pt x="61" y="171"/>
                  </a:cubicBezTo>
                  <a:cubicBezTo>
                    <a:pt x="69" y="175"/>
                    <a:pt x="77" y="178"/>
                    <a:pt x="86" y="180"/>
                  </a:cubicBezTo>
                  <a:cubicBezTo>
                    <a:pt x="86" y="202"/>
                    <a:pt x="86" y="202"/>
                    <a:pt x="86" y="202"/>
                  </a:cubicBezTo>
                  <a:cubicBezTo>
                    <a:pt x="91" y="202"/>
                    <a:pt x="95" y="203"/>
                    <a:pt x="101" y="203"/>
                  </a:cubicBezTo>
                  <a:cubicBezTo>
                    <a:pt x="106" y="203"/>
                    <a:pt x="111" y="202"/>
                    <a:pt x="115" y="202"/>
                  </a:cubicBezTo>
                  <a:cubicBezTo>
                    <a:pt x="115" y="180"/>
                    <a:pt x="115" y="180"/>
                    <a:pt x="115" y="180"/>
                  </a:cubicBezTo>
                  <a:cubicBezTo>
                    <a:pt x="122" y="179"/>
                    <a:pt x="128" y="177"/>
                    <a:pt x="134" y="174"/>
                  </a:cubicBezTo>
                  <a:cubicBezTo>
                    <a:pt x="146" y="192"/>
                    <a:pt x="146" y="192"/>
                    <a:pt x="146" y="192"/>
                  </a:cubicBezTo>
                  <a:cubicBezTo>
                    <a:pt x="155" y="188"/>
                    <a:pt x="163" y="182"/>
                    <a:pt x="170" y="175"/>
                  </a:cubicBezTo>
                  <a:cubicBezTo>
                    <a:pt x="158" y="157"/>
                    <a:pt x="158" y="157"/>
                    <a:pt x="158" y="157"/>
                  </a:cubicBezTo>
                  <a:cubicBezTo>
                    <a:pt x="162" y="153"/>
                    <a:pt x="166" y="148"/>
                    <a:pt x="169" y="142"/>
                  </a:cubicBezTo>
                  <a:cubicBezTo>
                    <a:pt x="190" y="150"/>
                    <a:pt x="190" y="150"/>
                    <a:pt x="190" y="150"/>
                  </a:cubicBezTo>
                  <a:cubicBezTo>
                    <a:pt x="194" y="141"/>
                    <a:pt x="198" y="131"/>
                    <a:pt x="200" y="121"/>
                  </a:cubicBezTo>
                  <a:cubicBezTo>
                    <a:pt x="179" y="114"/>
                    <a:pt x="179" y="114"/>
                    <a:pt x="179" y="114"/>
                  </a:cubicBezTo>
                  <a:cubicBezTo>
                    <a:pt x="180" y="110"/>
                    <a:pt x="180" y="106"/>
                    <a:pt x="180" y="101"/>
                  </a:cubicBezTo>
                  <a:close/>
                  <a:moveTo>
                    <a:pt x="101" y="158"/>
                  </a:moveTo>
                  <a:cubicBezTo>
                    <a:pt x="71" y="158"/>
                    <a:pt x="47" y="133"/>
                    <a:pt x="47" y="103"/>
                  </a:cubicBezTo>
                  <a:cubicBezTo>
                    <a:pt x="47" y="73"/>
                    <a:pt x="71" y="49"/>
                    <a:pt x="101" y="49"/>
                  </a:cubicBezTo>
                  <a:cubicBezTo>
                    <a:pt x="131" y="49"/>
                    <a:pt x="155" y="73"/>
                    <a:pt x="155" y="103"/>
                  </a:cubicBezTo>
                  <a:cubicBezTo>
                    <a:pt x="155" y="133"/>
                    <a:pt x="131" y="158"/>
                    <a:pt x="101" y="15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028" tIns="45514" rIns="91028" bIns="45514"/>
            <a:lstStyle/>
            <a:p>
              <a:endParaRPr lang="zh-CN" altLang="en-US" sz="2257"/>
            </a:p>
          </p:txBody>
        </p:sp>
        <p:sp>
          <p:nvSpPr>
            <p:cNvPr id="68641" name="文本框 86"/>
            <p:cNvSpPr txBox="1">
              <a:spLocks noChangeArrowheads="1"/>
            </p:cNvSpPr>
            <p:nvPr/>
          </p:nvSpPr>
          <p:spPr bwMode="auto">
            <a:xfrm>
              <a:off x="3589996" y="2070259"/>
              <a:ext cx="925347" cy="465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028" tIns="45514" rIns="91028" bIns="45514">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fontAlgn="base">
                <a:spcBef>
                  <a:spcPct val="0"/>
                </a:spcBef>
                <a:spcAft>
                  <a:spcPct val="0"/>
                </a:spcAft>
                <a:defRPr>
                  <a:solidFill>
                    <a:schemeClr val="tx1"/>
                  </a:solidFill>
                  <a:latin typeface="Calibri" pitchFamily="34" charset="0"/>
                  <a:ea typeface="微软雅黑" pitchFamily="34" charset="-122"/>
                </a:defRPr>
              </a:lvl6pPr>
              <a:lvl7pPr marL="2971800" indent="-228600" fontAlgn="base">
                <a:spcBef>
                  <a:spcPct val="0"/>
                </a:spcBef>
                <a:spcAft>
                  <a:spcPct val="0"/>
                </a:spcAft>
                <a:defRPr>
                  <a:solidFill>
                    <a:schemeClr val="tx1"/>
                  </a:solidFill>
                  <a:latin typeface="Calibri" pitchFamily="34" charset="0"/>
                  <a:ea typeface="微软雅黑" pitchFamily="34" charset="-122"/>
                </a:defRPr>
              </a:lvl7pPr>
              <a:lvl8pPr marL="3429000" indent="-228600" fontAlgn="base">
                <a:spcBef>
                  <a:spcPct val="0"/>
                </a:spcBef>
                <a:spcAft>
                  <a:spcPct val="0"/>
                </a:spcAft>
                <a:defRPr>
                  <a:solidFill>
                    <a:schemeClr val="tx1"/>
                  </a:solidFill>
                  <a:latin typeface="Calibri" pitchFamily="34" charset="0"/>
                  <a:ea typeface="微软雅黑" pitchFamily="34" charset="-122"/>
                </a:defRPr>
              </a:lvl8pPr>
              <a:lvl9pPr marL="3886200" indent="-228600" fontAlgn="base">
                <a:spcBef>
                  <a:spcPct val="0"/>
                </a:spcBef>
                <a:spcAft>
                  <a:spcPct val="0"/>
                </a:spcAft>
                <a:defRPr>
                  <a:solidFill>
                    <a:schemeClr val="tx1"/>
                  </a:solidFill>
                  <a:latin typeface="Calibri" pitchFamily="34" charset="0"/>
                  <a:ea typeface="微软雅黑" pitchFamily="34" charset="-122"/>
                </a:defRPr>
              </a:lvl9pPr>
            </a:lstStyle>
            <a:p>
              <a:r>
                <a:rPr lang="zh-CN" altLang="en-US" sz="1600" dirty="0" smtClean="0">
                  <a:solidFill>
                    <a:schemeClr val="bg1"/>
                  </a:solidFill>
                  <a:latin typeface="Arial Black" pitchFamily="34" charset="0"/>
                </a:rPr>
                <a:t>点击此处添加标题</a:t>
              </a:r>
              <a:endParaRPr lang="zh-CN" altLang="en-US" sz="1600" dirty="0">
                <a:solidFill>
                  <a:schemeClr val="bg1"/>
                </a:solidFill>
                <a:latin typeface="Arial Black" pitchFamily="34" charset="0"/>
              </a:endParaRPr>
            </a:p>
          </p:txBody>
        </p:sp>
      </p:grpSp>
      <p:grpSp>
        <p:nvGrpSpPr>
          <p:cNvPr id="8" name="组合 7"/>
          <p:cNvGrpSpPr/>
          <p:nvPr/>
        </p:nvGrpSpPr>
        <p:grpSpPr>
          <a:xfrm>
            <a:off x="6228129" y="1864484"/>
            <a:ext cx="1655138" cy="1635449"/>
            <a:chOff x="4966284" y="1452799"/>
            <a:chExt cx="1319800" cy="1304100"/>
          </a:xfrm>
        </p:grpSpPr>
        <p:sp>
          <p:nvSpPr>
            <p:cNvPr id="5" name="椭圆 4"/>
            <p:cNvSpPr/>
            <p:nvPr/>
          </p:nvSpPr>
          <p:spPr>
            <a:xfrm>
              <a:off x="4966284" y="1452799"/>
              <a:ext cx="1319800" cy="1304100"/>
            </a:xfrm>
            <a:prstGeom prst="ellipse">
              <a:avLst/>
            </a:prstGeom>
            <a:solidFill>
              <a:srgbClr val="F0F0F0"/>
            </a:solidFill>
            <a:ln w="31750" cap="flat">
              <a:gradFill flip="none" rotWithShape="1">
                <a:gsLst>
                  <a:gs pos="0">
                    <a:srgbClr val="FFFFFF"/>
                  </a:gs>
                  <a:gs pos="100000">
                    <a:srgbClr val="F0F0F0"/>
                  </a:gs>
                </a:gsLst>
                <a:lin ang="2700000" scaled="1"/>
                <a:tileRect/>
              </a:gradFill>
              <a:prstDash val="solid"/>
              <a:miter lim="800000"/>
              <a:headEnd/>
              <a:tailEnd/>
            </a:ln>
            <a:effectLst>
              <a:outerShdw blurRad="254000" dist="101600" dir="2700000" sx="102000" sy="102000" algn="tl" rotWithShape="0">
                <a:prstClr val="black">
                  <a:alpha val="30000"/>
                </a:prstClr>
              </a:outerShdw>
            </a:effectLst>
          </p:spPr>
          <p:txBody>
            <a:bodyPr lIns="91028" tIns="45514" rIns="91028" bIns="45514"/>
            <a:lstStyle/>
            <a:p>
              <a:pPr>
                <a:defRPr/>
              </a:pPr>
              <a:endParaRPr lang="zh-CN" altLang="en-US" sz="2257" dirty="0">
                <a:solidFill>
                  <a:prstClr val="black"/>
                </a:solidFill>
              </a:endParaRPr>
            </a:p>
          </p:txBody>
        </p:sp>
        <p:sp>
          <p:nvSpPr>
            <p:cNvPr id="69" name="椭圆 68"/>
            <p:cNvSpPr/>
            <p:nvPr/>
          </p:nvSpPr>
          <p:spPr>
            <a:xfrm>
              <a:off x="5005234" y="1502688"/>
              <a:ext cx="1234220" cy="1217652"/>
            </a:xfrm>
            <a:prstGeom prst="ellipse">
              <a:avLst/>
            </a:prstGeom>
            <a:solidFill>
              <a:schemeClr val="accent2"/>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grpSp>
          <p:nvGrpSpPr>
            <p:cNvPr id="75" name="组合 74"/>
            <p:cNvGrpSpPr>
              <a:grpSpLocks noChangeAspect="1"/>
            </p:cNvGrpSpPr>
            <p:nvPr/>
          </p:nvGrpSpPr>
          <p:grpSpPr>
            <a:xfrm>
              <a:off x="5367231" y="1628888"/>
              <a:ext cx="423100" cy="317548"/>
              <a:chOff x="10004425" y="1971676"/>
              <a:chExt cx="1593850" cy="1211262"/>
            </a:xfrm>
            <a:solidFill>
              <a:schemeClr val="bg1"/>
            </a:solidFill>
          </p:grpSpPr>
          <p:sp>
            <p:nvSpPr>
              <p:cNvPr id="76" name="Freeform 267"/>
              <p:cNvSpPr>
                <a:spLocks/>
              </p:cNvSpPr>
              <p:nvPr/>
            </p:nvSpPr>
            <p:spPr bwMode="auto">
              <a:xfrm>
                <a:off x="10004425" y="1971676"/>
                <a:ext cx="1535113" cy="688975"/>
              </a:xfrm>
              <a:custGeom>
                <a:avLst/>
                <a:gdLst>
                  <a:gd name="T0" fmla="*/ 480 w 967"/>
                  <a:gd name="T1" fmla="*/ 434 h 434"/>
                  <a:gd name="T2" fmla="*/ 0 w 967"/>
                  <a:gd name="T3" fmla="*/ 217 h 434"/>
                  <a:gd name="T4" fmla="*/ 492 w 967"/>
                  <a:gd name="T5" fmla="*/ 0 h 434"/>
                  <a:gd name="T6" fmla="*/ 967 w 967"/>
                  <a:gd name="T7" fmla="*/ 212 h 434"/>
                  <a:gd name="T8" fmla="*/ 480 w 967"/>
                  <a:gd name="T9" fmla="*/ 434 h 434"/>
                </a:gdLst>
                <a:ahLst/>
                <a:cxnLst>
                  <a:cxn ang="0">
                    <a:pos x="T0" y="T1"/>
                  </a:cxn>
                  <a:cxn ang="0">
                    <a:pos x="T2" y="T3"/>
                  </a:cxn>
                  <a:cxn ang="0">
                    <a:pos x="T4" y="T5"/>
                  </a:cxn>
                  <a:cxn ang="0">
                    <a:pos x="T6" y="T7"/>
                  </a:cxn>
                  <a:cxn ang="0">
                    <a:pos x="T8" y="T9"/>
                  </a:cxn>
                </a:cxnLst>
                <a:rect l="0" t="0" r="r" b="b"/>
                <a:pathLst>
                  <a:path w="967" h="434">
                    <a:moveTo>
                      <a:pt x="480" y="434"/>
                    </a:moveTo>
                    <a:lnTo>
                      <a:pt x="0" y="217"/>
                    </a:lnTo>
                    <a:lnTo>
                      <a:pt x="492" y="0"/>
                    </a:lnTo>
                    <a:lnTo>
                      <a:pt x="967" y="212"/>
                    </a:lnTo>
                    <a:lnTo>
                      <a:pt x="480" y="4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solidFill>
                    <a:srgbClr val="FF0000"/>
                  </a:solidFill>
                </a:endParaRPr>
              </a:p>
            </p:txBody>
          </p:sp>
          <p:sp>
            <p:nvSpPr>
              <p:cNvPr id="77" name="Rectangle 268"/>
              <p:cNvSpPr>
                <a:spLocks noChangeArrowheads="1"/>
              </p:cNvSpPr>
              <p:nvPr/>
            </p:nvSpPr>
            <p:spPr bwMode="auto">
              <a:xfrm>
                <a:off x="11474450" y="2297113"/>
                <a:ext cx="46038" cy="5032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zh-CN" altLang="en-US" sz="2257">
                  <a:solidFill>
                    <a:srgbClr val="FF0000"/>
                  </a:solidFill>
                </a:endParaRPr>
              </a:p>
            </p:txBody>
          </p:sp>
          <p:sp>
            <p:nvSpPr>
              <p:cNvPr id="78" name="Oval 269"/>
              <p:cNvSpPr>
                <a:spLocks noChangeArrowheads="1"/>
              </p:cNvSpPr>
              <p:nvPr/>
            </p:nvSpPr>
            <p:spPr bwMode="auto">
              <a:xfrm>
                <a:off x="11422063" y="2743201"/>
                <a:ext cx="150813" cy="150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solidFill>
                    <a:srgbClr val="FF0000"/>
                  </a:solidFill>
                </a:endParaRPr>
              </a:p>
            </p:txBody>
          </p:sp>
          <p:sp>
            <p:nvSpPr>
              <p:cNvPr id="79" name="Freeform 270"/>
              <p:cNvSpPr>
                <a:spLocks/>
              </p:cNvSpPr>
              <p:nvPr/>
            </p:nvSpPr>
            <p:spPr bwMode="auto">
              <a:xfrm>
                <a:off x="11404600" y="2822576"/>
                <a:ext cx="107950" cy="336550"/>
              </a:xfrm>
              <a:custGeom>
                <a:avLst/>
                <a:gdLst>
                  <a:gd name="T0" fmla="*/ 16 w 29"/>
                  <a:gd name="T1" fmla="*/ 5 h 90"/>
                  <a:gd name="T2" fmla="*/ 6 w 29"/>
                  <a:gd name="T3" fmla="*/ 90 h 90"/>
                  <a:gd name="T4" fmla="*/ 29 w 29"/>
                  <a:gd name="T5" fmla="*/ 90 h 90"/>
                  <a:gd name="T6" fmla="*/ 29 w 29"/>
                  <a:gd name="T7" fmla="*/ 0 h 90"/>
                  <a:gd name="T8" fmla="*/ 16 w 29"/>
                  <a:gd name="T9" fmla="*/ 5 h 90"/>
                </a:gdLst>
                <a:ahLst/>
                <a:cxnLst>
                  <a:cxn ang="0">
                    <a:pos x="T0" y="T1"/>
                  </a:cxn>
                  <a:cxn ang="0">
                    <a:pos x="T2" y="T3"/>
                  </a:cxn>
                  <a:cxn ang="0">
                    <a:pos x="T4" y="T5"/>
                  </a:cxn>
                  <a:cxn ang="0">
                    <a:pos x="T6" y="T7"/>
                  </a:cxn>
                  <a:cxn ang="0">
                    <a:pos x="T8" y="T9"/>
                  </a:cxn>
                </a:cxnLst>
                <a:rect l="0" t="0" r="r" b="b"/>
                <a:pathLst>
                  <a:path w="29" h="90">
                    <a:moveTo>
                      <a:pt x="16" y="5"/>
                    </a:moveTo>
                    <a:cubicBezTo>
                      <a:pt x="16" y="5"/>
                      <a:pt x="0" y="39"/>
                      <a:pt x="6" y="90"/>
                    </a:cubicBezTo>
                    <a:cubicBezTo>
                      <a:pt x="29" y="90"/>
                      <a:pt x="29" y="90"/>
                      <a:pt x="29" y="90"/>
                    </a:cubicBezTo>
                    <a:cubicBezTo>
                      <a:pt x="29" y="0"/>
                      <a:pt x="29" y="0"/>
                      <a:pt x="29" y="0"/>
                    </a:cubicBezTo>
                    <a:cubicBezTo>
                      <a:pt x="29" y="0"/>
                      <a:pt x="16" y="8"/>
                      <a:pt x="16"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solidFill>
                    <a:srgbClr val="FF0000"/>
                  </a:solidFill>
                </a:endParaRPr>
              </a:p>
            </p:txBody>
          </p:sp>
          <p:sp>
            <p:nvSpPr>
              <p:cNvPr id="80" name="Freeform 271"/>
              <p:cNvSpPr>
                <a:spLocks/>
              </p:cNvSpPr>
              <p:nvPr/>
            </p:nvSpPr>
            <p:spPr bwMode="auto">
              <a:xfrm>
                <a:off x="11490325" y="2822576"/>
                <a:ext cx="107950" cy="336550"/>
              </a:xfrm>
              <a:custGeom>
                <a:avLst/>
                <a:gdLst>
                  <a:gd name="T0" fmla="*/ 13 w 29"/>
                  <a:gd name="T1" fmla="*/ 5 h 90"/>
                  <a:gd name="T2" fmla="*/ 23 w 29"/>
                  <a:gd name="T3" fmla="*/ 90 h 90"/>
                  <a:gd name="T4" fmla="*/ 0 w 29"/>
                  <a:gd name="T5" fmla="*/ 90 h 90"/>
                  <a:gd name="T6" fmla="*/ 0 w 29"/>
                  <a:gd name="T7" fmla="*/ 0 h 90"/>
                  <a:gd name="T8" fmla="*/ 13 w 29"/>
                  <a:gd name="T9" fmla="*/ 5 h 90"/>
                </a:gdLst>
                <a:ahLst/>
                <a:cxnLst>
                  <a:cxn ang="0">
                    <a:pos x="T0" y="T1"/>
                  </a:cxn>
                  <a:cxn ang="0">
                    <a:pos x="T2" y="T3"/>
                  </a:cxn>
                  <a:cxn ang="0">
                    <a:pos x="T4" y="T5"/>
                  </a:cxn>
                  <a:cxn ang="0">
                    <a:pos x="T6" y="T7"/>
                  </a:cxn>
                  <a:cxn ang="0">
                    <a:pos x="T8" y="T9"/>
                  </a:cxn>
                </a:cxnLst>
                <a:rect l="0" t="0" r="r" b="b"/>
                <a:pathLst>
                  <a:path w="29" h="90">
                    <a:moveTo>
                      <a:pt x="13" y="5"/>
                    </a:moveTo>
                    <a:cubicBezTo>
                      <a:pt x="13" y="5"/>
                      <a:pt x="29" y="39"/>
                      <a:pt x="23" y="90"/>
                    </a:cubicBezTo>
                    <a:cubicBezTo>
                      <a:pt x="0" y="90"/>
                      <a:pt x="0" y="90"/>
                      <a:pt x="0" y="90"/>
                    </a:cubicBezTo>
                    <a:cubicBezTo>
                      <a:pt x="0" y="0"/>
                      <a:pt x="0" y="0"/>
                      <a:pt x="0" y="0"/>
                    </a:cubicBezTo>
                    <a:cubicBezTo>
                      <a:pt x="0" y="0"/>
                      <a:pt x="13" y="8"/>
                      <a:pt x="1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solidFill>
                    <a:srgbClr val="FF0000"/>
                  </a:solidFill>
                </a:endParaRPr>
              </a:p>
            </p:txBody>
          </p:sp>
          <p:sp>
            <p:nvSpPr>
              <p:cNvPr id="81" name="Freeform 272"/>
              <p:cNvSpPr>
                <a:spLocks/>
              </p:cNvSpPr>
              <p:nvPr/>
            </p:nvSpPr>
            <p:spPr bwMode="auto">
              <a:xfrm>
                <a:off x="10309225" y="2522538"/>
                <a:ext cx="889000" cy="660400"/>
              </a:xfrm>
              <a:custGeom>
                <a:avLst/>
                <a:gdLst>
                  <a:gd name="T0" fmla="*/ 237 w 237"/>
                  <a:gd name="T1" fmla="*/ 0 h 176"/>
                  <a:gd name="T2" fmla="*/ 118 w 237"/>
                  <a:gd name="T3" fmla="*/ 55 h 176"/>
                  <a:gd name="T4" fmla="*/ 0 w 237"/>
                  <a:gd name="T5" fmla="*/ 0 h 176"/>
                  <a:gd name="T6" fmla="*/ 0 w 237"/>
                  <a:gd name="T7" fmla="*/ 136 h 176"/>
                  <a:gd name="T8" fmla="*/ 115 w 237"/>
                  <a:gd name="T9" fmla="*/ 176 h 176"/>
                  <a:gd name="T10" fmla="*/ 115 w 237"/>
                  <a:gd name="T11" fmla="*/ 176 h 176"/>
                  <a:gd name="T12" fmla="*/ 118 w 237"/>
                  <a:gd name="T13" fmla="*/ 176 h 176"/>
                  <a:gd name="T14" fmla="*/ 122 w 237"/>
                  <a:gd name="T15" fmla="*/ 176 h 176"/>
                  <a:gd name="T16" fmla="*/ 122 w 237"/>
                  <a:gd name="T17" fmla="*/ 176 h 176"/>
                  <a:gd name="T18" fmla="*/ 237 w 237"/>
                  <a:gd name="T19" fmla="*/ 136 h 176"/>
                  <a:gd name="T20" fmla="*/ 237 w 237"/>
                  <a:gd name="T21"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7" h="176">
                    <a:moveTo>
                      <a:pt x="237" y="0"/>
                    </a:moveTo>
                    <a:cubicBezTo>
                      <a:pt x="237" y="1"/>
                      <a:pt x="138" y="47"/>
                      <a:pt x="118" y="55"/>
                    </a:cubicBezTo>
                    <a:cubicBezTo>
                      <a:pt x="99" y="47"/>
                      <a:pt x="0" y="1"/>
                      <a:pt x="0" y="0"/>
                    </a:cubicBezTo>
                    <a:cubicBezTo>
                      <a:pt x="0" y="136"/>
                      <a:pt x="0" y="136"/>
                      <a:pt x="0" y="136"/>
                    </a:cubicBezTo>
                    <a:cubicBezTo>
                      <a:pt x="32" y="170"/>
                      <a:pt x="95" y="175"/>
                      <a:pt x="115" y="176"/>
                    </a:cubicBezTo>
                    <a:cubicBezTo>
                      <a:pt x="115" y="176"/>
                      <a:pt x="115" y="176"/>
                      <a:pt x="115" y="176"/>
                    </a:cubicBezTo>
                    <a:cubicBezTo>
                      <a:pt x="115" y="176"/>
                      <a:pt x="116" y="176"/>
                      <a:pt x="118" y="176"/>
                    </a:cubicBezTo>
                    <a:cubicBezTo>
                      <a:pt x="121" y="176"/>
                      <a:pt x="122" y="176"/>
                      <a:pt x="122" y="176"/>
                    </a:cubicBezTo>
                    <a:cubicBezTo>
                      <a:pt x="122" y="176"/>
                      <a:pt x="122" y="176"/>
                      <a:pt x="122" y="176"/>
                    </a:cubicBezTo>
                    <a:cubicBezTo>
                      <a:pt x="142" y="175"/>
                      <a:pt x="205" y="170"/>
                      <a:pt x="237" y="136"/>
                    </a:cubicBezTo>
                    <a:lnTo>
                      <a:pt x="23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zh-CN" altLang="en-US" sz="2257">
                  <a:solidFill>
                    <a:srgbClr val="FF0000"/>
                  </a:solidFill>
                </a:endParaRPr>
              </a:p>
            </p:txBody>
          </p:sp>
        </p:grpSp>
        <p:sp>
          <p:nvSpPr>
            <p:cNvPr id="68642" name="文本框 87"/>
            <p:cNvSpPr txBox="1">
              <a:spLocks noChangeArrowheads="1"/>
            </p:cNvSpPr>
            <p:nvPr/>
          </p:nvSpPr>
          <p:spPr bwMode="auto">
            <a:xfrm>
              <a:off x="5222963" y="2070259"/>
              <a:ext cx="936626" cy="465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028" tIns="45514" rIns="91028" bIns="45514">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fontAlgn="base">
                <a:spcBef>
                  <a:spcPct val="0"/>
                </a:spcBef>
                <a:spcAft>
                  <a:spcPct val="0"/>
                </a:spcAft>
                <a:defRPr>
                  <a:solidFill>
                    <a:schemeClr val="tx1"/>
                  </a:solidFill>
                  <a:latin typeface="Calibri" pitchFamily="34" charset="0"/>
                  <a:ea typeface="微软雅黑" pitchFamily="34" charset="-122"/>
                </a:defRPr>
              </a:lvl6pPr>
              <a:lvl7pPr marL="2971800" indent="-228600" fontAlgn="base">
                <a:spcBef>
                  <a:spcPct val="0"/>
                </a:spcBef>
                <a:spcAft>
                  <a:spcPct val="0"/>
                </a:spcAft>
                <a:defRPr>
                  <a:solidFill>
                    <a:schemeClr val="tx1"/>
                  </a:solidFill>
                  <a:latin typeface="Calibri" pitchFamily="34" charset="0"/>
                  <a:ea typeface="微软雅黑" pitchFamily="34" charset="-122"/>
                </a:defRPr>
              </a:lvl7pPr>
              <a:lvl8pPr marL="3429000" indent="-228600" fontAlgn="base">
                <a:spcBef>
                  <a:spcPct val="0"/>
                </a:spcBef>
                <a:spcAft>
                  <a:spcPct val="0"/>
                </a:spcAft>
                <a:defRPr>
                  <a:solidFill>
                    <a:schemeClr val="tx1"/>
                  </a:solidFill>
                  <a:latin typeface="Calibri" pitchFamily="34" charset="0"/>
                  <a:ea typeface="微软雅黑" pitchFamily="34" charset="-122"/>
                </a:defRPr>
              </a:lvl8pPr>
              <a:lvl9pPr marL="3886200" indent="-228600" fontAlgn="base">
                <a:spcBef>
                  <a:spcPct val="0"/>
                </a:spcBef>
                <a:spcAft>
                  <a:spcPct val="0"/>
                </a:spcAft>
                <a:defRPr>
                  <a:solidFill>
                    <a:schemeClr val="tx1"/>
                  </a:solidFill>
                  <a:latin typeface="Calibri" pitchFamily="34" charset="0"/>
                  <a:ea typeface="微软雅黑" pitchFamily="34" charset="-122"/>
                </a:defRPr>
              </a:lvl9pPr>
            </a:lstStyle>
            <a:p>
              <a:r>
                <a:rPr lang="zh-CN" altLang="en-US" sz="1600" dirty="0" smtClean="0">
                  <a:solidFill>
                    <a:schemeClr val="bg1"/>
                  </a:solidFill>
                  <a:latin typeface="Arial Black" pitchFamily="34" charset="0"/>
                </a:rPr>
                <a:t>点击此处添加标题</a:t>
              </a:r>
              <a:endParaRPr lang="zh-CN" altLang="en-US" sz="1600" dirty="0">
                <a:solidFill>
                  <a:schemeClr val="bg1"/>
                </a:solidFill>
                <a:latin typeface="Arial Black" pitchFamily="34" charset="0"/>
              </a:endParaRPr>
            </a:p>
          </p:txBody>
        </p:sp>
      </p:grpSp>
      <p:grpSp>
        <p:nvGrpSpPr>
          <p:cNvPr id="9" name="组合 8"/>
          <p:cNvGrpSpPr/>
          <p:nvPr/>
        </p:nvGrpSpPr>
        <p:grpSpPr>
          <a:xfrm>
            <a:off x="8255299" y="1864484"/>
            <a:ext cx="1655138" cy="1635449"/>
            <a:chOff x="6582741" y="1452799"/>
            <a:chExt cx="1319800" cy="1304100"/>
          </a:xfrm>
        </p:grpSpPr>
        <p:sp>
          <p:nvSpPr>
            <p:cNvPr id="6" name="椭圆 5"/>
            <p:cNvSpPr/>
            <p:nvPr/>
          </p:nvSpPr>
          <p:spPr>
            <a:xfrm>
              <a:off x="6582741" y="1452799"/>
              <a:ext cx="1319800" cy="1304100"/>
            </a:xfrm>
            <a:prstGeom prst="ellipse">
              <a:avLst/>
            </a:prstGeom>
            <a:solidFill>
              <a:srgbClr val="F0F0F0"/>
            </a:solidFill>
            <a:ln w="31750" cap="flat">
              <a:gradFill flip="none" rotWithShape="1">
                <a:gsLst>
                  <a:gs pos="0">
                    <a:srgbClr val="FFFFFF"/>
                  </a:gs>
                  <a:gs pos="100000">
                    <a:srgbClr val="F0F0F0"/>
                  </a:gs>
                </a:gsLst>
                <a:lin ang="2700000" scaled="1"/>
                <a:tileRect/>
              </a:gradFill>
              <a:prstDash val="solid"/>
              <a:miter lim="800000"/>
              <a:headEnd/>
              <a:tailEnd/>
            </a:ln>
            <a:effectLst>
              <a:outerShdw blurRad="254000" dist="101600" dir="2700000" sx="102000" sy="102000" algn="tl" rotWithShape="0">
                <a:prstClr val="black">
                  <a:alpha val="30000"/>
                </a:prstClr>
              </a:outerShdw>
            </a:effectLst>
          </p:spPr>
          <p:txBody>
            <a:bodyPr lIns="91028" tIns="45514" rIns="91028" bIns="45514"/>
            <a:lstStyle/>
            <a:p>
              <a:pPr>
                <a:defRPr/>
              </a:pPr>
              <a:endParaRPr lang="zh-CN" altLang="en-US" sz="2257" dirty="0">
                <a:solidFill>
                  <a:prstClr val="black"/>
                </a:solidFill>
              </a:endParaRPr>
            </a:p>
          </p:txBody>
        </p:sp>
        <p:sp>
          <p:nvSpPr>
            <p:cNvPr id="70" name="椭圆 69"/>
            <p:cNvSpPr/>
            <p:nvPr/>
          </p:nvSpPr>
          <p:spPr>
            <a:xfrm>
              <a:off x="6625542" y="1496438"/>
              <a:ext cx="1234220" cy="1217652"/>
            </a:xfrm>
            <a:prstGeom prst="ellipse">
              <a:avLst/>
            </a:prstGeom>
            <a:solidFill>
              <a:schemeClr val="accent4"/>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sp>
          <p:nvSpPr>
            <p:cNvPr id="68634" name="Freeform 266"/>
            <p:cNvSpPr>
              <a:spLocks noChangeAspect="1" noEditPoints="1"/>
            </p:cNvSpPr>
            <p:nvPr/>
          </p:nvSpPr>
          <p:spPr bwMode="auto">
            <a:xfrm>
              <a:off x="7078722" y="1572697"/>
              <a:ext cx="327860" cy="355044"/>
            </a:xfrm>
            <a:custGeom>
              <a:avLst/>
              <a:gdLst>
                <a:gd name="T0" fmla="*/ 139650 w 183"/>
                <a:gd name="T1" fmla="*/ 49677 h 200"/>
                <a:gd name="T2" fmla="*/ 81087 w 183"/>
                <a:gd name="T3" fmla="*/ 24839 h 200"/>
                <a:gd name="T4" fmla="*/ 0 w 183"/>
                <a:gd name="T5" fmla="*/ 108386 h 200"/>
                <a:gd name="T6" fmla="*/ 20272 w 183"/>
                <a:gd name="T7" fmla="*/ 164838 h 200"/>
                <a:gd name="T8" fmla="*/ 139650 w 183"/>
                <a:gd name="T9" fmla="*/ 49677 h 200"/>
                <a:gd name="T10" fmla="*/ 331107 w 183"/>
                <a:gd name="T11" fmla="*/ 24839 h 200"/>
                <a:gd name="T12" fmla="*/ 268039 w 183"/>
                <a:gd name="T13" fmla="*/ 51935 h 200"/>
                <a:gd name="T14" fmla="*/ 382912 w 183"/>
                <a:gd name="T15" fmla="*/ 171612 h 200"/>
                <a:gd name="T16" fmla="*/ 412194 w 183"/>
                <a:gd name="T17" fmla="*/ 108386 h 200"/>
                <a:gd name="T18" fmla="*/ 331107 w 183"/>
                <a:gd name="T19" fmla="*/ 24839 h 200"/>
                <a:gd name="T20" fmla="*/ 380660 w 183"/>
                <a:gd name="T21" fmla="*/ 232579 h 200"/>
                <a:gd name="T22" fmla="*/ 216233 w 183"/>
                <a:gd name="T23" fmla="*/ 51935 h 200"/>
                <a:gd name="T24" fmla="*/ 216233 w 183"/>
                <a:gd name="T25" fmla="*/ 13548 h 200"/>
                <a:gd name="T26" fmla="*/ 220738 w 183"/>
                <a:gd name="T27" fmla="*/ 13548 h 200"/>
                <a:gd name="T28" fmla="*/ 229747 w 183"/>
                <a:gd name="T29" fmla="*/ 6774 h 200"/>
                <a:gd name="T30" fmla="*/ 220738 w 183"/>
                <a:gd name="T31" fmla="*/ 0 h 200"/>
                <a:gd name="T32" fmla="*/ 182447 w 183"/>
                <a:gd name="T33" fmla="*/ 0 h 200"/>
                <a:gd name="T34" fmla="*/ 175689 w 183"/>
                <a:gd name="T35" fmla="*/ 6774 h 200"/>
                <a:gd name="T36" fmla="*/ 182447 w 183"/>
                <a:gd name="T37" fmla="*/ 13548 h 200"/>
                <a:gd name="T38" fmla="*/ 189204 w 183"/>
                <a:gd name="T39" fmla="*/ 13548 h 200"/>
                <a:gd name="T40" fmla="*/ 189204 w 183"/>
                <a:gd name="T41" fmla="*/ 51935 h 200"/>
                <a:gd name="T42" fmla="*/ 20272 w 183"/>
                <a:gd name="T43" fmla="*/ 232579 h 200"/>
                <a:gd name="T44" fmla="*/ 85592 w 183"/>
                <a:gd name="T45" fmla="*/ 370320 h 200"/>
                <a:gd name="T46" fmla="*/ 65320 w 183"/>
                <a:gd name="T47" fmla="*/ 429030 h 200"/>
                <a:gd name="T48" fmla="*/ 74330 w 183"/>
                <a:gd name="T49" fmla="*/ 447094 h 200"/>
                <a:gd name="T50" fmla="*/ 78835 w 183"/>
                <a:gd name="T51" fmla="*/ 449352 h 200"/>
                <a:gd name="T52" fmla="*/ 96854 w 183"/>
                <a:gd name="T53" fmla="*/ 442578 h 200"/>
                <a:gd name="T54" fmla="*/ 119379 w 183"/>
                <a:gd name="T55" fmla="*/ 392901 h 200"/>
                <a:gd name="T56" fmla="*/ 200466 w 183"/>
                <a:gd name="T57" fmla="*/ 413223 h 200"/>
                <a:gd name="T58" fmla="*/ 281553 w 183"/>
                <a:gd name="T59" fmla="*/ 392901 h 200"/>
                <a:gd name="T60" fmla="*/ 306330 w 183"/>
                <a:gd name="T61" fmla="*/ 442578 h 200"/>
                <a:gd name="T62" fmla="*/ 324349 w 183"/>
                <a:gd name="T63" fmla="*/ 449352 h 200"/>
                <a:gd name="T64" fmla="*/ 328854 w 183"/>
                <a:gd name="T65" fmla="*/ 447094 h 200"/>
                <a:gd name="T66" fmla="*/ 335612 w 183"/>
                <a:gd name="T67" fmla="*/ 429030 h 200"/>
                <a:gd name="T68" fmla="*/ 317592 w 183"/>
                <a:gd name="T69" fmla="*/ 370320 h 200"/>
                <a:gd name="T70" fmla="*/ 380660 w 183"/>
                <a:gd name="T71" fmla="*/ 232579 h 200"/>
                <a:gd name="T72" fmla="*/ 200466 w 183"/>
                <a:gd name="T73" fmla="*/ 377094 h 200"/>
                <a:gd name="T74" fmla="*/ 56311 w 183"/>
                <a:gd name="T75" fmla="*/ 232579 h 200"/>
                <a:gd name="T76" fmla="*/ 200466 w 183"/>
                <a:gd name="T77" fmla="*/ 88064 h 200"/>
                <a:gd name="T78" fmla="*/ 344621 w 183"/>
                <a:gd name="T79" fmla="*/ 232579 h 200"/>
                <a:gd name="T80" fmla="*/ 200466 w 183"/>
                <a:gd name="T81" fmla="*/ 377094 h 200"/>
                <a:gd name="T82" fmla="*/ 218485 w 183"/>
                <a:gd name="T83" fmla="*/ 250644 h 200"/>
                <a:gd name="T84" fmla="*/ 225243 w 183"/>
                <a:gd name="T85" fmla="*/ 232579 h 200"/>
                <a:gd name="T86" fmla="*/ 204971 w 183"/>
                <a:gd name="T87" fmla="*/ 207741 h 200"/>
                <a:gd name="T88" fmla="*/ 204971 w 183"/>
                <a:gd name="T89" fmla="*/ 124193 h 200"/>
                <a:gd name="T90" fmla="*/ 200466 w 183"/>
                <a:gd name="T91" fmla="*/ 119677 h 200"/>
                <a:gd name="T92" fmla="*/ 195961 w 183"/>
                <a:gd name="T93" fmla="*/ 124193 h 200"/>
                <a:gd name="T94" fmla="*/ 195961 w 183"/>
                <a:gd name="T95" fmla="*/ 207741 h 200"/>
                <a:gd name="T96" fmla="*/ 175689 w 183"/>
                <a:gd name="T97" fmla="*/ 232579 h 200"/>
                <a:gd name="T98" fmla="*/ 200466 w 183"/>
                <a:gd name="T99" fmla="*/ 257418 h 200"/>
                <a:gd name="T100" fmla="*/ 209476 w 183"/>
                <a:gd name="T101" fmla="*/ 255160 h 200"/>
                <a:gd name="T102" fmla="*/ 234252 w 183"/>
                <a:gd name="T103" fmla="*/ 295805 h 200"/>
                <a:gd name="T104" fmla="*/ 241010 w 183"/>
                <a:gd name="T105" fmla="*/ 298063 h 200"/>
                <a:gd name="T106" fmla="*/ 243262 w 183"/>
                <a:gd name="T107" fmla="*/ 291288 h 200"/>
                <a:gd name="T108" fmla="*/ 218485 w 183"/>
                <a:gd name="T109" fmla="*/ 250644 h 2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83" h="200">
                  <a:moveTo>
                    <a:pt x="62" y="22"/>
                  </a:moveTo>
                  <a:cubicBezTo>
                    <a:pt x="56" y="15"/>
                    <a:pt x="46" y="11"/>
                    <a:pt x="36" y="11"/>
                  </a:cubicBezTo>
                  <a:cubicBezTo>
                    <a:pt x="16" y="11"/>
                    <a:pt x="0" y="28"/>
                    <a:pt x="0" y="48"/>
                  </a:cubicBezTo>
                  <a:cubicBezTo>
                    <a:pt x="0" y="57"/>
                    <a:pt x="3" y="66"/>
                    <a:pt x="9" y="73"/>
                  </a:cubicBezTo>
                  <a:cubicBezTo>
                    <a:pt x="18" y="49"/>
                    <a:pt x="38" y="30"/>
                    <a:pt x="62" y="22"/>
                  </a:cubicBezTo>
                  <a:close/>
                  <a:moveTo>
                    <a:pt x="147" y="11"/>
                  </a:moveTo>
                  <a:cubicBezTo>
                    <a:pt x="136" y="11"/>
                    <a:pt x="126" y="16"/>
                    <a:pt x="119" y="23"/>
                  </a:cubicBezTo>
                  <a:cubicBezTo>
                    <a:pt x="143" y="32"/>
                    <a:pt x="162" y="52"/>
                    <a:pt x="170" y="76"/>
                  </a:cubicBezTo>
                  <a:cubicBezTo>
                    <a:pt x="178" y="69"/>
                    <a:pt x="183" y="59"/>
                    <a:pt x="183" y="48"/>
                  </a:cubicBezTo>
                  <a:cubicBezTo>
                    <a:pt x="183" y="28"/>
                    <a:pt x="167" y="11"/>
                    <a:pt x="147" y="11"/>
                  </a:cubicBezTo>
                  <a:close/>
                  <a:moveTo>
                    <a:pt x="169" y="103"/>
                  </a:moveTo>
                  <a:cubicBezTo>
                    <a:pt x="169" y="61"/>
                    <a:pt x="137" y="26"/>
                    <a:pt x="96" y="23"/>
                  </a:cubicBezTo>
                  <a:cubicBezTo>
                    <a:pt x="96" y="6"/>
                    <a:pt x="96" y="6"/>
                    <a:pt x="96" y="6"/>
                  </a:cubicBezTo>
                  <a:cubicBezTo>
                    <a:pt x="98" y="6"/>
                    <a:pt x="98" y="6"/>
                    <a:pt x="98" y="6"/>
                  </a:cubicBezTo>
                  <a:cubicBezTo>
                    <a:pt x="100" y="6"/>
                    <a:pt x="102" y="5"/>
                    <a:pt x="102" y="3"/>
                  </a:cubicBezTo>
                  <a:cubicBezTo>
                    <a:pt x="102" y="1"/>
                    <a:pt x="100" y="0"/>
                    <a:pt x="98" y="0"/>
                  </a:cubicBezTo>
                  <a:cubicBezTo>
                    <a:pt x="81" y="0"/>
                    <a:pt x="81" y="0"/>
                    <a:pt x="81" y="0"/>
                  </a:cubicBezTo>
                  <a:cubicBezTo>
                    <a:pt x="80" y="0"/>
                    <a:pt x="78" y="1"/>
                    <a:pt x="78" y="3"/>
                  </a:cubicBezTo>
                  <a:cubicBezTo>
                    <a:pt x="78" y="5"/>
                    <a:pt x="80" y="6"/>
                    <a:pt x="81" y="6"/>
                  </a:cubicBezTo>
                  <a:cubicBezTo>
                    <a:pt x="84" y="6"/>
                    <a:pt x="84" y="6"/>
                    <a:pt x="84" y="6"/>
                  </a:cubicBezTo>
                  <a:cubicBezTo>
                    <a:pt x="84" y="23"/>
                    <a:pt x="84" y="23"/>
                    <a:pt x="84" y="23"/>
                  </a:cubicBezTo>
                  <a:cubicBezTo>
                    <a:pt x="42" y="25"/>
                    <a:pt x="9" y="60"/>
                    <a:pt x="9" y="103"/>
                  </a:cubicBezTo>
                  <a:cubicBezTo>
                    <a:pt x="9" y="127"/>
                    <a:pt x="20" y="150"/>
                    <a:pt x="38" y="164"/>
                  </a:cubicBezTo>
                  <a:cubicBezTo>
                    <a:pt x="29" y="190"/>
                    <a:pt x="29" y="190"/>
                    <a:pt x="29" y="190"/>
                  </a:cubicBezTo>
                  <a:cubicBezTo>
                    <a:pt x="28" y="194"/>
                    <a:pt x="30" y="197"/>
                    <a:pt x="33" y="198"/>
                  </a:cubicBezTo>
                  <a:cubicBezTo>
                    <a:pt x="35" y="199"/>
                    <a:pt x="35" y="199"/>
                    <a:pt x="35" y="199"/>
                  </a:cubicBezTo>
                  <a:cubicBezTo>
                    <a:pt x="38" y="200"/>
                    <a:pt x="41" y="199"/>
                    <a:pt x="43" y="196"/>
                  </a:cubicBezTo>
                  <a:cubicBezTo>
                    <a:pt x="53" y="174"/>
                    <a:pt x="53" y="174"/>
                    <a:pt x="53" y="174"/>
                  </a:cubicBezTo>
                  <a:cubicBezTo>
                    <a:pt x="64" y="180"/>
                    <a:pt x="76" y="183"/>
                    <a:pt x="89" y="183"/>
                  </a:cubicBezTo>
                  <a:cubicBezTo>
                    <a:pt x="102" y="183"/>
                    <a:pt x="114" y="180"/>
                    <a:pt x="125" y="174"/>
                  </a:cubicBezTo>
                  <a:cubicBezTo>
                    <a:pt x="136" y="196"/>
                    <a:pt x="136" y="196"/>
                    <a:pt x="136" y="196"/>
                  </a:cubicBezTo>
                  <a:cubicBezTo>
                    <a:pt x="137" y="199"/>
                    <a:pt x="141" y="200"/>
                    <a:pt x="144" y="199"/>
                  </a:cubicBezTo>
                  <a:cubicBezTo>
                    <a:pt x="146" y="198"/>
                    <a:pt x="146" y="198"/>
                    <a:pt x="146" y="198"/>
                  </a:cubicBezTo>
                  <a:cubicBezTo>
                    <a:pt x="149" y="197"/>
                    <a:pt x="150" y="194"/>
                    <a:pt x="149" y="190"/>
                  </a:cubicBezTo>
                  <a:cubicBezTo>
                    <a:pt x="141" y="164"/>
                    <a:pt x="141" y="164"/>
                    <a:pt x="141" y="164"/>
                  </a:cubicBezTo>
                  <a:cubicBezTo>
                    <a:pt x="158" y="149"/>
                    <a:pt x="169" y="127"/>
                    <a:pt x="169" y="103"/>
                  </a:cubicBezTo>
                  <a:close/>
                  <a:moveTo>
                    <a:pt x="89" y="167"/>
                  </a:moveTo>
                  <a:cubicBezTo>
                    <a:pt x="54" y="167"/>
                    <a:pt x="25" y="138"/>
                    <a:pt x="25" y="103"/>
                  </a:cubicBezTo>
                  <a:cubicBezTo>
                    <a:pt x="25" y="67"/>
                    <a:pt x="54" y="39"/>
                    <a:pt x="89" y="39"/>
                  </a:cubicBezTo>
                  <a:cubicBezTo>
                    <a:pt x="124" y="39"/>
                    <a:pt x="153" y="67"/>
                    <a:pt x="153" y="103"/>
                  </a:cubicBezTo>
                  <a:cubicBezTo>
                    <a:pt x="153" y="138"/>
                    <a:pt x="124" y="167"/>
                    <a:pt x="89" y="167"/>
                  </a:cubicBezTo>
                  <a:close/>
                  <a:moveTo>
                    <a:pt x="97" y="111"/>
                  </a:moveTo>
                  <a:cubicBezTo>
                    <a:pt x="99" y="109"/>
                    <a:pt x="100" y="106"/>
                    <a:pt x="100" y="103"/>
                  </a:cubicBezTo>
                  <a:cubicBezTo>
                    <a:pt x="100" y="97"/>
                    <a:pt x="96" y="93"/>
                    <a:pt x="91" y="92"/>
                  </a:cubicBezTo>
                  <a:cubicBezTo>
                    <a:pt x="91" y="55"/>
                    <a:pt x="91" y="55"/>
                    <a:pt x="91" y="55"/>
                  </a:cubicBezTo>
                  <a:cubicBezTo>
                    <a:pt x="91" y="54"/>
                    <a:pt x="90" y="53"/>
                    <a:pt x="89" y="53"/>
                  </a:cubicBezTo>
                  <a:cubicBezTo>
                    <a:pt x="88" y="53"/>
                    <a:pt x="87" y="54"/>
                    <a:pt x="87" y="55"/>
                  </a:cubicBezTo>
                  <a:cubicBezTo>
                    <a:pt x="87" y="92"/>
                    <a:pt x="87" y="92"/>
                    <a:pt x="87" y="92"/>
                  </a:cubicBezTo>
                  <a:cubicBezTo>
                    <a:pt x="82" y="93"/>
                    <a:pt x="78" y="97"/>
                    <a:pt x="78" y="103"/>
                  </a:cubicBezTo>
                  <a:cubicBezTo>
                    <a:pt x="78" y="109"/>
                    <a:pt x="83" y="114"/>
                    <a:pt x="89" y="114"/>
                  </a:cubicBezTo>
                  <a:cubicBezTo>
                    <a:pt x="90" y="114"/>
                    <a:pt x="92" y="114"/>
                    <a:pt x="93" y="113"/>
                  </a:cubicBezTo>
                  <a:cubicBezTo>
                    <a:pt x="104" y="131"/>
                    <a:pt x="104" y="131"/>
                    <a:pt x="104" y="131"/>
                  </a:cubicBezTo>
                  <a:cubicBezTo>
                    <a:pt x="105" y="132"/>
                    <a:pt x="106" y="133"/>
                    <a:pt x="107" y="132"/>
                  </a:cubicBezTo>
                  <a:cubicBezTo>
                    <a:pt x="108" y="131"/>
                    <a:pt x="109" y="130"/>
                    <a:pt x="108" y="129"/>
                  </a:cubicBezTo>
                  <a:lnTo>
                    <a:pt x="97" y="11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028" tIns="45514" rIns="91028" bIns="45514"/>
            <a:lstStyle/>
            <a:p>
              <a:endParaRPr lang="zh-CN" altLang="en-US" sz="2257"/>
            </a:p>
          </p:txBody>
        </p:sp>
        <p:sp>
          <p:nvSpPr>
            <p:cNvPr id="68643" name="文本框 88"/>
            <p:cNvSpPr txBox="1">
              <a:spLocks noChangeArrowheads="1"/>
            </p:cNvSpPr>
            <p:nvPr/>
          </p:nvSpPr>
          <p:spPr bwMode="auto">
            <a:xfrm>
              <a:off x="6854665" y="2070259"/>
              <a:ext cx="926443" cy="465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028" tIns="45514" rIns="91028" bIns="45514">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fontAlgn="base">
                <a:spcBef>
                  <a:spcPct val="0"/>
                </a:spcBef>
                <a:spcAft>
                  <a:spcPct val="0"/>
                </a:spcAft>
                <a:defRPr>
                  <a:solidFill>
                    <a:schemeClr val="tx1"/>
                  </a:solidFill>
                  <a:latin typeface="Calibri" pitchFamily="34" charset="0"/>
                  <a:ea typeface="微软雅黑" pitchFamily="34" charset="-122"/>
                </a:defRPr>
              </a:lvl6pPr>
              <a:lvl7pPr marL="2971800" indent="-228600" fontAlgn="base">
                <a:spcBef>
                  <a:spcPct val="0"/>
                </a:spcBef>
                <a:spcAft>
                  <a:spcPct val="0"/>
                </a:spcAft>
                <a:defRPr>
                  <a:solidFill>
                    <a:schemeClr val="tx1"/>
                  </a:solidFill>
                  <a:latin typeface="Calibri" pitchFamily="34" charset="0"/>
                  <a:ea typeface="微软雅黑" pitchFamily="34" charset="-122"/>
                </a:defRPr>
              </a:lvl7pPr>
              <a:lvl8pPr marL="3429000" indent="-228600" fontAlgn="base">
                <a:spcBef>
                  <a:spcPct val="0"/>
                </a:spcBef>
                <a:spcAft>
                  <a:spcPct val="0"/>
                </a:spcAft>
                <a:defRPr>
                  <a:solidFill>
                    <a:schemeClr val="tx1"/>
                  </a:solidFill>
                  <a:latin typeface="Calibri" pitchFamily="34" charset="0"/>
                  <a:ea typeface="微软雅黑" pitchFamily="34" charset="-122"/>
                </a:defRPr>
              </a:lvl8pPr>
              <a:lvl9pPr marL="3886200" indent="-228600" fontAlgn="base">
                <a:spcBef>
                  <a:spcPct val="0"/>
                </a:spcBef>
                <a:spcAft>
                  <a:spcPct val="0"/>
                </a:spcAft>
                <a:defRPr>
                  <a:solidFill>
                    <a:schemeClr val="tx1"/>
                  </a:solidFill>
                  <a:latin typeface="Calibri" pitchFamily="34" charset="0"/>
                  <a:ea typeface="微软雅黑" pitchFamily="34" charset="-122"/>
                </a:defRPr>
              </a:lvl9pPr>
            </a:lstStyle>
            <a:p>
              <a:r>
                <a:rPr lang="zh-CN" altLang="en-US" sz="1600" dirty="0" smtClean="0">
                  <a:solidFill>
                    <a:schemeClr val="bg1"/>
                  </a:solidFill>
                  <a:latin typeface="Arial Black" pitchFamily="34" charset="0"/>
                </a:rPr>
                <a:t>点击此处添加标题</a:t>
              </a:r>
              <a:endParaRPr lang="zh-CN" altLang="en-US" sz="1600" dirty="0">
                <a:solidFill>
                  <a:schemeClr val="bg1"/>
                </a:solidFill>
                <a:latin typeface="Arial Black" pitchFamily="34" charset="0"/>
              </a:endParaRPr>
            </a:p>
          </p:txBody>
        </p:sp>
      </p:grpSp>
      <p:grpSp>
        <p:nvGrpSpPr>
          <p:cNvPr id="10" name="组合 9"/>
          <p:cNvGrpSpPr/>
          <p:nvPr/>
        </p:nvGrpSpPr>
        <p:grpSpPr>
          <a:xfrm>
            <a:off x="3486151" y="5620784"/>
            <a:ext cx="890588" cy="851315"/>
            <a:chOff x="2779842" y="4448056"/>
            <a:chExt cx="710151" cy="678835"/>
          </a:xfrm>
        </p:grpSpPr>
        <p:pic>
          <p:nvPicPr>
            <p:cNvPr id="90" name="图片 89"/>
            <p:cNvPicPr>
              <a:picLocks noChangeAspect="1"/>
            </p:cNvPicPr>
            <p:nvPr/>
          </p:nvPicPr>
          <p:blipFill>
            <a:blip r:embed="rId3"/>
            <a:stretch>
              <a:fillRect/>
            </a:stretch>
          </p:blipFill>
          <p:spPr>
            <a:xfrm>
              <a:off x="2779842" y="4448056"/>
              <a:ext cx="670909" cy="662583"/>
            </a:xfrm>
            <a:prstGeom prst="rect">
              <a:avLst/>
            </a:prstGeom>
            <a:effectLst>
              <a:outerShdw blurRad="279400" dist="152400" dir="2700000" sx="102000" sy="102000" algn="tl" rotWithShape="0">
                <a:prstClr val="black">
                  <a:alpha val="28000"/>
                </a:prstClr>
              </a:outerShdw>
            </a:effectLst>
          </p:spPr>
        </p:pic>
        <p:sp>
          <p:nvSpPr>
            <p:cNvPr id="91" name="椭圆 90"/>
            <p:cNvSpPr/>
            <p:nvPr/>
          </p:nvSpPr>
          <p:spPr>
            <a:xfrm>
              <a:off x="2821616" y="4491812"/>
              <a:ext cx="582298" cy="575072"/>
            </a:xfrm>
            <a:prstGeom prst="ellipse">
              <a:avLst/>
            </a:prstGeom>
            <a:solidFill>
              <a:schemeClr val="bg2"/>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grpSp>
          <p:nvGrpSpPr>
            <p:cNvPr id="68646" name="组合 91"/>
            <p:cNvGrpSpPr>
              <a:grpSpLocks/>
            </p:cNvGrpSpPr>
            <p:nvPr/>
          </p:nvGrpSpPr>
          <p:grpSpPr bwMode="auto">
            <a:xfrm>
              <a:off x="2960861" y="4646831"/>
              <a:ext cx="529132" cy="480060"/>
              <a:chOff x="12327405" y="858403"/>
              <a:chExt cx="833274" cy="767141"/>
            </a:xfrm>
          </p:grpSpPr>
          <p:sp>
            <p:nvSpPr>
              <p:cNvPr id="93" name="Freeform 55"/>
              <p:cNvSpPr>
                <a:spLocks/>
              </p:cNvSpPr>
              <p:nvPr/>
            </p:nvSpPr>
            <p:spPr bwMode="auto">
              <a:xfrm>
                <a:off x="12359149" y="863694"/>
                <a:ext cx="801530" cy="761850"/>
              </a:xfrm>
              <a:custGeom>
                <a:avLst/>
                <a:gdLst>
                  <a:gd name="T0" fmla="*/ 137 w 303"/>
                  <a:gd name="T1" fmla="*/ 288 h 288"/>
                  <a:gd name="T2" fmla="*/ 0 w 303"/>
                  <a:gd name="T3" fmla="*/ 174 h 288"/>
                  <a:gd name="T4" fmla="*/ 2 w 303"/>
                  <a:gd name="T5" fmla="*/ 15 h 288"/>
                  <a:gd name="T6" fmla="*/ 54 w 303"/>
                  <a:gd name="T7" fmla="*/ 10 h 288"/>
                  <a:gd name="T8" fmla="*/ 85 w 303"/>
                  <a:gd name="T9" fmla="*/ 43 h 288"/>
                  <a:gd name="T10" fmla="*/ 106 w 303"/>
                  <a:gd name="T11" fmla="*/ 22 h 288"/>
                  <a:gd name="T12" fmla="*/ 128 w 303"/>
                  <a:gd name="T13" fmla="*/ 0 h 288"/>
                  <a:gd name="T14" fmla="*/ 303 w 303"/>
                  <a:gd name="T15" fmla="*/ 150 h 288"/>
                  <a:gd name="T16" fmla="*/ 137 w 303"/>
                  <a:gd name="T17"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288">
                    <a:moveTo>
                      <a:pt x="137" y="288"/>
                    </a:moveTo>
                    <a:lnTo>
                      <a:pt x="0" y="174"/>
                    </a:lnTo>
                    <a:lnTo>
                      <a:pt x="2" y="15"/>
                    </a:lnTo>
                    <a:lnTo>
                      <a:pt x="54" y="10"/>
                    </a:lnTo>
                    <a:lnTo>
                      <a:pt x="85" y="43"/>
                    </a:lnTo>
                    <a:lnTo>
                      <a:pt x="106" y="22"/>
                    </a:lnTo>
                    <a:lnTo>
                      <a:pt x="128" y="0"/>
                    </a:lnTo>
                    <a:lnTo>
                      <a:pt x="303" y="150"/>
                    </a:lnTo>
                    <a:lnTo>
                      <a:pt x="137" y="288"/>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a:lstStyle/>
              <a:p>
                <a:pPr>
                  <a:defRPr/>
                </a:pPr>
                <a:endParaRPr lang="zh-CN" altLang="en-US" sz="2257"/>
              </a:p>
            </p:txBody>
          </p:sp>
          <p:sp>
            <p:nvSpPr>
              <p:cNvPr id="68673" name="Freeform 56"/>
              <p:cNvSpPr>
                <a:spLocks noEditPoints="1"/>
              </p:cNvSpPr>
              <p:nvPr/>
            </p:nvSpPr>
            <p:spPr bwMode="auto">
              <a:xfrm>
                <a:off x="12327405" y="858403"/>
                <a:ext cx="193109" cy="484093"/>
              </a:xfrm>
              <a:custGeom>
                <a:avLst/>
                <a:gdLst>
                  <a:gd name="T0" fmla="*/ 105898 w 31"/>
                  <a:gd name="T1" fmla="*/ 0 h 77"/>
                  <a:gd name="T2" fmla="*/ 174421 w 31"/>
                  <a:gd name="T3" fmla="*/ 31435 h 77"/>
                  <a:gd name="T4" fmla="*/ 193109 w 31"/>
                  <a:gd name="T5" fmla="*/ 113165 h 77"/>
                  <a:gd name="T6" fmla="*/ 193109 w 31"/>
                  <a:gd name="T7" fmla="*/ 396076 h 77"/>
                  <a:gd name="T8" fmla="*/ 168192 w 31"/>
                  <a:gd name="T9" fmla="*/ 465232 h 77"/>
                  <a:gd name="T10" fmla="*/ 99669 w 31"/>
                  <a:gd name="T11" fmla="*/ 484093 h 77"/>
                  <a:gd name="T12" fmla="*/ 12459 w 31"/>
                  <a:gd name="T13" fmla="*/ 452658 h 77"/>
                  <a:gd name="T14" fmla="*/ 0 w 31"/>
                  <a:gd name="T15" fmla="*/ 358355 h 77"/>
                  <a:gd name="T16" fmla="*/ 0 w 31"/>
                  <a:gd name="T17" fmla="*/ 132025 h 77"/>
                  <a:gd name="T18" fmla="*/ 18688 w 31"/>
                  <a:gd name="T19" fmla="*/ 37722 h 77"/>
                  <a:gd name="T20" fmla="*/ 105898 w 31"/>
                  <a:gd name="T21" fmla="*/ 0 h 77"/>
                  <a:gd name="T22" fmla="*/ 99669 w 31"/>
                  <a:gd name="T23" fmla="*/ 440085 h 77"/>
                  <a:gd name="T24" fmla="*/ 137045 w 31"/>
                  <a:gd name="T25" fmla="*/ 370928 h 77"/>
                  <a:gd name="T26" fmla="*/ 137045 w 31"/>
                  <a:gd name="T27" fmla="*/ 106878 h 77"/>
                  <a:gd name="T28" fmla="*/ 99669 w 31"/>
                  <a:gd name="T29" fmla="*/ 44008 h 77"/>
                  <a:gd name="T30" fmla="*/ 56064 w 31"/>
                  <a:gd name="T31" fmla="*/ 106878 h 77"/>
                  <a:gd name="T32" fmla="*/ 56064 w 31"/>
                  <a:gd name="T33" fmla="*/ 125738 h 77"/>
                  <a:gd name="T34" fmla="*/ 56064 w 31"/>
                  <a:gd name="T35" fmla="*/ 144599 h 77"/>
                  <a:gd name="T36" fmla="*/ 56064 w 31"/>
                  <a:gd name="T37" fmla="*/ 220042 h 77"/>
                  <a:gd name="T38" fmla="*/ 56064 w 31"/>
                  <a:gd name="T39" fmla="*/ 301772 h 77"/>
                  <a:gd name="T40" fmla="*/ 56064 w 31"/>
                  <a:gd name="T41" fmla="*/ 370928 h 77"/>
                  <a:gd name="T42" fmla="*/ 99669 w 31"/>
                  <a:gd name="T43" fmla="*/ 440085 h 7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7">
                    <a:moveTo>
                      <a:pt x="17" y="0"/>
                    </a:moveTo>
                    <a:cubicBezTo>
                      <a:pt x="22" y="0"/>
                      <a:pt x="26" y="2"/>
                      <a:pt x="28" y="5"/>
                    </a:cubicBezTo>
                    <a:cubicBezTo>
                      <a:pt x="30" y="8"/>
                      <a:pt x="31" y="12"/>
                      <a:pt x="31" y="18"/>
                    </a:cubicBezTo>
                    <a:cubicBezTo>
                      <a:pt x="31" y="63"/>
                      <a:pt x="31" y="63"/>
                      <a:pt x="31" y="63"/>
                    </a:cubicBezTo>
                    <a:cubicBezTo>
                      <a:pt x="31" y="67"/>
                      <a:pt x="30" y="71"/>
                      <a:pt x="27" y="74"/>
                    </a:cubicBezTo>
                    <a:cubicBezTo>
                      <a:pt x="24" y="76"/>
                      <a:pt x="21" y="77"/>
                      <a:pt x="16" y="77"/>
                    </a:cubicBezTo>
                    <a:cubicBezTo>
                      <a:pt x="9" y="77"/>
                      <a:pt x="5" y="76"/>
                      <a:pt x="2" y="72"/>
                    </a:cubicBezTo>
                    <a:cubicBezTo>
                      <a:pt x="1" y="69"/>
                      <a:pt x="0" y="64"/>
                      <a:pt x="0" y="57"/>
                    </a:cubicBezTo>
                    <a:cubicBezTo>
                      <a:pt x="0" y="21"/>
                      <a:pt x="0" y="21"/>
                      <a:pt x="0" y="21"/>
                    </a:cubicBezTo>
                    <a:cubicBezTo>
                      <a:pt x="0" y="14"/>
                      <a:pt x="1" y="8"/>
                      <a:pt x="3" y="6"/>
                    </a:cubicBezTo>
                    <a:cubicBezTo>
                      <a:pt x="5" y="2"/>
                      <a:pt x="10" y="0"/>
                      <a:pt x="17" y="0"/>
                    </a:cubicBezTo>
                    <a:close/>
                    <a:moveTo>
                      <a:pt x="16" y="70"/>
                    </a:moveTo>
                    <a:cubicBezTo>
                      <a:pt x="20" y="70"/>
                      <a:pt x="22" y="66"/>
                      <a:pt x="22" y="59"/>
                    </a:cubicBezTo>
                    <a:cubicBezTo>
                      <a:pt x="22" y="17"/>
                      <a:pt x="22" y="17"/>
                      <a:pt x="22" y="17"/>
                    </a:cubicBezTo>
                    <a:cubicBezTo>
                      <a:pt x="22" y="10"/>
                      <a:pt x="20" y="7"/>
                      <a:pt x="16" y="7"/>
                    </a:cubicBezTo>
                    <a:cubicBezTo>
                      <a:pt x="11" y="7"/>
                      <a:pt x="9" y="11"/>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1" y="70"/>
                      <a:pt x="16" y="70"/>
                    </a:cubicBez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sp>
            <p:nvSpPr>
              <p:cNvPr id="68674" name="Freeform 57"/>
              <p:cNvSpPr>
                <a:spLocks/>
              </p:cNvSpPr>
              <p:nvPr/>
            </p:nvSpPr>
            <p:spPr bwMode="auto">
              <a:xfrm>
                <a:off x="12584001" y="863694"/>
                <a:ext cx="113749" cy="478803"/>
              </a:xfrm>
              <a:custGeom>
                <a:avLst/>
                <a:gdLst>
                  <a:gd name="T0" fmla="*/ 0 w 18"/>
                  <a:gd name="T1" fmla="*/ 69300 h 76"/>
                  <a:gd name="T2" fmla="*/ 69513 w 18"/>
                  <a:gd name="T3" fmla="*/ 0 h 76"/>
                  <a:gd name="T4" fmla="*/ 113749 w 18"/>
                  <a:gd name="T5" fmla="*/ 0 h 76"/>
                  <a:gd name="T6" fmla="*/ 113749 w 18"/>
                  <a:gd name="T7" fmla="*/ 478803 h 76"/>
                  <a:gd name="T8" fmla="*/ 50555 w 18"/>
                  <a:gd name="T9" fmla="*/ 478803 h 76"/>
                  <a:gd name="T10" fmla="*/ 50555 w 18"/>
                  <a:gd name="T11" fmla="*/ 119701 h 76"/>
                  <a:gd name="T12" fmla="*/ 0 w 18"/>
                  <a:gd name="T13" fmla="*/ 119701 h 76"/>
                  <a:gd name="T14" fmla="*/ 0 w 18"/>
                  <a:gd name="T15" fmla="*/ 69300 h 7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8" h="76">
                    <a:moveTo>
                      <a:pt x="0" y="11"/>
                    </a:moveTo>
                    <a:cubicBezTo>
                      <a:pt x="7" y="10"/>
                      <a:pt x="10" y="7"/>
                      <a:pt x="11" y="0"/>
                    </a:cubicBezTo>
                    <a:cubicBezTo>
                      <a:pt x="18" y="0"/>
                      <a:pt x="18" y="0"/>
                      <a:pt x="18" y="0"/>
                    </a:cubicBezTo>
                    <a:cubicBezTo>
                      <a:pt x="18" y="76"/>
                      <a:pt x="18" y="76"/>
                      <a:pt x="18" y="76"/>
                    </a:cubicBezTo>
                    <a:cubicBezTo>
                      <a:pt x="8" y="76"/>
                      <a:pt x="8" y="76"/>
                      <a:pt x="8" y="76"/>
                    </a:cubicBezTo>
                    <a:cubicBezTo>
                      <a:pt x="8" y="19"/>
                      <a:pt x="8" y="19"/>
                      <a:pt x="8" y="19"/>
                    </a:cubicBezTo>
                    <a:cubicBezTo>
                      <a:pt x="0" y="19"/>
                      <a:pt x="0" y="19"/>
                      <a:pt x="0" y="19"/>
                    </a:cubicBezTo>
                    <a:lnTo>
                      <a:pt x="0" y="11"/>
                    </a:ln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grpSp>
      </p:grpSp>
      <p:grpSp>
        <p:nvGrpSpPr>
          <p:cNvPr id="12" name="组合 11"/>
          <p:cNvGrpSpPr/>
          <p:nvPr/>
        </p:nvGrpSpPr>
        <p:grpSpPr>
          <a:xfrm>
            <a:off x="6489701" y="4291290"/>
            <a:ext cx="890588" cy="829366"/>
            <a:chOff x="5174860" y="3387923"/>
            <a:chExt cx="710151" cy="661333"/>
          </a:xfrm>
        </p:grpSpPr>
        <p:pic>
          <p:nvPicPr>
            <p:cNvPr id="102" name="图片 101"/>
            <p:cNvPicPr>
              <a:picLocks noChangeAspect="1"/>
            </p:cNvPicPr>
            <p:nvPr/>
          </p:nvPicPr>
          <p:blipFill>
            <a:blip r:embed="rId3"/>
            <a:stretch>
              <a:fillRect/>
            </a:stretch>
          </p:blipFill>
          <p:spPr>
            <a:xfrm>
              <a:off x="5174860" y="3387923"/>
              <a:ext cx="669643" cy="661333"/>
            </a:xfrm>
            <a:prstGeom prst="rect">
              <a:avLst/>
            </a:prstGeom>
            <a:effectLst>
              <a:outerShdw blurRad="279400" dist="152400" dir="2700000" sx="102000" sy="102000" algn="tl" rotWithShape="0">
                <a:prstClr val="black">
                  <a:alpha val="28000"/>
                </a:prstClr>
              </a:outerShdw>
            </a:effectLst>
          </p:spPr>
        </p:pic>
        <p:sp>
          <p:nvSpPr>
            <p:cNvPr id="103" name="椭圆 102"/>
            <p:cNvSpPr/>
            <p:nvPr/>
          </p:nvSpPr>
          <p:spPr>
            <a:xfrm>
              <a:off x="5217899" y="3430429"/>
              <a:ext cx="583565" cy="576322"/>
            </a:xfrm>
            <a:prstGeom prst="ellipse">
              <a:avLst/>
            </a:prstGeom>
            <a:solidFill>
              <a:schemeClr val="accent2"/>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grpSp>
          <p:nvGrpSpPr>
            <p:cNvPr id="68651" name="组合 107"/>
            <p:cNvGrpSpPr>
              <a:grpSpLocks/>
            </p:cNvGrpSpPr>
            <p:nvPr/>
          </p:nvGrpSpPr>
          <p:grpSpPr bwMode="auto">
            <a:xfrm>
              <a:off x="5344486" y="3562945"/>
              <a:ext cx="540525" cy="481311"/>
              <a:chOff x="5405438" y="6815138"/>
              <a:chExt cx="511175" cy="460375"/>
            </a:xfrm>
          </p:grpSpPr>
          <p:sp>
            <p:nvSpPr>
              <p:cNvPr id="109" name="Freeform 61"/>
              <p:cNvSpPr>
                <a:spLocks/>
              </p:cNvSpPr>
              <p:nvPr/>
            </p:nvSpPr>
            <p:spPr bwMode="auto">
              <a:xfrm>
                <a:off x="5424488" y="6821488"/>
                <a:ext cx="492125" cy="454025"/>
              </a:xfrm>
              <a:custGeom>
                <a:avLst/>
                <a:gdLst>
                  <a:gd name="T0" fmla="*/ 140 w 310"/>
                  <a:gd name="T1" fmla="*/ 286 h 286"/>
                  <a:gd name="T2" fmla="*/ 0 w 310"/>
                  <a:gd name="T3" fmla="*/ 172 h 286"/>
                  <a:gd name="T4" fmla="*/ 2 w 310"/>
                  <a:gd name="T5" fmla="*/ 12 h 286"/>
                  <a:gd name="T6" fmla="*/ 57 w 310"/>
                  <a:gd name="T7" fmla="*/ 7 h 286"/>
                  <a:gd name="T8" fmla="*/ 88 w 310"/>
                  <a:gd name="T9" fmla="*/ 41 h 286"/>
                  <a:gd name="T10" fmla="*/ 97 w 310"/>
                  <a:gd name="T11" fmla="*/ 7 h 286"/>
                  <a:gd name="T12" fmla="*/ 135 w 310"/>
                  <a:gd name="T13" fmla="*/ 0 h 286"/>
                  <a:gd name="T14" fmla="*/ 310 w 310"/>
                  <a:gd name="T15" fmla="*/ 150 h 286"/>
                  <a:gd name="T16" fmla="*/ 140 w 310"/>
                  <a:gd name="T17" fmla="*/ 28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0" h="286">
                    <a:moveTo>
                      <a:pt x="140" y="286"/>
                    </a:moveTo>
                    <a:lnTo>
                      <a:pt x="0" y="172"/>
                    </a:lnTo>
                    <a:lnTo>
                      <a:pt x="2" y="12"/>
                    </a:lnTo>
                    <a:lnTo>
                      <a:pt x="57" y="7"/>
                    </a:lnTo>
                    <a:lnTo>
                      <a:pt x="88" y="41"/>
                    </a:lnTo>
                    <a:lnTo>
                      <a:pt x="97" y="7"/>
                    </a:lnTo>
                    <a:lnTo>
                      <a:pt x="135" y="0"/>
                    </a:lnTo>
                    <a:lnTo>
                      <a:pt x="310" y="150"/>
                    </a:lnTo>
                    <a:lnTo>
                      <a:pt x="140" y="286"/>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a:lstStyle/>
              <a:p>
                <a:pPr>
                  <a:defRPr/>
                </a:pPr>
                <a:endParaRPr lang="zh-CN" altLang="en-US" sz="2257"/>
              </a:p>
            </p:txBody>
          </p:sp>
          <p:sp>
            <p:nvSpPr>
              <p:cNvPr id="68668" name="Freeform 62"/>
              <p:cNvSpPr>
                <a:spLocks noEditPoints="1"/>
              </p:cNvSpPr>
              <p:nvPr/>
            </p:nvSpPr>
            <p:spPr bwMode="auto">
              <a:xfrm>
                <a:off x="5405438" y="6815138"/>
                <a:ext cx="117475" cy="290513"/>
              </a:xfrm>
              <a:custGeom>
                <a:avLst/>
                <a:gdLst>
                  <a:gd name="T0" fmla="*/ 64422 w 31"/>
                  <a:gd name="T1" fmla="*/ 0 h 77"/>
                  <a:gd name="T2" fmla="*/ 109896 w 31"/>
                  <a:gd name="T3" fmla="*/ 18864 h 77"/>
                  <a:gd name="T4" fmla="*/ 117475 w 31"/>
                  <a:gd name="T5" fmla="*/ 67912 h 77"/>
                  <a:gd name="T6" fmla="*/ 117475 w 31"/>
                  <a:gd name="T7" fmla="*/ 233920 h 77"/>
                  <a:gd name="T8" fmla="*/ 102317 w 31"/>
                  <a:gd name="T9" fmla="*/ 275421 h 77"/>
                  <a:gd name="T10" fmla="*/ 60632 w 31"/>
                  <a:gd name="T11" fmla="*/ 290513 h 77"/>
                  <a:gd name="T12" fmla="*/ 11369 w 31"/>
                  <a:gd name="T13" fmla="*/ 271649 h 77"/>
                  <a:gd name="T14" fmla="*/ 0 w 31"/>
                  <a:gd name="T15" fmla="*/ 211282 h 77"/>
                  <a:gd name="T16" fmla="*/ 0 w 31"/>
                  <a:gd name="T17" fmla="*/ 79231 h 77"/>
                  <a:gd name="T18" fmla="*/ 11369 w 31"/>
                  <a:gd name="T19" fmla="*/ 18864 h 77"/>
                  <a:gd name="T20" fmla="*/ 64422 w 31"/>
                  <a:gd name="T21" fmla="*/ 0 h 77"/>
                  <a:gd name="T22" fmla="*/ 60632 w 31"/>
                  <a:gd name="T23" fmla="*/ 264103 h 77"/>
                  <a:gd name="T24" fmla="*/ 87159 w 31"/>
                  <a:gd name="T25" fmla="*/ 222601 h 77"/>
                  <a:gd name="T26" fmla="*/ 87159 w 31"/>
                  <a:gd name="T27" fmla="*/ 64139 h 77"/>
                  <a:gd name="T28" fmla="*/ 60632 w 31"/>
                  <a:gd name="T29" fmla="*/ 26410 h 77"/>
                  <a:gd name="T30" fmla="*/ 34106 w 31"/>
                  <a:gd name="T31" fmla="*/ 64139 h 77"/>
                  <a:gd name="T32" fmla="*/ 34106 w 31"/>
                  <a:gd name="T33" fmla="*/ 75458 h 77"/>
                  <a:gd name="T34" fmla="*/ 34106 w 31"/>
                  <a:gd name="T35" fmla="*/ 86777 h 77"/>
                  <a:gd name="T36" fmla="*/ 34106 w 31"/>
                  <a:gd name="T37" fmla="*/ 132051 h 77"/>
                  <a:gd name="T38" fmla="*/ 34106 w 31"/>
                  <a:gd name="T39" fmla="*/ 181099 h 77"/>
                  <a:gd name="T40" fmla="*/ 34106 w 31"/>
                  <a:gd name="T41" fmla="*/ 222601 h 77"/>
                  <a:gd name="T42" fmla="*/ 60632 w 31"/>
                  <a:gd name="T43" fmla="*/ 264103 h 7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7">
                    <a:moveTo>
                      <a:pt x="17" y="0"/>
                    </a:moveTo>
                    <a:cubicBezTo>
                      <a:pt x="22" y="0"/>
                      <a:pt x="26" y="2"/>
                      <a:pt x="29" y="5"/>
                    </a:cubicBezTo>
                    <a:cubicBezTo>
                      <a:pt x="30" y="8"/>
                      <a:pt x="31" y="12"/>
                      <a:pt x="31" y="18"/>
                    </a:cubicBezTo>
                    <a:cubicBezTo>
                      <a:pt x="31" y="62"/>
                      <a:pt x="31" y="62"/>
                      <a:pt x="31" y="62"/>
                    </a:cubicBezTo>
                    <a:cubicBezTo>
                      <a:pt x="31" y="67"/>
                      <a:pt x="30" y="71"/>
                      <a:pt x="27" y="73"/>
                    </a:cubicBezTo>
                    <a:cubicBezTo>
                      <a:pt x="25" y="76"/>
                      <a:pt x="21" y="77"/>
                      <a:pt x="16" y="77"/>
                    </a:cubicBezTo>
                    <a:cubicBezTo>
                      <a:pt x="10" y="77"/>
                      <a:pt x="5" y="75"/>
                      <a:pt x="3" y="72"/>
                    </a:cubicBezTo>
                    <a:cubicBezTo>
                      <a:pt x="1" y="69"/>
                      <a:pt x="0" y="64"/>
                      <a:pt x="0" y="56"/>
                    </a:cubicBezTo>
                    <a:cubicBezTo>
                      <a:pt x="0" y="21"/>
                      <a:pt x="0" y="21"/>
                      <a:pt x="0" y="21"/>
                    </a:cubicBezTo>
                    <a:cubicBezTo>
                      <a:pt x="0" y="14"/>
                      <a:pt x="1" y="8"/>
                      <a:pt x="3" y="5"/>
                    </a:cubicBezTo>
                    <a:cubicBezTo>
                      <a:pt x="5" y="2"/>
                      <a:pt x="10" y="0"/>
                      <a:pt x="17" y="0"/>
                    </a:cubicBezTo>
                    <a:close/>
                    <a:moveTo>
                      <a:pt x="16" y="70"/>
                    </a:moveTo>
                    <a:cubicBezTo>
                      <a:pt x="20" y="70"/>
                      <a:pt x="23" y="66"/>
                      <a:pt x="23" y="59"/>
                    </a:cubicBezTo>
                    <a:cubicBezTo>
                      <a:pt x="23" y="17"/>
                      <a:pt x="23" y="17"/>
                      <a:pt x="23" y="17"/>
                    </a:cubicBezTo>
                    <a:cubicBezTo>
                      <a:pt x="23" y="10"/>
                      <a:pt x="20" y="7"/>
                      <a:pt x="16" y="7"/>
                    </a:cubicBezTo>
                    <a:cubicBezTo>
                      <a:pt x="12" y="7"/>
                      <a:pt x="9" y="10"/>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2" y="70"/>
                      <a:pt x="16" y="70"/>
                    </a:cubicBez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sp>
            <p:nvSpPr>
              <p:cNvPr id="68669" name="Freeform 63"/>
              <p:cNvSpPr>
                <a:spLocks/>
              </p:cNvSpPr>
              <p:nvPr/>
            </p:nvSpPr>
            <p:spPr bwMode="auto">
              <a:xfrm>
                <a:off x="5545138" y="6815138"/>
                <a:ext cx="112713" cy="290513"/>
              </a:xfrm>
              <a:custGeom>
                <a:avLst/>
                <a:gdLst>
                  <a:gd name="T0" fmla="*/ 33814 w 30"/>
                  <a:gd name="T1" fmla="*/ 203736 h 77"/>
                  <a:gd name="T2" fmla="*/ 33814 w 30"/>
                  <a:gd name="T3" fmla="*/ 233920 h 77"/>
                  <a:gd name="T4" fmla="*/ 37571 w 30"/>
                  <a:gd name="T5" fmla="*/ 256557 h 77"/>
                  <a:gd name="T6" fmla="*/ 60114 w 30"/>
                  <a:gd name="T7" fmla="*/ 264103 h 77"/>
                  <a:gd name="T8" fmla="*/ 78899 w 30"/>
                  <a:gd name="T9" fmla="*/ 245238 h 77"/>
                  <a:gd name="T10" fmla="*/ 78899 w 30"/>
                  <a:gd name="T11" fmla="*/ 218828 h 77"/>
                  <a:gd name="T12" fmla="*/ 78899 w 30"/>
                  <a:gd name="T13" fmla="*/ 196191 h 77"/>
                  <a:gd name="T14" fmla="*/ 75142 w 30"/>
                  <a:gd name="T15" fmla="*/ 162235 h 77"/>
                  <a:gd name="T16" fmla="*/ 45085 w 30"/>
                  <a:gd name="T17" fmla="*/ 147143 h 77"/>
                  <a:gd name="T18" fmla="*/ 37571 w 30"/>
                  <a:gd name="T19" fmla="*/ 147143 h 77"/>
                  <a:gd name="T20" fmla="*/ 26300 w 30"/>
                  <a:gd name="T21" fmla="*/ 150916 h 77"/>
                  <a:gd name="T22" fmla="*/ 26300 w 30"/>
                  <a:gd name="T23" fmla="*/ 116960 h 77"/>
                  <a:gd name="T24" fmla="*/ 33814 w 30"/>
                  <a:gd name="T25" fmla="*/ 116960 h 77"/>
                  <a:gd name="T26" fmla="*/ 71385 w 30"/>
                  <a:gd name="T27" fmla="*/ 83004 h 77"/>
                  <a:gd name="T28" fmla="*/ 71385 w 30"/>
                  <a:gd name="T29" fmla="*/ 52821 h 77"/>
                  <a:gd name="T30" fmla="*/ 52599 w 30"/>
                  <a:gd name="T31" fmla="*/ 26410 h 77"/>
                  <a:gd name="T32" fmla="*/ 33814 w 30"/>
                  <a:gd name="T33" fmla="*/ 56593 h 77"/>
                  <a:gd name="T34" fmla="*/ 33814 w 30"/>
                  <a:gd name="T35" fmla="*/ 64139 h 77"/>
                  <a:gd name="T36" fmla="*/ 33814 w 30"/>
                  <a:gd name="T37" fmla="*/ 71685 h 77"/>
                  <a:gd name="T38" fmla="*/ 0 w 30"/>
                  <a:gd name="T39" fmla="*/ 71685 h 77"/>
                  <a:gd name="T40" fmla="*/ 0 w 30"/>
                  <a:gd name="T41" fmla="*/ 45275 h 77"/>
                  <a:gd name="T42" fmla="*/ 56357 w 30"/>
                  <a:gd name="T43" fmla="*/ 0 h 77"/>
                  <a:gd name="T44" fmla="*/ 108956 w 30"/>
                  <a:gd name="T45" fmla="*/ 49048 h 77"/>
                  <a:gd name="T46" fmla="*/ 108956 w 30"/>
                  <a:gd name="T47" fmla="*/ 64139 h 77"/>
                  <a:gd name="T48" fmla="*/ 108956 w 30"/>
                  <a:gd name="T49" fmla="*/ 75458 h 77"/>
                  <a:gd name="T50" fmla="*/ 82656 w 30"/>
                  <a:gd name="T51" fmla="*/ 128278 h 77"/>
                  <a:gd name="T52" fmla="*/ 105199 w 30"/>
                  <a:gd name="T53" fmla="*/ 147143 h 77"/>
                  <a:gd name="T54" fmla="*/ 112713 w 30"/>
                  <a:gd name="T55" fmla="*/ 181099 h 77"/>
                  <a:gd name="T56" fmla="*/ 112713 w 30"/>
                  <a:gd name="T57" fmla="*/ 241465 h 77"/>
                  <a:gd name="T58" fmla="*/ 52599 w 30"/>
                  <a:gd name="T59" fmla="*/ 290513 h 77"/>
                  <a:gd name="T60" fmla="*/ 0 w 30"/>
                  <a:gd name="T61" fmla="*/ 241465 h 77"/>
                  <a:gd name="T62" fmla="*/ 0 w 30"/>
                  <a:gd name="T63" fmla="*/ 203736 h 77"/>
                  <a:gd name="T64" fmla="*/ 33814 w 30"/>
                  <a:gd name="T65" fmla="*/ 203736 h 7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30" h="77">
                    <a:moveTo>
                      <a:pt x="9" y="54"/>
                    </a:moveTo>
                    <a:cubicBezTo>
                      <a:pt x="9" y="62"/>
                      <a:pt x="9" y="62"/>
                      <a:pt x="9" y="62"/>
                    </a:cubicBezTo>
                    <a:cubicBezTo>
                      <a:pt x="9" y="65"/>
                      <a:pt x="9" y="67"/>
                      <a:pt x="10" y="68"/>
                    </a:cubicBezTo>
                    <a:cubicBezTo>
                      <a:pt x="11" y="69"/>
                      <a:pt x="13" y="70"/>
                      <a:pt x="16" y="70"/>
                    </a:cubicBezTo>
                    <a:cubicBezTo>
                      <a:pt x="18" y="70"/>
                      <a:pt x="20" y="68"/>
                      <a:pt x="21" y="65"/>
                    </a:cubicBezTo>
                    <a:cubicBezTo>
                      <a:pt x="21" y="64"/>
                      <a:pt x="21" y="62"/>
                      <a:pt x="21" y="58"/>
                    </a:cubicBezTo>
                    <a:cubicBezTo>
                      <a:pt x="21" y="52"/>
                      <a:pt x="21" y="52"/>
                      <a:pt x="21" y="52"/>
                    </a:cubicBezTo>
                    <a:cubicBezTo>
                      <a:pt x="21" y="48"/>
                      <a:pt x="21" y="45"/>
                      <a:pt x="20" y="43"/>
                    </a:cubicBezTo>
                    <a:cubicBezTo>
                      <a:pt x="18" y="41"/>
                      <a:pt x="16" y="39"/>
                      <a:pt x="12" y="39"/>
                    </a:cubicBezTo>
                    <a:cubicBezTo>
                      <a:pt x="11" y="39"/>
                      <a:pt x="11" y="39"/>
                      <a:pt x="10" y="39"/>
                    </a:cubicBezTo>
                    <a:cubicBezTo>
                      <a:pt x="9" y="39"/>
                      <a:pt x="8" y="40"/>
                      <a:pt x="7" y="40"/>
                    </a:cubicBezTo>
                    <a:cubicBezTo>
                      <a:pt x="7" y="31"/>
                      <a:pt x="7" y="31"/>
                      <a:pt x="7" y="31"/>
                    </a:cubicBezTo>
                    <a:cubicBezTo>
                      <a:pt x="9" y="31"/>
                      <a:pt x="9" y="31"/>
                      <a:pt x="9" y="31"/>
                    </a:cubicBezTo>
                    <a:cubicBezTo>
                      <a:pt x="16" y="31"/>
                      <a:pt x="19" y="28"/>
                      <a:pt x="19" y="22"/>
                    </a:cubicBezTo>
                    <a:cubicBezTo>
                      <a:pt x="19" y="14"/>
                      <a:pt x="19" y="14"/>
                      <a:pt x="19" y="14"/>
                    </a:cubicBezTo>
                    <a:cubicBezTo>
                      <a:pt x="19" y="9"/>
                      <a:pt x="18" y="7"/>
                      <a:pt x="14" y="7"/>
                    </a:cubicBezTo>
                    <a:cubicBezTo>
                      <a:pt x="11" y="7"/>
                      <a:pt x="9" y="10"/>
                      <a:pt x="9" y="15"/>
                    </a:cubicBezTo>
                    <a:cubicBezTo>
                      <a:pt x="9" y="17"/>
                      <a:pt x="9" y="17"/>
                      <a:pt x="9" y="17"/>
                    </a:cubicBezTo>
                    <a:cubicBezTo>
                      <a:pt x="9" y="19"/>
                      <a:pt x="9" y="19"/>
                      <a:pt x="9" y="19"/>
                    </a:cubicBezTo>
                    <a:cubicBezTo>
                      <a:pt x="0" y="19"/>
                      <a:pt x="0" y="19"/>
                      <a:pt x="0" y="19"/>
                    </a:cubicBezTo>
                    <a:cubicBezTo>
                      <a:pt x="0" y="12"/>
                      <a:pt x="0" y="12"/>
                      <a:pt x="0" y="12"/>
                    </a:cubicBezTo>
                    <a:cubicBezTo>
                      <a:pt x="0" y="4"/>
                      <a:pt x="5" y="0"/>
                      <a:pt x="15" y="0"/>
                    </a:cubicBezTo>
                    <a:cubicBezTo>
                      <a:pt x="24" y="0"/>
                      <a:pt x="29" y="4"/>
                      <a:pt x="29" y="13"/>
                    </a:cubicBezTo>
                    <a:cubicBezTo>
                      <a:pt x="29" y="17"/>
                      <a:pt x="29" y="17"/>
                      <a:pt x="29" y="17"/>
                    </a:cubicBezTo>
                    <a:cubicBezTo>
                      <a:pt x="29" y="20"/>
                      <a:pt x="29" y="20"/>
                      <a:pt x="29" y="20"/>
                    </a:cubicBezTo>
                    <a:cubicBezTo>
                      <a:pt x="29" y="27"/>
                      <a:pt x="26" y="31"/>
                      <a:pt x="22" y="34"/>
                    </a:cubicBezTo>
                    <a:cubicBezTo>
                      <a:pt x="25" y="35"/>
                      <a:pt x="27" y="36"/>
                      <a:pt x="28" y="39"/>
                    </a:cubicBezTo>
                    <a:cubicBezTo>
                      <a:pt x="29" y="41"/>
                      <a:pt x="30" y="44"/>
                      <a:pt x="30" y="48"/>
                    </a:cubicBezTo>
                    <a:cubicBezTo>
                      <a:pt x="30" y="64"/>
                      <a:pt x="30" y="64"/>
                      <a:pt x="30" y="64"/>
                    </a:cubicBezTo>
                    <a:cubicBezTo>
                      <a:pt x="30" y="73"/>
                      <a:pt x="25" y="77"/>
                      <a:pt x="14" y="77"/>
                    </a:cubicBezTo>
                    <a:cubicBezTo>
                      <a:pt x="5" y="77"/>
                      <a:pt x="0" y="73"/>
                      <a:pt x="0" y="64"/>
                    </a:cubicBezTo>
                    <a:cubicBezTo>
                      <a:pt x="0" y="54"/>
                      <a:pt x="0" y="54"/>
                      <a:pt x="0" y="54"/>
                    </a:cubicBezTo>
                    <a:lnTo>
                      <a:pt x="9" y="54"/>
                    </a:ln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grpSp>
      </p:grpSp>
      <p:grpSp>
        <p:nvGrpSpPr>
          <p:cNvPr id="11" name="组合 10"/>
          <p:cNvGrpSpPr/>
          <p:nvPr/>
        </p:nvGrpSpPr>
        <p:grpSpPr>
          <a:xfrm>
            <a:off x="4821238" y="4291290"/>
            <a:ext cx="906462" cy="829366"/>
            <a:chOff x="3844435" y="3387923"/>
            <a:chExt cx="722809" cy="661333"/>
          </a:xfrm>
        </p:grpSpPr>
        <p:pic>
          <p:nvPicPr>
            <p:cNvPr id="96" name="图片 95"/>
            <p:cNvPicPr>
              <a:picLocks noChangeAspect="1"/>
            </p:cNvPicPr>
            <p:nvPr/>
          </p:nvPicPr>
          <p:blipFill>
            <a:blip r:embed="rId3"/>
            <a:stretch>
              <a:fillRect/>
            </a:stretch>
          </p:blipFill>
          <p:spPr>
            <a:xfrm>
              <a:off x="3844435" y="3387923"/>
              <a:ext cx="670909" cy="661333"/>
            </a:xfrm>
            <a:prstGeom prst="rect">
              <a:avLst/>
            </a:prstGeom>
            <a:effectLst>
              <a:outerShdw blurRad="279400" dist="152400" dir="2700000" sx="102000" sy="102000" algn="tl" rotWithShape="0">
                <a:prstClr val="black">
                  <a:alpha val="28000"/>
                </a:prstClr>
              </a:outerShdw>
            </a:effectLst>
          </p:spPr>
        </p:pic>
        <p:sp>
          <p:nvSpPr>
            <p:cNvPr id="97" name="椭圆 96"/>
            <p:cNvSpPr/>
            <p:nvPr/>
          </p:nvSpPr>
          <p:spPr>
            <a:xfrm>
              <a:off x="3888740" y="3430429"/>
              <a:ext cx="582298" cy="576322"/>
            </a:xfrm>
            <a:prstGeom prst="ellipse">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grpSp>
          <p:nvGrpSpPr>
            <p:cNvPr id="68652" name="组合 111"/>
            <p:cNvGrpSpPr>
              <a:grpSpLocks/>
            </p:cNvGrpSpPr>
            <p:nvPr/>
          </p:nvGrpSpPr>
          <p:grpSpPr bwMode="auto">
            <a:xfrm>
              <a:off x="4026720" y="3562945"/>
              <a:ext cx="540524" cy="481311"/>
              <a:chOff x="952501" y="6013451"/>
              <a:chExt cx="511175" cy="460375"/>
            </a:xfrm>
          </p:grpSpPr>
          <p:sp>
            <p:nvSpPr>
              <p:cNvPr id="113" name="Freeform 58"/>
              <p:cNvSpPr>
                <a:spLocks/>
              </p:cNvSpPr>
              <p:nvPr/>
            </p:nvSpPr>
            <p:spPr bwMode="auto">
              <a:xfrm>
                <a:off x="971551" y="6021388"/>
                <a:ext cx="492125" cy="452438"/>
              </a:xfrm>
              <a:custGeom>
                <a:avLst/>
                <a:gdLst>
                  <a:gd name="T0" fmla="*/ 137 w 310"/>
                  <a:gd name="T1" fmla="*/ 285 h 285"/>
                  <a:gd name="T2" fmla="*/ 0 w 310"/>
                  <a:gd name="T3" fmla="*/ 171 h 285"/>
                  <a:gd name="T4" fmla="*/ 2 w 310"/>
                  <a:gd name="T5" fmla="*/ 12 h 285"/>
                  <a:gd name="T6" fmla="*/ 54 w 310"/>
                  <a:gd name="T7" fmla="*/ 7 h 285"/>
                  <a:gd name="T8" fmla="*/ 87 w 310"/>
                  <a:gd name="T9" fmla="*/ 40 h 285"/>
                  <a:gd name="T10" fmla="*/ 97 w 310"/>
                  <a:gd name="T11" fmla="*/ 7 h 285"/>
                  <a:gd name="T12" fmla="*/ 137 w 310"/>
                  <a:gd name="T13" fmla="*/ 0 h 285"/>
                  <a:gd name="T14" fmla="*/ 310 w 310"/>
                  <a:gd name="T15" fmla="*/ 150 h 285"/>
                  <a:gd name="T16" fmla="*/ 137 w 310"/>
                  <a:gd name="T17"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0" h="285">
                    <a:moveTo>
                      <a:pt x="137" y="285"/>
                    </a:moveTo>
                    <a:lnTo>
                      <a:pt x="0" y="171"/>
                    </a:lnTo>
                    <a:lnTo>
                      <a:pt x="2" y="12"/>
                    </a:lnTo>
                    <a:lnTo>
                      <a:pt x="54" y="7"/>
                    </a:lnTo>
                    <a:lnTo>
                      <a:pt x="87" y="40"/>
                    </a:lnTo>
                    <a:lnTo>
                      <a:pt x="97" y="7"/>
                    </a:lnTo>
                    <a:lnTo>
                      <a:pt x="137" y="0"/>
                    </a:lnTo>
                    <a:lnTo>
                      <a:pt x="310" y="150"/>
                    </a:lnTo>
                    <a:lnTo>
                      <a:pt x="137" y="285"/>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a:lstStyle/>
              <a:p>
                <a:pPr>
                  <a:defRPr/>
                </a:pPr>
                <a:endParaRPr lang="zh-CN" altLang="en-US" sz="2257"/>
              </a:p>
            </p:txBody>
          </p:sp>
          <p:sp>
            <p:nvSpPr>
              <p:cNvPr id="68663" name="Freeform 59"/>
              <p:cNvSpPr>
                <a:spLocks noEditPoints="1"/>
              </p:cNvSpPr>
              <p:nvPr/>
            </p:nvSpPr>
            <p:spPr bwMode="auto">
              <a:xfrm>
                <a:off x="952501" y="6013451"/>
                <a:ext cx="115888" cy="290513"/>
              </a:xfrm>
              <a:custGeom>
                <a:avLst/>
                <a:gdLst>
                  <a:gd name="T0" fmla="*/ 63551 w 31"/>
                  <a:gd name="T1" fmla="*/ 0 h 77"/>
                  <a:gd name="T2" fmla="*/ 104673 w 31"/>
                  <a:gd name="T3" fmla="*/ 18864 h 77"/>
                  <a:gd name="T4" fmla="*/ 115888 w 31"/>
                  <a:gd name="T5" fmla="*/ 67912 h 77"/>
                  <a:gd name="T6" fmla="*/ 115888 w 31"/>
                  <a:gd name="T7" fmla="*/ 233920 h 77"/>
                  <a:gd name="T8" fmla="*/ 100935 w 31"/>
                  <a:gd name="T9" fmla="*/ 275421 h 77"/>
                  <a:gd name="T10" fmla="*/ 59813 w 31"/>
                  <a:gd name="T11" fmla="*/ 290513 h 77"/>
                  <a:gd name="T12" fmla="*/ 11215 w 31"/>
                  <a:gd name="T13" fmla="*/ 267876 h 77"/>
                  <a:gd name="T14" fmla="*/ 0 w 31"/>
                  <a:gd name="T15" fmla="*/ 211282 h 77"/>
                  <a:gd name="T16" fmla="*/ 0 w 31"/>
                  <a:gd name="T17" fmla="*/ 79231 h 77"/>
                  <a:gd name="T18" fmla="*/ 11215 w 31"/>
                  <a:gd name="T19" fmla="*/ 18864 h 77"/>
                  <a:gd name="T20" fmla="*/ 63551 w 31"/>
                  <a:gd name="T21" fmla="*/ 0 h 77"/>
                  <a:gd name="T22" fmla="*/ 59813 w 31"/>
                  <a:gd name="T23" fmla="*/ 264103 h 77"/>
                  <a:gd name="T24" fmla="*/ 82243 w 31"/>
                  <a:gd name="T25" fmla="*/ 222601 h 77"/>
                  <a:gd name="T26" fmla="*/ 82243 w 31"/>
                  <a:gd name="T27" fmla="*/ 64139 h 77"/>
                  <a:gd name="T28" fmla="*/ 59813 w 31"/>
                  <a:gd name="T29" fmla="*/ 26410 h 77"/>
                  <a:gd name="T30" fmla="*/ 33645 w 31"/>
                  <a:gd name="T31" fmla="*/ 64139 h 77"/>
                  <a:gd name="T32" fmla="*/ 33645 w 31"/>
                  <a:gd name="T33" fmla="*/ 75458 h 77"/>
                  <a:gd name="T34" fmla="*/ 33645 w 31"/>
                  <a:gd name="T35" fmla="*/ 86777 h 77"/>
                  <a:gd name="T36" fmla="*/ 33645 w 31"/>
                  <a:gd name="T37" fmla="*/ 132051 h 77"/>
                  <a:gd name="T38" fmla="*/ 33645 w 31"/>
                  <a:gd name="T39" fmla="*/ 181099 h 77"/>
                  <a:gd name="T40" fmla="*/ 33645 w 31"/>
                  <a:gd name="T41" fmla="*/ 222601 h 77"/>
                  <a:gd name="T42" fmla="*/ 59813 w 31"/>
                  <a:gd name="T43" fmla="*/ 264103 h 7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7">
                    <a:moveTo>
                      <a:pt x="17" y="0"/>
                    </a:moveTo>
                    <a:cubicBezTo>
                      <a:pt x="22" y="0"/>
                      <a:pt x="26" y="1"/>
                      <a:pt x="28" y="5"/>
                    </a:cubicBezTo>
                    <a:cubicBezTo>
                      <a:pt x="30" y="8"/>
                      <a:pt x="31" y="12"/>
                      <a:pt x="31" y="18"/>
                    </a:cubicBezTo>
                    <a:cubicBezTo>
                      <a:pt x="31" y="62"/>
                      <a:pt x="31" y="62"/>
                      <a:pt x="31" y="62"/>
                    </a:cubicBezTo>
                    <a:cubicBezTo>
                      <a:pt x="31" y="67"/>
                      <a:pt x="30" y="71"/>
                      <a:pt x="27" y="73"/>
                    </a:cubicBezTo>
                    <a:cubicBezTo>
                      <a:pt x="25" y="76"/>
                      <a:pt x="21" y="77"/>
                      <a:pt x="16" y="77"/>
                    </a:cubicBezTo>
                    <a:cubicBezTo>
                      <a:pt x="9" y="77"/>
                      <a:pt x="5" y="75"/>
                      <a:pt x="3" y="71"/>
                    </a:cubicBezTo>
                    <a:cubicBezTo>
                      <a:pt x="1" y="69"/>
                      <a:pt x="0" y="64"/>
                      <a:pt x="0" y="56"/>
                    </a:cubicBezTo>
                    <a:cubicBezTo>
                      <a:pt x="0" y="21"/>
                      <a:pt x="0" y="21"/>
                      <a:pt x="0" y="21"/>
                    </a:cubicBezTo>
                    <a:cubicBezTo>
                      <a:pt x="0" y="13"/>
                      <a:pt x="1" y="8"/>
                      <a:pt x="3" y="5"/>
                    </a:cubicBezTo>
                    <a:cubicBezTo>
                      <a:pt x="5" y="2"/>
                      <a:pt x="10" y="0"/>
                      <a:pt x="17" y="0"/>
                    </a:cubicBezTo>
                    <a:close/>
                    <a:moveTo>
                      <a:pt x="16" y="70"/>
                    </a:moveTo>
                    <a:cubicBezTo>
                      <a:pt x="20" y="70"/>
                      <a:pt x="22" y="66"/>
                      <a:pt x="22" y="59"/>
                    </a:cubicBezTo>
                    <a:cubicBezTo>
                      <a:pt x="22" y="17"/>
                      <a:pt x="22" y="17"/>
                      <a:pt x="22" y="17"/>
                    </a:cubicBezTo>
                    <a:cubicBezTo>
                      <a:pt x="22" y="10"/>
                      <a:pt x="20" y="7"/>
                      <a:pt x="16" y="7"/>
                    </a:cubicBezTo>
                    <a:cubicBezTo>
                      <a:pt x="11" y="7"/>
                      <a:pt x="9" y="10"/>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1" y="70"/>
                      <a:pt x="16" y="70"/>
                    </a:cubicBez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sp>
            <p:nvSpPr>
              <p:cNvPr id="68664" name="Freeform 60"/>
              <p:cNvSpPr>
                <a:spLocks/>
              </p:cNvSpPr>
              <p:nvPr/>
            </p:nvSpPr>
            <p:spPr bwMode="auto">
              <a:xfrm>
                <a:off x="1090613" y="6013451"/>
                <a:ext cx="117475" cy="290513"/>
              </a:xfrm>
              <a:custGeom>
                <a:avLst/>
                <a:gdLst>
                  <a:gd name="T0" fmla="*/ 0 w 31"/>
                  <a:gd name="T1" fmla="*/ 60366 h 77"/>
                  <a:gd name="T2" fmla="*/ 15158 w 31"/>
                  <a:gd name="T3" fmla="*/ 15092 h 77"/>
                  <a:gd name="T4" fmla="*/ 60632 w 31"/>
                  <a:gd name="T5" fmla="*/ 0 h 77"/>
                  <a:gd name="T6" fmla="*/ 109896 w 31"/>
                  <a:gd name="T7" fmla="*/ 22637 h 77"/>
                  <a:gd name="T8" fmla="*/ 117475 w 31"/>
                  <a:gd name="T9" fmla="*/ 83004 h 77"/>
                  <a:gd name="T10" fmla="*/ 113685 w 31"/>
                  <a:gd name="T11" fmla="*/ 113187 h 77"/>
                  <a:gd name="T12" fmla="*/ 102317 w 31"/>
                  <a:gd name="T13" fmla="*/ 143370 h 77"/>
                  <a:gd name="T14" fmla="*/ 68211 w 31"/>
                  <a:gd name="T15" fmla="*/ 196191 h 77"/>
                  <a:gd name="T16" fmla="*/ 41685 w 31"/>
                  <a:gd name="T17" fmla="*/ 256557 h 77"/>
                  <a:gd name="T18" fmla="*/ 117475 w 31"/>
                  <a:gd name="T19" fmla="*/ 256557 h 77"/>
                  <a:gd name="T20" fmla="*/ 117475 w 31"/>
                  <a:gd name="T21" fmla="*/ 286740 h 77"/>
                  <a:gd name="T22" fmla="*/ 30316 w 31"/>
                  <a:gd name="T23" fmla="*/ 290513 h 77"/>
                  <a:gd name="T24" fmla="*/ 0 w 31"/>
                  <a:gd name="T25" fmla="*/ 286740 h 77"/>
                  <a:gd name="T26" fmla="*/ 0 w 31"/>
                  <a:gd name="T27" fmla="*/ 286740 h 77"/>
                  <a:gd name="T28" fmla="*/ 18948 w 31"/>
                  <a:gd name="T29" fmla="*/ 207509 h 77"/>
                  <a:gd name="T30" fmla="*/ 64422 w 31"/>
                  <a:gd name="T31" fmla="*/ 139597 h 77"/>
                  <a:gd name="T32" fmla="*/ 79580 w 31"/>
                  <a:gd name="T33" fmla="*/ 75458 h 77"/>
                  <a:gd name="T34" fmla="*/ 79580 w 31"/>
                  <a:gd name="T35" fmla="*/ 71685 h 77"/>
                  <a:gd name="T36" fmla="*/ 79580 w 31"/>
                  <a:gd name="T37" fmla="*/ 64139 h 77"/>
                  <a:gd name="T38" fmla="*/ 79580 w 31"/>
                  <a:gd name="T39" fmla="*/ 45275 h 77"/>
                  <a:gd name="T40" fmla="*/ 56843 w 31"/>
                  <a:gd name="T41" fmla="*/ 26410 h 77"/>
                  <a:gd name="T42" fmla="*/ 37895 w 31"/>
                  <a:gd name="T43" fmla="*/ 60366 h 77"/>
                  <a:gd name="T44" fmla="*/ 37895 w 31"/>
                  <a:gd name="T45" fmla="*/ 71685 h 77"/>
                  <a:gd name="T46" fmla="*/ 37895 w 31"/>
                  <a:gd name="T47" fmla="*/ 79231 h 77"/>
                  <a:gd name="T48" fmla="*/ 37895 w 31"/>
                  <a:gd name="T49" fmla="*/ 86777 h 77"/>
                  <a:gd name="T50" fmla="*/ 37895 w 31"/>
                  <a:gd name="T51" fmla="*/ 98095 h 77"/>
                  <a:gd name="T52" fmla="*/ 0 w 31"/>
                  <a:gd name="T53" fmla="*/ 98095 h 77"/>
                  <a:gd name="T54" fmla="*/ 0 w 31"/>
                  <a:gd name="T55" fmla="*/ 60366 h 7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1" h="77">
                    <a:moveTo>
                      <a:pt x="0" y="16"/>
                    </a:moveTo>
                    <a:cubicBezTo>
                      <a:pt x="0" y="10"/>
                      <a:pt x="2" y="6"/>
                      <a:pt x="4" y="4"/>
                    </a:cubicBezTo>
                    <a:cubicBezTo>
                      <a:pt x="6" y="1"/>
                      <a:pt x="10" y="0"/>
                      <a:pt x="16" y="0"/>
                    </a:cubicBezTo>
                    <a:cubicBezTo>
                      <a:pt x="23" y="0"/>
                      <a:pt x="27" y="2"/>
                      <a:pt x="29" y="6"/>
                    </a:cubicBezTo>
                    <a:cubicBezTo>
                      <a:pt x="30" y="9"/>
                      <a:pt x="31" y="14"/>
                      <a:pt x="31" y="22"/>
                    </a:cubicBezTo>
                    <a:cubicBezTo>
                      <a:pt x="31" y="25"/>
                      <a:pt x="31" y="28"/>
                      <a:pt x="30" y="30"/>
                    </a:cubicBezTo>
                    <a:cubicBezTo>
                      <a:pt x="30" y="32"/>
                      <a:pt x="29" y="35"/>
                      <a:pt x="27" y="38"/>
                    </a:cubicBezTo>
                    <a:cubicBezTo>
                      <a:pt x="18" y="52"/>
                      <a:pt x="18" y="52"/>
                      <a:pt x="18" y="52"/>
                    </a:cubicBezTo>
                    <a:cubicBezTo>
                      <a:pt x="14" y="58"/>
                      <a:pt x="12" y="63"/>
                      <a:pt x="11" y="68"/>
                    </a:cubicBezTo>
                    <a:cubicBezTo>
                      <a:pt x="31" y="68"/>
                      <a:pt x="31" y="68"/>
                      <a:pt x="31" y="68"/>
                    </a:cubicBezTo>
                    <a:cubicBezTo>
                      <a:pt x="31" y="76"/>
                      <a:pt x="31" y="76"/>
                      <a:pt x="31" y="76"/>
                    </a:cubicBezTo>
                    <a:cubicBezTo>
                      <a:pt x="8" y="77"/>
                      <a:pt x="8" y="77"/>
                      <a:pt x="8" y="77"/>
                    </a:cubicBezTo>
                    <a:cubicBezTo>
                      <a:pt x="0" y="76"/>
                      <a:pt x="0" y="76"/>
                      <a:pt x="0" y="76"/>
                    </a:cubicBezTo>
                    <a:cubicBezTo>
                      <a:pt x="0" y="76"/>
                      <a:pt x="0" y="76"/>
                      <a:pt x="0" y="76"/>
                    </a:cubicBezTo>
                    <a:cubicBezTo>
                      <a:pt x="0" y="68"/>
                      <a:pt x="2" y="61"/>
                      <a:pt x="5" y="55"/>
                    </a:cubicBezTo>
                    <a:cubicBezTo>
                      <a:pt x="7" y="51"/>
                      <a:pt x="11" y="45"/>
                      <a:pt x="17" y="37"/>
                    </a:cubicBezTo>
                    <a:cubicBezTo>
                      <a:pt x="20" y="32"/>
                      <a:pt x="21" y="27"/>
                      <a:pt x="21" y="20"/>
                    </a:cubicBezTo>
                    <a:cubicBezTo>
                      <a:pt x="21" y="19"/>
                      <a:pt x="21" y="19"/>
                      <a:pt x="21" y="19"/>
                    </a:cubicBezTo>
                    <a:cubicBezTo>
                      <a:pt x="21" y="17"/>
                      <a:pt x="21" y="17"/>
                      <a:pt x="21" y="17"/>
                    </a:cubicBezTo>
                    <a:cubicBezTo>
                      <a:pt x="21" y="15"/>
                      <a:pt x="21" y="13"/>
                      <a:pt x="21" y="12"/>
                    </a:cubicBezTo>
                    <a:cubicBezTo>
                      <a:pt x="20" y="9"/>
                      <a:pt x="18" y="7"/>
                      <a:pt x="15" y="7"/>
                    </a:cubicBezTo>
                    <a:cubicBezTo>
                      <a:pt x="11" y="7"/>
                      <a:pt x="10" y="10"/>
                      <a:pt x="10" y="16"/>
                    </a:cubicBezTo>
                    <a:cubicBezTo>
                      <a:pt x="10" y="19"/>
                      <a:pt x="10" y="19"/>
                      <a:pt x="10" y="19"/>
                    </a:cubicBezTo>
                    <a:cubicBezTo>
                      <a:pt x="10" y="21"/>
                      <a:pt x="10" y="21"/>
                      <a:pt x="10" y="21"/>
                    </a:cubicBezTo>
                    <a:cubicBezTo>
                      <a:pt x="10" y="23"/>
                      <a:pt x="10" y="23"/>
                      <a:pt x="10" y="23"/>
                    </a:cubicBezTo>
                    <a:cubicBezTo>
                      <a:pt x="10" y="26"/>
                      <a:pt x="10" y="26"/>
                      <a:pt x="10" y="26"/>
                    </a:cubicBezTo>
                    <a:cubicBezTo>
                      <a:pt x="0" y="26"/>
                      <a:pt x="0" y="26"/>
                      <a:pt x="0" y="26"/>
                    </a:cubicBezTo>
                    <a:lnTo>
                      <a:pt x="0" y="16"/>
                    </a:ln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grpSp>
      </p:grpSp>
      <p:grpSp>
        <p:nvGrpSpPr>
          <p:cNvPr id="13" name="组合 12"/>
          <p:cNvGrpSpPr/>
          <p:nvPr/>
        </p:nvGrpSpPr>
        <p:grpSpPr>
          <a:xfrm>
            <a:off x="7850189" y="5620784"/>
            <a:ext cx="914400" cy="830934"/>
            <a:chOff x="6259707" y="4448056"/>
            <a:chExt cx="729139" cy="662583"/>
          </a:xfrm>
        </p:grpSpPr>
        <p:pic>
          <p:nvPicPr>
            <p:cNvPr id="117" name="图片 116"/>
            <p:cNvPicPr>
              <a:picLocks noChangeAspect="1"/>
            </p:cNvPicPr>
            <p:nvPr/>
          </p:nvPicPr>
          <p:blipFill>
            <a:blip r:embed="rId3"/>
            <a:stretch>
              <a:fillRect/>
            </a:stretch>
          </p:blipFill>
          <p:spPr>
            <a:xfrm>
              <a:off x="6259707" y="4448056"/>
              <a:ext cx="669643" cy="662583"/>
            </a:xfrm>
            <a:prstGeom prst="rect">
              <a:avLst/>
            </a:prstGeom>
            <a:effectLst>
              <a:outerShdw blurRad="279400" dist="152400" dir="2700000" sx="102000" sy="102000" algn="tl" rotWithShape="0">
                <a:prstClr val="black">
                  <a:alpha val="28000"/>
                </a:prstClr>
              </a:outerShdw>
            </a:effectLst>
          </p:spPr>
        </p:pic>
        <p:sp>
          <p:nvSpPr>
            <p:cNvPr id="116" name="椭圆 115"/>
            <p:cNvSpPr/>
            <p:nvPr/>
          </p:nvSpPr>
          <p:spPr>
            <a:xfrm>
              <a:off x="6300215" y="4491812"/>
              <a:ext cx="582298" cy="575072"/>
            </a:xfrm>
            <a:prstGeom prst="ellipse">
              <a:avLst/>
            </a:prstGeom>
            <a:solidFill>
              <a:schemeClr val="accent4"/>
            </a:solidFill>
            <a:ln w="22225">
              <a:noFill/>
            </a:ln>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a:defRPr/>
              </a:pPr>
              <a:endParaRPr lang="zh-CN" altLang="en-US" sz="2257"/>
            </a:p>
          </p:txBody>
        </p:sp>
        <p:grpSp>
          <p:nvGrpSpPr>
            <p:cNvPr id="68654" name="组合 117"/>
            <p:cNvGrpSpPr>
              <a:grpSpLocks/>
            </p:cNvGrpSpPr>
            <p:nvPr/>
          </p:nvGrpSpPr>
          <p:grpSpPr bwMode="auto">
            <a:xfrm>
              <a:off x="6439460" y="4610577"/>
              <a:ext cx="549386" cy="482560"/>
              <a:chOff x="688976" y="7240588"/>
              <a:chExt cx="519113" cy="461963"/>
            </a:xfrm>
          </p:grpSpPr>
          <p:sp>
            <p:nvSpPr>
              <p:cNvPr id="119" name="Freeform 64"/>
              <p:cNvSpPr>
                <a:spLocks/>
              </p:cNvSpPr>
              <p:nvPr/>
            </p:nvSpPr>
            <p:spPr bwMode="auto">
              <a:xfrm>
                <a:off x="708026" y="7245351"/>
                <a:ext cx="500063" cy="457200"/>
              </a:xfrm>
              <a:custGeom>
                <a:avLst/>
                <a:gdLst>
                  <a:gd name="T0" fmla="*/ 140 w 315"/>
                  <a:gd name="T1" fmla="*/ 288 h 288"/>
                  <a:gd name="T2" fmla="*/ 0 w 315"/>
                  <a:gd name="T3" fmla="*/ 176 h 288"/>
                  <a:gd name="T4" fmla="*/ 2 w 315"/>
                  <a:gd name="T5" fmla="*/ 14 h 288"/>
                  <a:gd name="T6" fmla="*/ 57 w 315"/>
                  <a:gd name="T7" fmla="*/ 9 h 288"/>
                  <a:gd name="T8" fmla="*/ 97 w 315"/>
                  <a:gd name="T9" fmla="*/ 57 h 288"/>
                  <a:gd name="T10" fmla="*/ 113 w 315"/>
                  <a:gd name="T11" fmla="*/ 9 h 288"/>
                  <a:gd name="T12" fmla="*/ 140 w 315"/>
                  <a:gd name="T13" fmla="*/ 0 h 288"/>
                  <a:gd name="T14" fmla="*/ 315 w 315"/>
                  <a:gd name="T15" fmla="*/ 150 h 288"/>
                  <a:gd name="T16" fmla="*/ 140 w 315"/>
                  <a:gd name="T17"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288">
                    <a:moveTo>
                      <a:pt x="140" y="288"/>
                    </a:moveTo>
                    <a:lnTo>
                      <a:pt x="0" y="176"/>
                    </a:lnTo>
                    <a:lnTo>
                      <a:pt x="2" y="14"/>
                    </a:lnTo>
                    <a:lnTo>
                      <a:pt x="57" y="9"/>
                    </a:lnTo>
                    <a:lnTo>
                      <a:pt x="97" y="57"/>
                    </a:lnTo>
                    <a:lnTo>
                      <a:pt x="113" y="9"/>
                    </a:lnTo>
                    <a:lnTo>
                      <a:pt x="140" y="0"/>
                    </a:lnTo>
                    <a:lnTo>
                      <a:pt x="315" y="150"/>
                    </a:lnTo>
                    <a:lnTo>
                      <a:pt x="140" y="288"/>
                    </a:lnTo>
                    <a:close/>
                  </a:path>
                </a:pathLst>
              </a:custGeom>
              <a:gradFill flip="none" rotWithShape="1">
                <a:gsLst>
                  <a:gs pos="73000">
                    <a:srgbClr val="0D0D0D">
                      <a:alpha val="0"/>
                    </a:srgbClr>
                  </a:gs>
                  <a:gs pos="100000">
                    <a:schemeClr val="tx1">
                      <a:lumMod val="95000"/>
                      <a:lumOff val="5000"/>
                      <a:alpha val="0"/>
                    </a:schemeClr>
                  </a:gs>
                  <a:gs pos="0">
                    <a:schemeClr val="tx1">
                      <a:lumMod val="95000"/>
                      <a:lumOff val="5000"/>
                      <a:alpha val="55000"/>
                    </a:schemeClr>
                  </a:gs>
                </a:gsLst>
                <a:lin ang="2700000" scaled="1"/>
                <a:tileRect/>
              </a:gradFill>
              <a:ln>
                <a:noFill/>
              </a:ln>
            </p:spPr>
            <p:txBody>
              <a:bodyPr/>
              <a:lstStyle/>
              <a:p>
                <a:pPr>
                  <a:defRPr/>
                </a:pPr>
                <a:endParaRPr lang="zh-CN" altLang="en-US" sz="2257"/>
              </a:p>
            </p:txBody>
          </p:sp>
          <p:sp>
            <p:nvSpPr>
              <p:cNvPr id="68658" name="Freeform 65"/>
              <p:cNvSpPr>
                <a:spLocks noEditPoints="1"/>
              </p:cNvSpPr>
              <p:nvPr/>
            </p:nvSpPr>
            <p:spPr bwMode="auto">
              <a:xfrm>
                <a:off x="688976" y="7240588"/>
                <a:ext cx="115888" cy="295275"/>
              </a:xfrm>
              <a:custGeom>
                <a:avLst/>
                <a:gdLst>
                  <a:gd name="T0" fmla="*/ 63551 w 31"/>
                  <a:gd name="T1" fmla="*/ 0 h 78"/>
                  <a:gd name="T2" fmla="*/ 108411 w 31"/>
                  <a:gd name="T3" fmla="*/ 18928 h 78"/>
                  <a:gd name="T4" fmla="*/ 115888 w 31"/>
                  <a:gd name="T5" fmla="*/ 68140 h 78"/>
                  <a:gd name="T6" fmla="*/ 115888 w 31"/>
                  <a:gd name="T7" fmla="*/ 238491 h 78"/>
                  <a:gd name="T8" fmla="*/ 100935 w 31"/>
                  <a:gd name="T9" fmla="*/ 280133 h 78"/>
                  <a:gd name="T10" fmla="*/ 59813 w 31"/>
                  <a:gd name="T11" fmla="*/ 295275 h 78"/>
                  <a:gd name="T12" fmla="*/ 11215 w 31"/>
                  <a:gd name="T13" fmla="*/ 272562 h 78"/>
                  <a:gd name="T14" fmla="*/ 0 w 31"/>
                  <a:gd name="T15" fmla="*/ 215778 h 78"/>
                  <a:gd name="T16" fmla="*/ 0 w 31"/>
                  <a:gd name="T17" fmla="*/ 79497 h 78"/>
                  <a:gd name="T18" fmla="*/ 11215 w 31"/>
                  <a:gd name="T19" fmla="*/ 22713 h 78"/>
                  <a:gd name="T20" fmla="*/ 63551 w 31"/>
                  <a:gd name="T21" fmla="*/ 0 h 78"/>
                  <a:gd name="T22" fmla="*/ 59813 w 31"/>
                  <a:gd name="T23" fmla="*/ 264990 h 78"/>
                  <a:gd name="T24" fmla="*/ 85981 w 31"/>
                  <a:gd name="T25" fmla="*/ 227135 h 78"/>
                  <a:gd name="T26" fmla="*/ 85981 w 31"/>
                  <a:gd name="T27" fmla="*/ 64355 h 78"/>
                  <a:gd name="T28" fmla="*/ 59813 w 31"/>
                  <a:gd name="T29" fmla="*/ 26499 h 78"/>
                  <a:gd name="T30" fmla="*/ 33645 w 31"/>
                  <a:gd name="T31" fmla="*/ 64355 h 78"/>
                  <a:gd name="T32" fmla="*/ 33645 w 31"/>
                  <a:gd name="T33" fmla="*/ 75712 h 78"/>
                  <a:gd name="T34" fmla="*/ 33645 w 31"/>
                  <a:gd name="T35" fmla="*/ 87068 h 78"/>
                  <a:gd name="T36" fmla="*/ 33645 w 31"/>
                  <a:gd name="T37" fmla="*/ 136281 h 78"/>
                  <a:gd name="T38" fmla="*/ 33645 w 31"/>
                  <a:gd name="T39" fmla="*/ 181708 h 78"/>
                  <a:gd name="T40" fmla="*/ 33645 w 31"/>
                  <a:gd name="T41" fmla="*/ 223349 h 78"/>
                  <a:gd name="T42" fmla="*/ 59813 w 31"/>
                  <a:gd name="T43" fmla="*/ 264990 h 7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8">
                    <a:moveTo>
                      <a:pt x="17" y="0"/>
                    </a:moveTo>
                    <a:cubicBezTo>
                      <a:pt x="22" y="0"/>
                      <a:pt x="26" y="2"/>
                      <a:pt x="29" y="5"/>
                    </a:cubicBezTo>
                    <a:cubicBezTo>
                      <a:pt x="31" y="8"/>
                      <a:pt x="31" y="12"/>
                      <a:pt x="31" y="18"/>
                    </a:cubicBezTo>
                    <a:cubicBezTo>
                      <a:pt x="31" y="63"/>
                      <a:pt x="31" y="63"/>
                      <a:pt x="31" y="63"/>
                    </a:cubicBezTo>
                    <a:cubicBezTo>
                      <a:pt x="31" y="67"/>
                      <a:pt x="30" y="71"/>
                      <a:pt x="27" y="74"/>
                    </a:cubicBezTo>
                    <a:cubicBezTo>
                      <a:pt x="25" y="76"/>
                      <a:pt x="21" y="78"/>
                      <a:pt x="16" y="78"/>
                    </a:cubicBezTo>
                    <a:cubicBezTo>
                      <a:pt x="10" y="78"/>
                      <a:pt x="5" y="76"/>
                      <a:pt x="3" y="72"/>
                    </a:cubicBezTo>
                    <a:cubicBezTo>
                      <a:pt x="1" y="69"/>
                      <a:pt x="0" y="64"/>
                      <a:pt x="0" y="57"/>
                    </a:cubicBezTo>
                    <a:cubicBezTo>
                      <a:pt x="0" y="21"/>
                      <a:pt x="0" y="21"/>
                      <a:pt x="0" y="21"/>
                    </a:cubicBezTo>
                    <a:cubicBezTo>
                      <a:pt x="0" y="14"/>
                      <a:pt x="1" y="9"/>
                      <a:pt x="3" y="6"/>
                    </a:cubicBezTo>
                    <a:cubicBezTo>
                      <a:pt x="5" y="2"/>
                      <a:pt x="10" y="0"/>
                      <a:pt x="17" y="0"/>
                    </a:cubicBezTo>
                    <a:close/>
                    <a:moveTo>
                      <a:pt x="16" y="70"/>
                    </a:moveTo>
                    <a:cubicBezTo>
                      <a:pt x="20" y="70"/>
                      <a:pt x="23" y="67"/>
                      <a:pt x="23" y="60"/>
                    </a:cubicBezTo>
                    <a:cubicBezTo>
                      <a:pt x="23" y="17"/>
                      <a:pt x="23" y="17"/>
                      <a:pt x="23" y="17"/>
                    </a:cubicBezTo>
                    <a:cubicBezTo>
                      <a:pt x="23" y="11"/>
                      <a:pt x="20" y="7"/>
                      <a:pt x="16" y="7"/>
                    </a:cubicBezTo>
                    <a:cubicBezTo>
                      <a:pt x="12" y="7"/>
                      <a:pt x="9" y="11"/>
                      <a:pt x="9" y="17"/>
                    </a:cubicBezTo>
                    <a:cubicBezTo>
                      <a:pt x="9" y="20"/>
                      <a:pt x="9" y="20"/>
                      <a:pt x="9" y="20"/>
                    </a:cubicBezTo>
                    <a:cubicBezTo>
                      <a:pt x="9" y="23"/>
                      <a:pt x="9" y="23"/>
                      <a:pt x="9" y="23"/>
                    </a:cubicBezTo>
                    <a:cubicBezTo>
                      <a:pt x="9" y="36"/>
                      <a:pt x="9" y="36"/>
                      <a:pt x="9" y="36"/>
                    </a:cubicBezTo>
                    <a:cubicBezTo>
                      <a:pt x="9" y="48"/>
                      <a:pt x="9" y="48"/>
                      <a:pt x="9" y="48"/>
                    </a:cubicBezTo>
                    <a:cubicBezTo>
                      <a:pt x="9" y="59"/>
                      <a:pt x="9" y="59"/>
                      <a:pt x="9" y="59"/>
                    </a:cubicBezTo>
                    <a:cubicBezTo>
                      <a:pt x="9" y="67"/>
                      <a:pt x="12" y="70"/>
                      <a:pt x="16" y="70"/>
                    </a:cubicBez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sp>
            <p:nvSpPr>
              <p:cNvPr id="68659" name="Freeform 66"/>
              <p:cNvSpPr>
                <a:spLocks noEditPoints="1"/>
              </p:cNvSpPr>
              <p:nvPr/>
            </p:nvSpPr>
            <p:spPr bwMode="auto">
              <a:xfrm>
                <a:off x="817563" y="7245351"/>
                <a:ext cx="134938" cy="287338"/>
              </a:xfrm>
              <a:custGeom>
                <a:avLst/>
                <a:gdLst>
                  <a:gd name="T0" fmla="*/ 63721 w 36"/>
                  <a:gd name="T1" fmla="*/ 0 h 76"/>
                  <a:gd name="T2" fmla="*/ 112448 w 36"/>
                  <a:gd name="T3" fmla="*/ 0 h 76"/>
                  <a:gd name="T4" fmla="*/ 112448 w 36"/>
                  <a:gd name="T5" fmla="*/ 192819 h 76"/>
                  <a:gd name="T6" fmla="*/ 134938 w 36"/>
                  <a:gd name="T7" fmla="*/ 192819 h 76"/>
                  <a:gd name="T8" fmla="*/ 134938 w 36"/>
                  <a:gd name="T9" fmla="*/ 219284 h 76"/>
                  <a:gd name="T10" fmla="*/ 112448 w 36"/>
                  <a:gd name="T11" fmla="*/ 219284 h 76"/>
                  <a:gd name="T12" fmla="*/ 112448 w 36"/>
                  <a:gd name="T13" fmla="*/ 287338 h 76"/>
                  <a:gd name="T14" fmla="*/ 78714 w 36"/>
                  <a:gd name="T15" fmla="*/ 287338 h 76"/>
                  <a:gd name="T16" fmla="*/ 78714 w 36"/>
                  <a:gd name="T17" fmla="*/ 219284 h 76"/>
                  <a:gd name="T18" fmla="*/ 0 w 36"/>
                  <a:gd name="T19" fmla="*/ 219284 h 76"/>
                  <a:gd name="T20" fmla="*/ 0 w 36"/>
                  <a:gd name="T21" fmla="*/ 192819 h 76"/>
                  <a:gd name="T22" fmla="*/ 63721 w 36"/>
                  <a:gd name="T23" fmla="*/ 0 h 76"/>
                  <a:gd name="T24" fmla="*/ 78714 w 36"/>
                  <a:gd name="T25" fmla="*/ 192819 h 76"/>
                  <a:gd name="T26" fmla="*/ 78714 w 36"/>
                  <a:gd name="T27" fmla="*/ 41588 h 76"/>
                  <a:gd name="T28" fmla="*/ 56224 w 36"/>
                  <a:gd name="T29" fmla="*/ 117204 h 76"/>
                  <a:gd name="T30" fmla="*/ 33735 w 36"/>
                  <a:gd name="T31" fmla="*/ 192819 h 76"/>
                  <a:gd name="T32" fmla="*/ 78714 w 36"/>
                  <a:gd name="T33" fmla="*/ 192819 h 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6" h="76">
                    <a:moveTo>
                      <a:pt x="17" y="0"/>
                    </a:moveTo>
                    <a:cubicBezTo>
                      <a:pt x="30" y="0"/>
                      <a:pt x="30" y="0"/>
                      <a:pt x="30" y="0"/>
                    </a:cubicBezTo>
                    <a:cubicBezTo>
                      <a:pt x="30" y="51"/>
                      <a:pt x="30" y="51"/>
                      <a:pt x="30" y="51"/>
                    </a:cubicBezTo>
                    <a:cubicBezTo>
                      <a:pt x="36" y="51"/>
                      <a:pt x="36" y="51"/>
                      <a:pt x="36" y="51"/>
                    </a:cubicBezTo>
                    <a:cubicBezTo>
                      <a:pt x="36" y="58"/>
                      <a:pt x="36" y="58"/>
                      <a:pt x="36" y="58"/>
                    </a:cubicBezTo>
                    <a:cubicBezTo>
                      <a:pt x="30" y="58"/>
                      <a:pt x="30" y="58"/>
                      <a:pt x="30" y="58"/>
                    </a:cubicBezTo>
                    <a:cubicBezTo>
                      <a:pt x="30" y="76"/>
                      <a:pt x="30" y="76"/>
                      <a:pt x="30" y="76"/>
                    </a:cubicBezTo>
                    <a:cubicBezTo>
                      <a:pt x="21" y="76"/>
                      <a:pt x="21" y="76"/>
                      <a:pt x="21" y="76"/>
                    </a:cubicBezTo>
                    <a:cubicBezTo>
                      <a:pt x="21" y="58"/>
                      <a:pt x="21" y="58"/>
                      <a:pt x="21" y="58"/>
                    </a:cubicBezTo>
                    <a:cubicBezTo>
                      <a:pt x="0" y="58"/>
                      <a:pt x="0" y="58"/>
                      <a:pt x="0" y="58"/>
                    </a:cubicBezTo>
                    <a:cubicBezTo>
                      <a:pt x="0" y="51"/>
                      <a:pt x="0" y="51"/>
                      <a:pt x="0" y="51"/>
                    </a:cubicBezTo>
                    <a:lnTo>
                      <a:pt x="17" y="0"/>
                    </a:lnTo>
                    <a:close/>
                    <a:moveTo>
                      <a:pt x="21" y="51"/>
                    </a:moveTo>
                    <a:cubicBezTo>
                      <a:pt x="21" y="11"/>
                      <a:pt x="21" y="11"/>
                      <a:pt x="21" y="11"/>
                    </a:cubicBezTo>
                    <a:cubicBezTo>
                      <a:pt x="20" y="15"/>
                      <a:pt x="17" y="22"/>
                      <a:pt x="15" y="31"/>
                    </a:cubicBezTo>
                    <a:cubicBezTo>
                      <a:pt x="12" y="40"/>
                      <a:pt x="10" y="47"/>
                      <a:pt x="9" y="51"/>
                    </a:cubicBezTo>
                    <a:lnTo>
                      <a:pt x="21" y="51"/>
                    </a:lnTo>
                    <a:close/>
                  </a:path>
                </a:pathLst>
              </a:custGeom>
              <a:solidFill>
                <a:srgbClr val="FFFFFF"/>
              </a:solidFill>
              <a:ln>
                <a:noFill/>
              </a:ln>
              <a:extLst>
                <a:ext uri="{91240B29-F687-4F45-9708-019B960494DF}">
                  <a14:hiddenLine xmlns:a14="http://schemas.microsoft.com/office/drawing/2010/main" w="15875" cap="flat">
                    <a:solidFill>
                      <a:srgbClr val="000000"/>
                    </a:solidFill>
                    <a:prstDash val="solid"/>
                    <a:miter lim="800000"/>
                    <a:headEnd/>
                    <a:tailEnd/>
                  </a14:hiddenLine>
                </a:ext>
              </a:extLst>
            </p:spPr>
            <p:txBody>
              <a:bodyPr/>
              <a:lstStyle/>
              <a:p>
                <a:endParaRPr lang="zh-CN" altLang="en-US" sz="2257"/>
              </a:p>
            </p:txBody>
          </p:sp>
        </p:grpSp>
      </p:grpSp>
    </p:spTree>
    <p:extLst>
      <p:ext uri="{BB962C8B-B14F-4D97-AF65-F5344CB8AC3E}">
        <p14:creationId xmlns:p14="http://schemas.microsoft.com/office/powerpoint/2010/main" val="193245474"/>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250"/>
                                        <p:tgtEl>
                                          <p:spTgt spid="84"/>
                                        </p:tgtEl>
                                      </p:cBhvr>
                                    </p:animEffect>
                                  </p:childTnLst>
                                </p:cTn>
                              </p:par>
                            </p:childTnLst>
                          </p:cTn>
                        </p:par>
                        <p:par>
                          <p:cTn id="8" fill="hold">
                            <p:stCondLst>
                              <p:cond delay="25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250"/>
                                        <p:tgtEl>
                                          <p:spTgt spid="25"/>
                                        </p:tgtEl>
                                      </p:cBhvr>
                                    </p:animEffect>
                                  </p:childTnLst>
                                </p:cTn>
                              </p:par>
                            </p:childTnLst>
                          </p:cTn>
                        </p:par>
                        <p:par>
                          <p:cTn id="12" fill="hold">
                            <p:stCondLst>
                              <p:cond delay="500"/>
                            </p:stCondLst>
                            <p:childTnLst>
                              <p:par>
                                <p:cTn id="13" presetID="23" presetClass="entr" presetSubtype="16"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250" fill="hold"/>
                                        <p:tgtEl>
                                          <p:spTgt spid="10"/>
                                        </p:tgtEl>
                                        <p:attrNameLst>
                                          <p:attrName>ppt_w</p:attrName>
                                        </p:attrNameLst>
                                      </p:cBhvr>
                                      <p:tavLst>
                                        <p:tav tm="0">
                                          <p:val>
                                            <p:fltVal val="0"/>
                                          </p:val>
                                        </p:tav>
                                        <p:tav tm="100000">
                                          <p:val>
                                            <p:strVal val="#ppt_w"/>
                                          </p:val>
                                        </p:tav>
                                      </p:tavLst>
                                    </p:anim>
                                    <p:anim calcmode="lin" valueType="num">
                                      <p:cBhvr>
                                        <p:cTn id="16" dur="250" fill="hold"/>
                                        <p:tgtEl>
                                          <p:spTgt spid="10"/>
                                        </p:tgtEl>
                                        <p:attrNameLst>
                                          <p:attrName>ppt_h</p:attrName>
                                        </p:attrNameLst>
                                      </p:cBhvr>
                                      <p:tavLst>
                                        <p:tav tm="0">
                                          <p:val>
                                            <p:fltVal val="0"/>
                                          </p:val>
                                        </p:tav>
                                        <p:tav tm="100000">
                                          <p:val>
                                            <p:strVal val="#ppt_h"/>
                                          </p:val>
                                        </p:tav>
                                      </p:tavLst>
                                    </p:anim>
                                  </p:childTnLst>
                                </p:cTn>
                              </p:par>
                            </p:childTnLst>
                          </p:cTn>
                        </p:par>
                        <p:par>
                          <p:cTn id="17" fill="hold">
                            <p:stCondLst>
                              <p:cond delay="750"/>
                            </p:stCondLst>
                            <p:childTnLst>
                              <p:par>
                                <p:cTn id="18" presetID="22" presetClass="entr" presetSubtype="4" fill="hold" grpId="0"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ipe(down)">
                                      <p:cBhvr>
                                        <p:cTn id="20" dur="250"/>
                                        <p:tgtEl>
                                          <p:spTgt spid="21"/>
                                        </p:tgtEl>
                                      </p:cBhvr>
                                    </p:animEffect>
                                  </p:childTnLst>
                                </p:cTn>
                              </p:par>
                            </p:childTnLst>
                          </p:cTn>
                        </p:par>
                        <p:par>
                          <p:cTn id="21" fill="hold">
                            <p:stCondLst>
                              <p:cond delay="1000"/>
                            </p:stCondLst>
                            <p:childTnLst>
                              <p:par>
                                <p:cTn id="22" presetID="49" presetClass="entr" presetSubtype="0" decel="100000" fill="hold" nodeType="afterEffect">
                                  <p:stCondLst>
                                    <p:cond delay="0"/>
                                  </p:stCondLst>
                                  <p:childTnLst>
                                    <p:set>
                                      <p:cBhvr>
                                        <p:cTn id="23" dur="1" fill="hold">
                                          <p:stCondLst>
                                            <p:cond delay="0"/>
                                          </p:stCondLst>
                                        </p:cTn>
                                        <p:tgtEl>
                                          <p:spTgt spid="2"/>
                                        </p:tgtEl>
                                        <p:attrNameLst>
                                          <p:attrName>style.visibility</p:attrName>
                                        </p:attrNameLst>
                                      </p:cBhvr>
                                      <p:to>
                                        <p:strVal val="visible"/>
                                      </p:to>
                                    </p:set>
                                    <p:anim calcmode="lin" valueType="num">
                                      <p:cBhvr>
                                        <p:cTn id="24" dur="250" fill="hold"/>
                                        <p:tgtEl>
                                          <p:spTgt spid="2"/>
                                        </p:tgtEl>
                                        <p:attrNameLst>
                                          <p:attrName>ppt_w</p:attrName>
                                        </p:attrNameLst>
                                      </p:cBhvr>
                                      <p:tavLst>
                                        <p:tav tm="0">
                                          <p:val>
                                            <p:fltVal val="0"/>
                                          </p:val>
                                        </p:tav>
                                        <p:tav tm="100000">
                                          <p:val>
                                            <p:strVal val="#ppt_w"/>
                                          </p:val>
                                        </p:tav>
                                      </p:tavLst>
                                    </p:anim>
                                    <p:anim calcmode="lin" valueType="num">
                                      <p:cBhvr>
                                        <p:cTn id="25" dur="250" fill="hold"/>
                                        <p:tgtEl>
                                          <p:spTgt spid="2"/>
                                        </p:tgtEl>
                                        <p:attrNameLst>
                                          <p:attrName>ppt_h</p:attrName>
                                        </p:attrNameLst>
                                      </p:cBhvr>
                                      <p:tavLst>
                                        <p:tav tm="0">
                                          <p:val>
                                            <p:fltVal val="0"/>
                                          </p:val>
                                        </p:tav>
                                        <p:tav tm="100000">
                                          <p:val>
                                            <p:strVal val="#ppt_h"/>
                                          </p:val>
                                        </p:tav>
                                      </p:tavLst>
                                    </p:anim>
                                    <p:anim calcmode="lin" valueType="num">
                                      <p:cBhvr>
                                        <p:cTn id="26" dur="250" fill="hold"/>
                                        <p:tgtEl>
                                          <p:spTgt spid="2"/>
                                        </p:tgtEl>
                                        <p:attrNameLst>
                                          <p:attrName>style.rotation</p:attrName>
                                        </p:attrNameLst>
                                      </p:cBhvr>
                                      <p:tavLst>
                                        <p:tav tm="0">
                                          <p:val>
                                            <p:fltVal val="360"/>
                                          </p:val>
                                        </p:tav>
                                        <p:tav tm="100000">
                                          <p:val>
                                            <p:fltVal val="0"/>
                                          </p:val>
                                        </p:tav>
                                      </p:tavLst>
                                    </p:anim>
                                    <p:animEffect transition="in" filter="fade">
                                      <p:cBhvr>
                                        <p:cTn id="27" dur="250"/>
                                        <p:tgtEl>
                                          <p:spTgt spid="2"/>
                                        </p:tgtEl>
                                      </p:cBhvr>
                                    </p:animEffect>
                                  </p:childTnLst>
                                </p:cTn>
                              </p:par>
                            </p:childTnLst>
                          </p:cTn>
                        </p:par>
                        <p:par>
                          <p:cTn id="28" fill="hold">
                            <p:stCondLst>
                              <p:cond delay="1250"/>
                            </p:stCondLst>
                            <p:childTnLst>
                              <p:par>
                                <p:cTn id="29" presetID="23" presetClass="entr" presetSubtype="16"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250" fill="hold"/>
                                        <p:tgtEl>
                                          <p:spTgt spid="11"/>
                                        </p:tgtEl>
                                        <p:attrNameLst>
                                          <p:attrName>ppt_w</p:attrName>
                                        </p:attrNameLst>
                                      </p:cBhvr>
                                      <p:tavLst>
                                        <p:tav tm="0">
                                          <p:val>
                                            <p:fltVal val="0"/>
                                          </p:val>
                                        </p:tav>
                                        <p:tav tm="100000">
                                          <p:val>
                                            <p:strVal val="#ppt_w"/>
                                          </p:val>
                                        </p:tav>
                                      </p:tavLst>
                                    </p:anim>
                                    <p:anim calcmode="lin" valueType="num">
                                      <p:cBhvr>
                                        <p:cTn id="32" dur="250" fill="hold"/>
                                        <p:tgtEl>
                                          <p:spTgt spid="11"/>
                                        </p:tgtEl>
                                        <p:attrNameLst>
                                          <p:attrName>ppt_h</p:attrName>
                                        </p:attrNameLst>
                                      </p:cBhvr>
                                      <p:tavLst>
                                        <p:tav tm="0">
                                          <p:val>
                                            <p:fltVal val="0"/>
                                          </p:val>
                                        </p:tav>
                                        <p:tav tm="100000">
                                          <p:val>
                                            <p:strVal val="#ppt_h"/>
                                          </p:val>
                                        </p:tav>
                                      </p:tavLst>
                                    </p:anim>
                                  </p:childTnLst>
                                </p:cTn>
                              </p:par>
                            </p:childTnLst>
                          </p:cTn>
                        </p:par>
                        <p:par>
                          <p:cTn id="33" fill="hold">
                            <p:stCondLst>
                              <p:cond delay="1500"/>
                            </p:stCondLst>
                            <p:childTnLst>
                              <p:par>
                                <p:cTn id="34" presetID="22" presetClass="entr" presetSubtype="4"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wipe(down)">
                                      <p:cBhvr>
                                        <p:cTn id="36" dur="250"/>
                                        <p:tgtEl>
                                          <p:spTgt spid="20"/>
                                        </p:tgtEl>
                                      </p:cBhvr>
                                    </p:animEffect>
                                  </p:childTnLst>
                                </p:cTn>
                              </p:par>
                            </p:childTnLst>
                          </p:cTn>
                        </p:par>
                        <p:par>
                          <p:cTn id="37" fill="hold">
                            <p:stCondLst>
                              <p:cond delay="1750"/>
                            </p:stCondLst>
                            <p:childTnLst>
                              <p:par>
                                <p:cTn id="38" presetID="49" presetClass="entr" presetSubtype="0" decel="100000" fill="hold" nodeType="afterEffect">
                                  <p:stCondLst>
                                    <p:cond delay="0"/>
                                  </p:stCondLst>
                                  <p:childTnLst>
                                    <p:set>
                                      <p:cBhvr>
                                        <p:cTn id="39" dur="1" fill="hold">
                                          <p:stCondLst>
                                            <p:cond delay="0"/>
                                          </p:stCondLst>
                                        </p:cTn>
                                        <p:tgtEl>
                                          <p:spTgt spid="7"/>
                                        </p:tgtEl>
                                        <p:attrNameLst>
                                          <p:attrName>style.visibility</p:attrName>
                                        </p:attrNameLst>
                                      </p:cBhvr>
                                      <p:to>
                                        <p:strVal val="visible"/>
                                      </p:to>
                                    </p:set>
                                    <p:anim calcmode="lin" valueType="num">
                                      <p:cBhvr>
                                        <p:cTn id="40" dur="250" fill="hold"/>
                                        <p:tgtEl>
                                          <p:spTgt spid="7"/>
                                        </p:tgtEl>
                                        <p:attrNameLst>
                                          <p:attrName>ppt_w</p:attrName>
                                        </p:attrNameLst>
                                      </p:cBhvr>
                                      <p:tavLst>
                                        <p:tav tm="0">
                                          <p:val>
                                            <p:fltVal val="0"/>
                                          </p:val>
                                        </p:tav>
                                        <p:tav tm="100000">
                                          <p:val>
                                            <p:strVal val="#ppt_w"/>
                                          </p:val>
                                        </p:tav>
                                      </p:tavLst>
                                    </p:anim>
                                    <p:anim calcmode="lin" valueType="num">
                                      <p:cBhvr>
                                        <p:cTn id="41" dur="250" fill="hold"/>
                                        <p:tgtEl>
                                          <p:spTgt spid="7"/>
                                        </p:tgtEl>
                                        <p:attrNameLst>
                                          <p:attrName>ppt_h</p:attrName>
                                        </p:attrNameLst>
                                      </p:cBhvr>
                                      <p:tavLst>
                                        <p:tav tm="0">
                                          <p:val>
                                            <p:fltVal val="0"/>
                                          </p:val>
                                        </p:tav>
                                        <p:tav tm="100000">
                                          <p:val>
                                            <p:strVal val="#ppt_h"/>
                                          </p:val>
                                        </p:tav>
                                      </p:tavLst>
                                    </p:anim>
                                    <p:anim calcmode="lin" valueType="num">
                                      <p:cBhvr>
                                        <p:cTn id="42" dur="250" fill="hold"/>
                                        <p:tgtEl>
                                          <p:spTgt spid="7"/>
                                        </p:tgtEl>
                                        <p:attrNameLst>
                                          <p:attrName>style.rotation</p:attrName>
                                        </p:attrNameLst>
                                      </p:cBhvr>
                                      <p:tavLst>
                                        <p:tav tm="0">
                                          <p:val>
                                            <p:fltVal val="360"/>
                                          </p:val>
                                        </p:tav>
                                        <p:tav tm="100000">
                                          <p:val>
                                            <p:fltVal val="0"/>
                                          </p:val>
                                        </p:tav>
                                      </p:tavLst>
                                    </p:anim>
                                    <p:animEffect transition="in" filter="fade">
                                      <p:cBhvr>
                                        <p:cTn id="43" dur="250"/>
                                        <p:tgtEl>
                                          <p:spTgt spid="7"/>
                                        </p:tgtEl>
                                      </p:cBhvr>
                                    </p:animEffect>
                                  </p:childTnLst>
                                </p:cTn>
                              </p:par>
                            </p:childTnLst>
                          </p:cTn>
                        </p:par>
                        <p:par>
                          <p:cTn id="44" fill="hold">
                            <p:stCondLst>
                              <p:cond delay="2000"/>
                            </p:stCondLst>
                            <p:childTnLst>
                              <p:par>
                                <p:cTn id="45" presetID="23" presetClass="entr" presetSubtype="16" fill="hold" nodeType="after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p:cTn id="47" dur="250" fill="hold"/>
                                        <p:tgtEl>
                                          <p:spTgt spid="12"/>
                                        </p:tgtEl>
                                        <p:attrNameLst>
                                          <p:attrName>ppt_w</p:attrName>
                                        </p:attrNameLst>
                                      </p:cBhvr>
                                      <p:tavLst>
                                        <p:tav tm="0">
                                          <p:val>
                                            <p:fltVal val="0"/>
                                          </p:val>
                                        </p:tav>
                                        <p:tav tm="100000">
                                          <p:val>
                                            <p:strVal val="#ppt_w"/>
                                          </p:val>
                                        </p:tav>
                                      </p:tavLst>
                                    </p:anim>
                                    <p:anim calcmode="lin" valueType="num">
                                      <p:cBhvr>
                                        <p:cTn id="48" dur="250" fill="hold"/>
                                        <p:tgtEl>
                                          <p:spTgt spid="12"/>
                                        </p:tgtEl>
                                        <p:attrNameLst>
                                          <p:attrName>ppt_h</p:attrName>
                                        </p:attrNameLst>
                                      </p:cBhvr>
                                      <p:tavLst>
                                        <p:tav tm="0">
                                          <p:val>
                                            <p:fltVal val="0"/>
                                          </p:val>
                                        </p:tav>
                                        <p:tav tm="100000">
                                          <p:val>
                                            <p:strVal val="#ppt_h"/>
                                          </p:val>
                                        </p:tav>
                                      </p:tavLst>
                                    </p:anim>
                                  </p:childTnLst>
                                </p:cTn>
                              </p:par>
                            </p:childTnLst>
                          </p:cTn>
                        </p:par>
                        <p:par>
                          <p:cTn id="49" fill="hold">
                            <p:stCondLst>
                              <p:cond delay="2250"/>
                            </p:stCondLst>
                            <p:childTnLst>
                              <p:par>
                                <p:cTn id="50" presetID="22" presetClass="entr" presetSubtype="4" fill="hold" grpId="0" nodeType="after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wipe(down)">
                                      <p:cBhvr>
                                        <p:cTn id="52" dur="250"/>
                                        <p:tgtEl>
                                          <p:spTgt spid="22"/>
                                        </p:tgtEl>
                                      </p:cBhvr>
                                    </p:animEffect>
                                  </p:childTnLst>
                                </p:cTn>
                              </p:par>
                            </p:childTnLst>
                          </p:cTn>
                        </p:par>
                        <p:par>
                          <p:cTn id="53" fill="hold">
                            <p:stCondLst>
                              <p:cond delay="2500"/>
                            </p:stCondLst>
                            <p:childTnLst>
                              <p:par>
                                <p:cTn id="54" presetID="49" presetClass="entr" presetSubtype="0" decel="100000" fill="hold" nodeType="afterEffect">
                                  <p:stCondLst>
                                    <p:cond delay="0"/>
                                  </p:stCondLst>
                                  <p:childTnLst>
                                    <p:set>
                                      <p:cBhvr>
                                        <p:cTn id="55" dur="1" fill="hold">
                                          <p:stCondLst>
                                            <p:cond delay="0"/>
                                          </p:stCondLst>
                                        </p:cTn>
                                        <p:tgtEl>
                                          <p:spTgt spid="8"/>
                                        </p:tgtEl>
                                        <p:attrNameLst>
                                          <p:attrName>style.visibility</p:attrName>
                                        </p:attrNameLst>
                                      </p:cBhvr>
                                      <p:to>
                                        <p:strVal val="visible"/>
                                      </p:to>
                                    </p:set>
                                    <p:anim calcmode="lin" valueType="num">
                                      <p:cBhvr>
                                        <p:cTn id="56" dur="250" fill="hold"/>
                                        <p:tgtEl>
                                          <p:spTgt spid="8"/>
                                        </p:tgtEl>
                                        <p:attrNameLst>
                                          <p:attrName>ppt_w</p:attrName>
                                        </p:attrNameLst>
                                      </p:cBhvr>
                                      <p:tavLst>
                                        <p:tav tm="0">
                                          <p:val>
                                            <p:fltVal val="0"/>
                                          </p:val>
                                        </p:tav>
                                        <p:tav tm="100000">
                                          <p:val>
                                            <p:strVal val="#ppt_w"/>
                                          </p:val>
                                        </p:tav>
                                      </p:tavLst>
                                    </p:anim>
                                    <p:anim calcmode="lin" valueType="num">
                                      <p:cBhvr>
                                        <p:cTn id="57" dur="250" fill="hold"/>
                                        <p:tgtEl>
                                          <p:spTgt spid="8"/>
                                        </p:tgtEl>
                                        <p:attrNameLst>
                                          <p:attrName>ppt_h</p:attrName>
                                        </p:attrNameLst>
                                      </p:cBhvr>
                                      <p:tavLst>
                                        <p:tav tm="0">
                                          <p:val>
                                            <p:fltVal val="0"/>
                                          </p:val>
                                        </p:tav>
                                        <p:tav tm="100000">
                                          <p:val>
                                            <p:strVal val="#ppt_h"/>
                                          </p:val>
                                        </p:tav>
                                      </p:tavLst>
                                    </p:anim>
                                    <p:anim calcmode="lin" valueType="num">
                                      <p:cBhvr>
                                        <p:cTn id="58" dur="250" fill="hold"/>
                                        <p:tgtEl>
                                          <p:spTgt spid="8"/>
                                        </p:tgtEl>
                                        <p:attrNameLst>
                                          <p:attrName>style.rotation</p:attrName>
                                        </p:attrNameLst>
                                      </p:cBhvr>
                                      <p:tavLst>
                                        <p:tav tm="0">
                                          <p:val>
                                            <p:fltVal val="360"/>
                                          </p:val>
                                        </p:tav>
                                        <p:tav tm="100000">
                                          <p:val>
                                            <p:fltVal val="0"/>
                                          </p:val>
                                        </p:tav>
                                      </p:tavLst>
                                    </p:anim>
                                    <p:animEffect transition="in" filter="fade">
                                      <p:cBhvr>
                                        <p:cTn id="59" dur="250"/>
                                        <p:tgtEl>
                                          <p:spTgt spid="8"/>
                                        </p:tgtEl>
                                      </p:cBhvr>
                                    </p:animEffect>
                                  </p:childTnLst>
                                </p:cTn>
                              </p:par>
                            </p:childTnLst>
                          </p:cTn>
                        </p:par>
                        <p:par>
                          <p:cTn id="60" fill="hold">
                            <p:stCondLst>
                              <p:cond delay="2750"/>
                            </p:stCondLst>
                            <p:childTnLst>
                              <p:par>
                                <p:cTn id="61" presetID="23" presetClass="entr" presetSubtype="16" fill="hold" nodeType="afterEffect">
                                  <p:stCondLst>
                                    <p:cond delay="0"/>
                                  </p:stCondLst>
                                  <p:childTnLst>
                                    <p:set>
                                      <p:cBhvr>
                                        <p:cTn id="62" dur="1" fill="hold">
                                          <p:stCondLst>
                                            <p:cond delay="0"/>
                                          </p:stCondLst>
                                        </p:cTn>
                                        <p:tgtEl>
                                          <p:spTgt spid="13"/>
                                        </p:tgtEl>
                                        <p:attrNameLst>
                                          <p:attrName>style.visibility</p:attrName>
                                        </p:attrNameLst>
                                      </p:cBhvr>
                                      <p:to>
                                        <p:strVal val="visible"/>
                                      </p:to>
                                    </p:set>
                                    <p:anim calcmode="lin" valueType="num">
                                      <p:cBhvr>
                                        <p:cTn id="63" dur="250" fill="hold"/>
                                        <p:tgtEl>
                                          <p:spTgt spid="13"/>
                                        </p:tgtEl>
                                        <p:attrNameLst>
                                          <p:attrName>ppt_w</p:attrName>
                                        </p:attrNameLst>
                                      </p:cBhvr>
                                      <p:tavLst>
                                        <p:tav tm="0">
                                          <p:val>
                                            <p:fltVal val="0"/>
                                          </p:val>
                                        </p:tav>
                                        <p:tav tm="100000">
                                          <p:val>
                                            <p:strVal val="#ppt_w"/>
                                          </p:val>
                                        </p:tav>
                                      </p:tavLst>
                                    </p:anim>
                                    <p:anim calcmode="lin" valueType="num">
                                      <p:cBhvr>
                                        <p:cTn id="64" dur="250" fill="hold"/>
                                        <p:tgtEl>
                                          <p:spTgt spid="13"/>
                                        </p:tgtEl>
                                        <p:attrNameLst>
                                          <p:attrName>ppt_h</p:attrName>
                                        </p:attrNameLst>
                                      </p:cBhvr>
                                      <p:tavLst>
                                        <p:tav tm="0">
                                          <p:val>
                                            <p:fltVal val="0"/>
                                          </p:val>
                                        </p:tav>
                                        <p:tav tm="100000">
                                          <p:val>
                                            <p:strVal val="#ppt_h"/>
                                          </p:val>
                                        </p:tav>
                                      </p:tavLst>
                                    </p:anim>
                                  </p:childTnLst>
                                </p:cTn>
                              </p:par>
                            </p:childTnLst>
                          </p:cTn>
                        </p:par>
                        <p:par>
                          <p:cTn id="65" fill="hold">
                            <p:stCondLst>
                              <p:cond delay="3000"/>
                            </p:stCondLst>
                            <p:childTnLst>
                              <p:par>
                                <p:cTn id="66" presetID="22" presetClass="entr" presetSubtype="4" fill="hold" grpId="0" nodeType="after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wipe(down)">
                                      <p:cBhvr>
                                        <p:cTn id="68" dur="250"/>
                                        <p:tgtEl>
                                          <p:spTgt spid="19"/>
                                        </p:tgtEl>
                                      </p:cBhvr>
                                    </p:animEffect>
                                  </p:childTnLst>
                                </p:cTn>
                              </p:par>
                            </p:childTnLst>
                          </p:cTn>
                        </p:par>
                        <p:par>
                          <p:cTn id="69" fill="hold">
                            <p:stCondLst>
                              <p:cond delay="3250"/>
                            </p:stCondLst>
                            <p:childTnLst>
                              <p:par>
                                <p:cTn id="70" presetID="49" presetClass="entr" presetSubtype="0" decel="100000" fill="hold" nodeType="afterEffect">
                                  <p:stCondLst>
                                    <p:cond delay="0"/>
                                  </p:stCondLst>
                                  <p:childTnLst>
                                    <p:set>
                                      <p:cBhvr>
                                        <p:cTn id="71" dur="1" fill="hold">
                                          <p:stCondLst>
                                            <p:cond delay="0"/>
                                          </p:stCondLst>
                                        </p:cTn>
                                        <p:tgtEl>
                                          <p:spTgt spid="9"/>
                                        </p:tgtEl>
                                        <p:attrNameLst>
                                          <p:attrName>style.visibility</p:attrName>
                                        </p:attrNameLst>
                                      </p:cBhvr>
                                      <p:to>
                                        <p:strVal val="visible"/>
                                      </p:to>
                                    </p:set>
                                    <p:anim calcmode="lin" valueType="num">
                                      <p:cBhvr>
                                        <p:cTn id="72" dur="250" fill="hold"/>
                                        <p:tgtEl>
                                          <p:spTgt spid="9"/>
                                        </p:tgtEl>
                                        <p:attrNameLst>
                                          <p:attrName>ppt_w</p:attrName>
                                        </p:attrNameLst>
                                      </p:cBhvr>
                                      <p:tavLst>
                                        <p:tav tm="0">
                                          <p:val>
                                            <p:fltVal val="0"/>
                                          </p:val>
                                        </p:tav>
                                        <p:tav tm="100000">
                                          <p:val>
                                            <p:strVal val="#ppt_w"/>
                                          </p:val>
                                        </p:tav>
                                      </p:tavLst>
                                    </p:anim>
                                    <p:anim calcmode="lin" valueType="num">
                                      <p:cBhvr>
                                        <p:cTn id="73" dur="250" fill="hold"/>
                                        <p:tgtEl>
                                          <p:spTgt spid="9"/>
                                        </p:tgtEl>
                                        <p:attrNameLst>
                                          <p:attrName>ppt_h</p:attrName>
                                        </p:attrNameLst>
                                      </p:cBhvr>
                                      <p:tavLst>
                                        <p:tav tm="0">
                                          <p:val>
                                            <p:fltVal val="0"/>
                                          </p:val>
                                        </p:tav>
                                        <p:tav tm="100000">
                                          <p:val>
                                            <p:strVal val="#ppt_h"/>
                                          </p:val>
                                        </p:tav>
                                      </p:tavLst>
                                    </p:anim>
                                    <p:anim calcmode="lin" valueType="num">
                                      <p:cBhvr>
                                        <p:cTn id="74" dur="250" fill="hold"/>
                                        <p:tgtEl>
                                          <p:spTgt spid="9"/>
                                        </p:tgtEl>
                                        <p:attrNameLst>
                                          <p:attrName>style.rotation</p:attrName>
                                        </p:attrNameLst>
                                      </p:cBhvr>
                                      <p:tavLst>
                                        <p:tav tm="0">
                                          <p:val>
                                            <p:fltVal val="360"/>
                                          </p:val>
                                        </p:tav>
                                        <p:tav tm="100000">
                                          <p:val>
                                            <p:fltVal val="0"/>
                                          </p:val>
                                        </p:tav>
                                      </p:tavLst>
                                    </p:anim>
                                    <p:animEffect transition="in" filter="fade">
                                      <p:cBhvr>
                                        <p:cTn id="75"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5" grpId="0" animBg="1"/>
      <p:bldP spid="20" grpId="0" animBg="1"/>
      <p:bldP spid="21" grpId="0" animBg="1"/>
      <p:bldP spid="22" grpId="0" animBg="1"/>
      <p:bldP spid="84"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1" name="组合 10"/>
          <p:cNvGrpSpPr/>
          <p:nvPr/>
        </p:nvGrpSpPr>
        <p:grpSpPr>
          <a:xfrm>
            <a:off x="3777343" y="1277257"/>
            <a:ext cx="4064000" cy="4064000"/>
            <a:chOff x="3777343" y="1277257"/>
            <a:chExt cx="4064000" cy="4064000"/>
          </a:xfrm>
        </p:grpSpPr>
        <p:sp>
          <p:nvSpPr>
            <p:cNvPr id="8" name="同心圆 7"/>
            <p:cNvSpPr/>
            <p:nvPr/>
          </p:nvSpPr>
          <p:spPr>
            <a:xfrm>
              <a:off x="3777343" y="1277257"/>
              <a:ext cx="4064000" cy="4064000"/>
            </a:xfrm>
            <a:prstGeom prst="donut">
              <a:avLst>
                <a:gd name="adj" fmla="val 27488"/>
              </a:avLst>
            </a:prstGeom>
            <a:solidFill>
              <a:schemeClr val="bg1"/>
            </a:solidFill>
            <a:ln>
              <a:noFill/>
            </a:ln>
            <a:effectLst>
              <a:outerShdw blurRad="495300" dist="63500" dir="3600000" sx="115000" sy="115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椭圆 9"/>
            <p:cNvSpPr/>
            <p:nvPr/>
          </p:nvSpPr>
          <p:spPr>
            <a:xfrm>
              <a:off x="4909458" y="2409372"/>
              <a:ext cx="1799770" cy="1799770"/>
            </a:xfrm>
            <a:prstGeom prst="ellipse">
              <a:avLst/>
            </a:prstGeom>
            <a:solidFill>
              <a:schemeClr val="bg1"/>
            </a:solidFill>
            <a:ln>
              <a:noFill/>
            </a:ln>
            <a:effectLst>
              <a:innerShdw blurRad="584200">
                <a:prstClr val="black">
                  <a:alpha val="31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7" name="图表 6"/>
            <p:cNvGraphicFramePr/>
            <p:nvPr>
              <p:extLst/>
            </p:nvPr>
          </p:nvGraphicFramePr>
          <p:xfrm>
            <a:off x="4005943" y="1516286"/>
            <a:ext cx="3600000" cy="3600000"/>
          </p:xfrm>
          <a:graphic>
            <a:graphicData uri="http://schemas.openxmlformats.org/drawingml/2006/chart">
              <c:chart xmlns:c="http://schemas.openxmlformats.org/drawingml/2006/chart" xmlns:r="http://schemas.openxmlformats.org/officeDocument/2006/relationships" r:id="rId3"/>
            </a:graphicData>
          </a:graphic>
        </p:graphicFrame>
      </p:grpSp>
      <p:grpSp>
        <p:nvGrpSpPr>
          <p:cNvPr id="26" name="组合 25"/>
          <p:cNvGrpSpPr/>
          <p:nvPr/>
        </p:nvGrpSpPr>
        <p:grpSpPr>
          <a:xfrm>
            <a:off x="4302126" y="2616994"/>
            <a:ext cx="330284" cy="319088"/>
            <a:chOff x="549275" y="533400"/>
            <a:chExt cx="561975" cy="542926"/>
          </a:xfrm>
        </p:grpSpPr>
        <p:sp>
          <p:nvSpPr>
            <p:cNvPr id="19" name="Freeform 16"/>
            <p:cNvSpPr>
              <a:spLocks noEditPoints="1"/>
            </p:cNvSpPr>
            <p:nvPr/>
          </p:nvSpPr>
          <p:spPr bwMode="auto">
            <a:xfrm>
              <a:off x="549275" y="649288"/>
              <a:ext cx="463550" cy="427038"/>
            </a:xfrm>
            <a:custGeom>
              <a:avLst/>
              <a:gdLst>
                <a:gd name="T0" fmla="*/ 149 w 165"/>
                <a:gd name="T1" fmla="*/ 38 h 152"/>
                <a:gd name="T2" fmla="*/ 147 w 165"/>
                <a:gd name="T3" fmla="*/ 34 h 152"/>
                <a:gd name="T4" fmla="*/ 137 w 165"/>
                <a:gd name="T5" fmla="*/ 22 h 152"/>
                <a:gd name="T6" fmla="*/ 125 w 165"/>
                <a:gd name="T7" fmla="*/ 12 h 152"/>
                <a:gd name="T8" fmla="*/ 121 w 165"/>
                <a:gd name="T9" fmla="*/ 10 h 152"/>
                <a:gd name="T10" fmla="*/ 118 w 165"/>
                <a:gd name="T11" fmla="*/ 8 h 152"/>
                <a:gd name="T12" fmla="*/ 83 w 165"/>
                <a:gd name="T13" fmla="*/ 0 h 152"/>
                <a:gd name="T14" fmla="*/ 29 w 165"/>
                <a:gd name="T15" fmla="*/ 22 h 152"/>
                <a:gd name="T16" fmla="*/ 29 w 165"/>
                <a:gd name="T17" fmla="*/ 130 h 152"/>
                <a:gd name="T18" fmla="*/ 83 w 165"/>
                <a:gd name="T19" fmla="*/ 152 h 152"/>
                <a:gd name="T20" fmla="*/ 137 w 165"/>
                <a:gd name="T21" fmla="*/ 130 h 152"/>
                <a:gd name="T22" fmla="*/ 151 w 165"/>
                <a:gd name="T23" fmla="*/ 41 h 152"/>
                <a:gd name="T24" fmla="*/ 149 w 165"/>
                <a:gd name="T25" fmla="*/ 38 h 152"/>
                <a:gd name="T26" fmla="*/ 83 w 165"/>
                <a:gd name="T27" fmla="*/ 32 h 152"/>
                <a:gd name="T28" fmla="*/ 52 w 165"/>
                <a:gd name="T29" fmla="*/ 45 h 152"/>
                <a:gd name="T30" fmla="*/ 39 w 165"/>
                <a:gd name="T31" fmla="*/ 76 h 152"/>
                <a:gd name="T32" fmla="*/ 52 w 165"/>
                <a:gd name="T33" fmla="*/ 107 h 152"/>
                <a:gd name="T34" fmla="*/ 52 w 165"/>
                <a:gd name="T35" fmla="*/ 113 h 152"/>
                <a:gd name="T36" fmla="*/ 49 w 165"/>
                <a:gd name="T37" fmla="*/ 114 h 152"/>
                <a:gd name="T38" fmla="*/ 46 w 165"/>
                <a:gd name="T39" fmla="*/ 113 h 152"/>
                <a:gd name="T40" fmla="*/ 31 w 165"/>
                <a:gd name="T41" fmla="*/ 76 h 152"/>
                <a:gd name="T42" fmla="*/ 46 w 165"/>
                <a:gd name="T43" fmla="*/ 39 h 152"/>
                <a:gd name="T44" fmla="*/ 83 w 165"/>
                <a:gd name="T45" fmla="*/ 24 h 152"/>
                <a:gd name="T46" fmla="*/ 87 w 165"/>
                <a:gd name="T47" fmla="*/ 28 h 152"/>
                <a:gd name="T48" fmla="*/ 83 w 165"/>
                <a:gd name="T49" fmla="*/ 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5" h="152">
                  <a:moveTo>
                    <a:pt x="149" y="38"/>
                  </a:moveTo>
                  <a:cubicBezTo>
                    <a:pt x="148" y="37"/>
                    <a:pt x="147" y="35"/>
                    <a:pt x="147" y="34"/>
                  </a:cubicBezTo>
                  <a:cubicBezTo>
                    <a:pt x="144" y="30"/>
                    <a:pt x="141" y="26"/>
                    <a:pt x="137" y="22"/>
                  </a:cubicBezTo>
                  <a:cubicBezTo>
                    <a:pt x="133" y="18"/>
                    <a:pt x="129" y="15"/>
                    <a:pt x="125" y="12"/>
                  </a:cubicBezTo>
                  <a:cubicBezTo>
                    <a:pt x="124" y="12"/>
                    <a:pt x="122" y="11"/>
                    <a:pt x="121" y="10"/>
                  </a:cubicBezTo>
                  <a:cubicBezTo>
                    <a:pt x="120" y="9"/>
                    <a:pt x="119" y="9"/>
                    <a:pt x="118" y="8"/>
                  </a:cubicBezTo>
                  <a:cubicBezTo>
                    <a:pt x="107" y="3"/>
                    <a:pt x="95" y="0"/>
                    <a:pt x="83" y="0"/>
                  </a:cubicBezTo>
                  <a:cubicBezTo>
                    <a:pt x="63" y="0"/>
                    <a:pt x="44" y="8"/>
                    <a:pt x="29" y="22"/>
                  </a:cubicBezTo>
                  <a:cubicBezTo>
                    <a:pt x="0" y="52"/>
                    <a:pt x="0" y="100"/>
                    <a:pt x="29" y="130"/>
                  </a:cubicBezTo>
                  <a:cubicBezTo>
                    <a:pt x="44" y="144"/>
                    <a:pt x="63" y="152"/>
                    <a:pt x="83" y="152"/>
                  </a:cubicBezTo>
                  <a:cubicBezTo>
                    <a:pt x="103" y="152"/>
                    <a:pt x="123" y="144"/>
                    <a:pt x="137" y="130"/>
                  </a:cubicBezTo>
                  <a:cubicBezTo>
                    <a:pt x="161" y="106"/>
                    <a:pt x="165" y="70"/>
                    <a:pt x="151" y="41"/>
                  </a:cubicBezTo>
                  <a:cubicBezTo>
                    <a:pt x="150" y="40"/>
                    <a:pt x="150" y="39"/>
                    <a:pt x="149" y="38"/>
                  </a:cubicBezTo>
                  <a:close/>
                  <a:moveTo>
                    <a:pt x="83" y="32"/>
                  </a:moveTo>
                  <a:cubicBezTo>
                    <a:pt x="71" y="32"/>
                    <a:pt x="60" y="36"/>
                    <a:pt x="52" y="45"/>
                  </a:cubicBezTo>
                  <a:cubicBezTo>
                    <a:pt x="44" y="53"/>
                    <a:pt x="39" y="64"/>
                    <a:pt x="39" y="76"/>
                  </a:cubicBezTo>
                  <a:cubicBezTo>
                    <a:pt x="39" y="88"/>
                    <a:pt x="44" y="99"/>
                    <a:pt x="52" y="107"/>
                  </a:cubicBezTo>
                  <a:cubicBezTo>
                    <a:pt x="54" y="109"/>
                    <a:pt x="54" y="111"/>
                    <a:pt x="52" y="113"/>
                  </a:cubicBezTo>
                  <a:cubicBezTo>
                    <a:pt x="51" y="113"/>
                    <a:pt x="50" y="114"/>
                    <a:pt x="49" y="114"/>
                  </a:cubicBezTo>
                  <a:cubicBezTo>
                    <a:pt x="48" y="114"/>
                    <a:pt x="47" y="113"/>
                    <a:pt x="46" y="113"/>
                  </a:cubicBezTo>
                  <a:cubicBezTo>
                    <a:pt x="37" y="103"/>
                    <a:pt x="31" y="90"/>
                    <a:pt x="31" y="76"/>
                  </a:cubicBezTo>
                  <a:cubicBezTo>
                    <a:pt x="31" y="62"/>
                    <a:pt x="37" y="49"/>
                    <a:pt x="46" y="39"/>
                  </a:cubicBezTo>
                  <a:cubicBezTo>
                    <a:pt x="56" y="29"/>
                    <a:pt x="69" y="24"/>
                    <a:pt x="83" y="24"/>
                  </a:cubicBezTo>
                  <a:cubicBezTo>
                    <a:pt x="85" y="24"/>
                    <a:pt x="87" y="26"/>
                    <a:pt x="87" y="28"/>
                  </a:cubicBezTo>
                  <a:cubicBezTo>
                    <a:pt x="87" y="30"/>
                    <a:pt x="85" y="32"/>
                    <a:pt x="83"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7"/>
            <p:cNvSpPr>
              <a:spLocks/>
            </p:cNvSpPr>
            <p:nvPr/>
          </p:nvSpPr>
          <p:spPr bwMode="auto">
            <a:xfrm>
              <a:off x="896938" y="623888"/>
              <a:ext cx="123825" cy="123825"/>
            </a:xfrm>
            <a:custGeom>
              <a:avLst/>
              <a:gdLst>
                <a:gd name="T0" fmla="*/ 31 w 44"/>
                <a:gd name="T1" fmla="*/ 19 h 44"/>
                <a:gd name="T2" fmla="*/ 31 w 44"/>
                <a:gd name="T3" fmla="*/ 19 h 44"/>
                <a:gd name="T4" fmla="*/ 42 w 44"/>
                <a:gd name="T5" fmla="*/ 8 h 44"/>
                <a:gd name="T6" fmla="*/ 42 w 44"/>
                <a:gd name="T7" fmla="*/ 2 h 44"/>
                <a:gd name="T8" fmla="*/ 36 w 44"/>
                <a:gd name="T9" fmla="*/ 2 h 44"/>
                <a:gd name="T10" fmla="*/ 25 w 44"/>
                <a:gd name="T11" fmla="*/ 13 h 44"/>
                <a:gd name="T12" fmla="*/ 25 w 44"/>
                <a:gd name="T13" fmla="*/ 13 h 44"/>
                <a:gd name="T14" fmla="*/ 15 w 44"/>
                <a:gd name="T15" fmla="*/ 2 h 44"/>
                <a:gd name="T16" fmla="*/ 9 w 44"/>
                <a:gd name="T17" fmla="*/ 2 h 44"/>
                <a:gd name="T18" fmla="*/ 0 w 44"/>
                <a:gd name="T19" fmla="*/ 11 h 44"/>
                <a:gd name="T20" fmla="*/ 1 w 44"/>
                <a:gd name="T21" fmla="*/ 12 h 44"/>
                <a:gd name="T22" fmla="*/ 7 w 44"/>
                <a:gd name="T23" fmla="*/ 16 h 44"/>
                <a:gd name="T24" fmla="*/ 19 w 44"/>
                <a:gd name="T25" fmla="*/ 26 h 44"/>
                <a:gd name="T26" fmla="*/ 28 w 44"/>
                <a:gd name="T27" fmla="*/ 37 h 44"/>
                <a:gd name="T28" fmla="*/ 31 w 44"/>
                <a:gd name="T29" fmla="*/ 41 h 44"/>
                <a:gd name="T30" fmla="*/ 33 w 44"/>
                <a:gd name="T31" fmla="*/ 44 h 44"/>
                <a:gd name="T32" fmla="*/ 42 w 44"/>
                <a:gd name="T33" fmla="*/ 35 h 44"/>
                <a:gd name="T34" fmla="*/ 42 w 44"/>
                <a:gd name="T35" fmla="*/ 29 h 44"/>
                <a:gd name="T36" fmla="*/ 31 w 44"/>
                <a:gd name="T37" fmla="*/ 1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4">
                  <a:moveTo>
                    <a:pt x="31" y="19"/>
                  </a:moveTo>
                  <a:cubicBezTo>
                    <a:pt x="31" y="19"/>
                    <a:pt x="31" y="19"/>
                    <a:pt x="31" y="19"/>
                  </a:cubicBezTo>
                  <a:cubicBezTo>
                    <a:pt x="42" y="8"/>
                    <a:pt x="42" y="8"/>
                    <a:pt x="42" y="8"/>
                  </a:cubicBezTo>
                  <a:cubicBezTo>
                    <a:pt x="44" y="6"/>
                    <a:pt x="44" y="4"/>
                    <a:pt x="42" y="2"/>
                  </a:cubicBezTo>
                  <a:cubicBezTo>
                    <a:pt x="40" y="0"/>
                    <a:pt x="38" y="0"/>
                    <a:pt x="36" y="2"/>
                  </a:cubicBezTo>
                  <a:cubicBezTo>
                    <a:pt x="25" y="13"/>
                    <a:pt x="25" y="13"/>
                    <a:pt x="25" y="13"/>
                  </a:cubicBezTo>
                  <a:cubicBezTo>
                    <a:pt x="25" y="13"/>
                    <a:pt x="25" y="13"/>
                    <a:pt x="25" y="13"/>
                  </a:cubicBezTo>
                  <a:cubicBezTo>
                    <a:pt x="15" y="2"/>
                    <a:pt x="15" y="2"/>
                    <a:pt x="15" y="2"/>
                  </a:cubicBezTo>
                  <a:cubicBezTo>
                    <a:pt x="13" y="0"/>
                    <a:pt x="10" y="0"/>
                    <a:pt x="9" y="2"/>
                  </a:cubicBezTo>
                  <a:cubicBezTo>
                    <a:pt x="0" y="11"/>
                    <a:pt x="0" y="11"/>
                    <a:pt x="0" y="11"/>
                  </a:cubicBezTo>
                  <a:cubicBezTo>
                    <a:pt x="0" y="12"/>
                    <a:pt x="1" y="12"/>
                    <a:pt x="1" y="12"/>
                  </a:cubicBezTo>
                  <a:cubicBezTo>
                    <a:pt x="3" y="13"/>
                    <a:pt x="5" y="14"/>
                    <a:pt x="7" y="16"/>
                  </a:cubicBezTo>
                  <a:cubicBezTo>
                    <a:pt x="11" y="19"/>
                    <a:pt x="15" y="22"/>
                    <a:pt x="19" y="26"/>
                  </a:cubicBezTo>
                  <a:cubicBezTo>
                    <a:pt x="22" y="29"/>
                    <a:pt x="26" y="33"/>
                    <a:pt x="28" y="37"/>
                  </a:cubicBezTo>
                  <a:cubicBezTo>
                    <a:pt x="29" y="39"/>
                    <a:pt x="30" y="40"/>
                    <a:pt x="31" y="41"/>
                  </a:cubicBezTo>
                  <a:cubicBezTo>
                    <a:pt x="31" y="42"/>
                    <a:pt x="32" y="43"/>
                    <a:pt x="33" y="44"/>
                  </a:cubicBezTo>
                  <a:cubicBezTo>
                    <a:pt x="42" y="35"/>
                    <a:pt x="42" y="35"/>
                    <a:pt x="42" y="35"/>
                  </a:cubicBezTo>
                  <a:cubicBezTo>
                    <a:pt x="44" y="34"/>
                    <a:pt x="44" y="31"/>
                    <a:pt x="42" y="29"/>
                  </a:cubicBezTo>
                  <a:lnTo>
                    <a:pt x="31"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8"/>
            <p:cNvSpPr>
              <a:spLocks/>
            </p:cNvSpPr>
            <p:nvPr/>
          </p:nvSpPr>
          <p:spPr bwMode="auto">
            <a:xfrm>
              <a:off x="1041400" y="533400"/>
              <a:ext cx="69850" cy="69850"/>
            </a:xfrm>
            <a:custGeom>
              <a:avLst/>
              <a:gdLst>
                <a:gd name="T0" fmla="*/ 4 w 25"/>
                <a:gd name="T1" fmla="*/ 25 h 25"/>
                <a:gd name="T2" fmla="*/ 7 w 25"/>
                <a:gd name="T3" fmla="*/ 24 h 25"/>
                <a:gd name="T4" fmla="*/ 23 w 25"/>
                <a:gd name="T5" fmla="*/ 8 h 25"/>
                <a:gd name="T6" fmla="*/ 23 w 25"/>
                <a:gd name="T7" fmla="*/ 2 h 25"/>
                <a:gd name="T8" fmla="*/ 17 w 25"/>
                <a:gd name="T9" fmla="*/ 2 h 25"/>
                <a:gd name="T10" fmla="*/ 1 w 25"/>
                <a:gd name="T11" fmla="*/ 18 h 25"/>
                <a:gd name="T12" fmla="*/ 1 w 25"/>
                <a:gd name="T13" fmla="*/ 24 h 25"/>
                <a:gd name="T14" fmla="*/ 4 w 25"/>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4" y="25"/>
                  </a:moveTo>
                  <a:cubicBezTo>
                    <a:pt x="5" y="25"/>
                    <a:pt x="6" y="24"/>
                    <a:pt x="7" y="24"/>
                  </a:cubicBezTo>
                  <a:cubicBezTo>
                    <a:pt x="23" y="8"/>
                    <a:pt x="23" y="8"/>
                    <a:pt x="23" y="8"/>
                  </a:cubicBezTo>
                  <a:cubicBezTo>
                    <a:pt x="25" y="6"/>
                    <a:pt x="25" y="4"/>
                    <a:pt x="23" y="2"/>
                  </a:cubicBezTo>
                  <a:cubicBezTo>
                    <a:pt x="21" y="0"/>
                    <a:pt x="19" y="0"/>
                    <a:pt x="17" y="2"/>
                  </a:cubicBezTo>
                  <a:cubicBezTo>
                    <a:pt x="1" y="18"/>
                    <a:pt x="1" y="18"/>
                    <a:pt x="1" y="18"/>
                  </a:cubicBezTo>
                  <a:cubicBezTo>
                    <a:pt x="0" y="20"/>
                    <a:pt x="0" y="22"/>
                    <a:pt x="1" y="24"/>
                  </a:cubicBezTo>
                  <a:cubicBezTo>
                    <a:pt x="2" y="24"/>
                    <a:pt x="3" y="25"/>
                    <a:pt x="4" y="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9"/>
            <p:cNvSpPr>
              <a:spLocks/>
            </p:cNvSpPr>
            <p:nvPr/>
          </p:nvSpPr>
          <p:spPr bwMode="auto">
            <a:xfrm>
              <a:off x="1041400" y="625475"/>
              <a:ext cx="66675" cy="23813"/>
            </a:xfrm>
            <a:custGeom>
              <a:avLst/>
              <a:gdLst>
                <a:gd name="T0" fmla="*/ 20 w 24"/>
                <a:gd name="T1" fmla="*/ 0 h 8"/>
                <a:gd name="T2" fmla="*/ 4 w 24"/>
                <a:gd name="T3" fmla="*/ 0 h 8"/>
                <a:gd name="T4" fmla="*/ 0 w 24"/>
                <a:gd name="T5" fmla="*/ 4 h 8"/>
                <a:gd name="T6" fmla="*/ 4 w 24"/>
                <a:gd name="T7" fmla="*/ 8 h 8"/>
                <a:gd name="T8" fmla="*/ 20 w 24"/>
                <a:gd name="T9" fmla="*/ 8 h 8"/>
                <a:gd name="T10" fmla="*/ 24 w 24"/>
                <a:gd name="T11" fmla="*/ 4 h 8"/>
                <a:gd name="T12" fmla="*/ 20 w 24"/>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24" h="8">
                  <a:moveTo>
                    <a:pt x="20" y="0"/>
                  </a:moveTo>
                  <a:cubicBezTo>
                    <a:pt x="4" y="0"/>
                    <a:pt x="4" y="0"/>
                    <a:pt x="4" y="0"/>
                  </a:cubicBezTo>
                  <a:cubicBezTo>
                    <a:pt x="2" y="0"/>
                    <a:pt x="0" y="2"/>
                    <a:pt x="0" y="4"/>
                  </a:cubicBezTo>
                  <a:cubicBezTo>
                    <a:pt x="0" y="6"/>
                    <a:pt x="2" y="8"/>
                    <a:pt x="4" y="8"/>
                  </a:cubicBezTo>
                  <a:cubicBezTo>
                    <a:pt x="20" y="8"/>
                    <a:pt x="20" y="8"/>
                    <a:pt x="20" y="8"/>
                  </a:cubicBezTo>
                  <a:cubicBezTo>
                    <a:pt x="22" y="8"/>
                    <a:pt x="24" y="6"/>
                    <a:pt x="24" y="4"/>
                  </a:cubicBezTo>
                  <a:cubicBezTo>
                    <a:pt x="24" y="2"/>
                    <a:pt x="22" y="0"/>
                    <a:pt x="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0"/>
            <p:cNvSpPr>
              <a:spLocks/>
            </p:cNvSpPr>
            <p:nvPr/>
          </p:nvSpPr>
          <p:spPr bwMode="auto">
            <a:xfrm>
              <a:off x="1041400" y="668338"/>
              <a:ext cx="69850" cy="58738"/>
            </a:xfrm>
            <a:custGeom>
              <a:avLst/>
              <a:gdLst>
                <a:gd name="T0" fmla="*/ 7 w 25"/>
                <a:gd name="T1" fmla="*/ 2 h 21"/>
                <a:gd name="T2" fmla="*/ 1 w 25"/>
                <a:gd name="T3" fmla="*/ 2 h 21"/>
                <a:gd name="T4" fmla="*/ 2 w 25"/>
                <a:gd name="T5" fmla="*/ 8 h 21"/>
                <a:gd name="T6" fmla="*/ 18 w 25"/>
                <a:gd name="T7" fmla="*/ 20 h 21"/>
                <a:gd name="T8" fmla="*/ 20 w 25"/>
                <a:gd name="T9" fmla="*/ 21 h 21"/>
                <a:gd name="T10" fmla="*/ 23 w 25"/>
                <a:gd name="T11" fmla="*/ 19 h 21"/>
                <a:gd name="T12" fmla="*/ 23 w 25"/>
                <a:gd name="T13" fmla="*/ 14 h 21"/>
                <a:gd name="T14" fmla="*/ 7 w 25"/>
                <a:gd name="T15" fmla="*/ 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1">
                  <a:moveTo>
                    <a:pt x="7" y="2"/>
                  </a:moveTo>
                  <a:cubicBezTo>
                    <a:pt x="5" y="0"/>
                    <a:pt x="2" y="1"/>
                    <a:pt x="1" y="2"/>
                  </a:cubicBezTo>
                  <a:cubicBezTo>
                    <a:pt x="0" y="4"/>
                    <a:pt x="0" y="7"/>
                    <a:pt x="2" y="8"/>
                  </a:cubicBezTo>
                  <a:cubicBezTo>
                    <a:pt x="18" y="20"/>
                    <a:pt x="18" y="20"/>
                    <a:pt x="18" y="20"/>
                  </a:cubicBezTo>
                  <a:cubicBezTo>
                    <a:pt x="18" y="21"/>
                    <a:pt x="19" y="21"/>
                    <a:pt x="20" y="21"/>
                  </a:cubicBezTo>
                  <a:cubicBezTo>
                    <a:pt x="21" y="21"/>
                    <a:pt x="23" y="20"/>
                    <a:pt x="23" y="19"/>
                  </a:cubicBezTo>
                  <a:cubicBezTo>
                    <a:pt x="25" y="17"/>
                    <a:pt x="24" y="15"/>
                    <a:pt x="23" y="14"/>
                  </a:cubicBezTo>
                  <a:lnTo>
                    <a:pt x="7"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1"/>
            <p:cNvSpPr>
              <a:spLocks/>
            </p:cNvSpPr>
            <p:nvPr/>
          </p:nvSpPr>
          <p:spPr bwMode="auto">
            <a:xfrm>
              <a:off x="995363" y="536575"/>
              <a:ext cx="23813" cy="66675"/>
            </a:xfrm>
            <a:custGeom>
              <a:avLst/>
              <a:gdLst>
                <a:gd name="T0" fmla="*/ 4 w 8"/>
                <a:gd name="T1" fmla="*/ 24 h 24"/>
                <a:gd name="T2" fmla="*/ 8 w 8"/>
                <a:gd name="T3" fmla="*/ 20 h 24"/>
                <a:gd name="T4" fmla="*/ 8 w 8"/>
                <a:gd name="T5" fmla="*/ 4 h 24"/>
                <a:gd name="T6" fmla="*/ 4 w 8"/>
                <a:gd name="T7" fmla="*/ 0 h 24"/>
                <a:gd name="T8" fmla="*/ 0 w 8"/>
                <a:gd name="T9" fmla="*/ 4 h 24"/>
                <a:gd name="T10" fmla="*/ 0 w 8"/>
                <a:gd name="T11" fmla="*/ 20 h 24"/>
                <a:gd name="T12" fmla="*/ 4 w 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8" h="24">
                  <a:moveTo>
                    <a:pt x="4" y="24"/>
                  </a:moveTo>
                  <a:cubicBezTo>
                    <a:pt x="6" y="24"/>
                    <a:pt x="8" y="22"/>
                    <a:pt x="8" y="20"/>
                  </a:cubicBezTo>
                  <a:cubicBezTo>
                    <a:pt x="8" y="4"/>
                    <a:pt x="8" y="4"/>
                    <a:pt x="8" y="4"/>
                  </a:cubicBezTo>
                  <a:cubicBezTo>
                    <a:pt x="8" y="2"/>
                    <a:pt x="6" y="0"/>
                    <a:pt x="4" y="0"/>
                  </a:cubicBezTo>
                  <a:cubicBezTo>
                    <a:pt x="2" y="0"/>
                    <a:pt x="0" y="2"/>
                    <a:pt x="0" y="4"/>
                  </a:cubicBezTo>
                  <a:cubicBezTo>
                    <a:pt x="0" y="20"/>
                    <a:pt x="0" y="20"/>
                    <a:pt x="0" y="20"/>
                  </a:cubicBezTo>
                  <a:cubicBezTo>
                    <a:pt x="0" y="22"/>
                    <a:pt x="2" y="24"/>
                    <a:pt x="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2"/>
            <p:cNvSpPr>
              <a:spLocks/>
            </p:cNvSpPr>
            <p:nvPr/>
          </p:nvSpPr>
          <p:spPr bwMode="auto">
            <a:xfrm>
              <a:off x="917575" y="533400"/>
              <a:ext cx="58738" cy="69850"/>
            </a:xfrm>
            <a:custGeom>
              <a:avLst/>
              <a:gdLst>
                <a:gd name="T0" fmla="*/ 13 w 21"/>
                <a:gd name="T1" fmla="*/ 23 h 25"/>
                <a:gd name="T2" fmla="*/ 16 w 21"/>
                <a:gd name="T3" fmla="*/ 25 h 25"/>
                <a:gd name="T4" fmla="*/ 19 w 21"/>
                <a:gd name="T5" fmla="*/ 24 h 25"/>
                <a:gd name="T6" fmla="*/ 19 w 21"/>
                <a:gd name="T7" fmla="*/ 18 h 25"/>
                <a:gd name="T8" fmla="*/ 7 w 21"/>
                <a:gd name="T9" fmla="*/ 2 h 25"/>
                <a:gd name="T10" fmla="*/ 2 w 21"/>
                <a:gd name="T11" fmla="*/ 2 h 25"/>
                <a:gd name="T12" fmla="*/ 1 w 21"/>
                <a:gd name="T13" fmla="*/ 7 h 25"/>
                <a:gd name="T14" fmla="*/ 13 w 21"/>
                <a:gd name="T15" fmla="*/ 2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
                  <a:moveTo>
                    <a:pt x="13" y="23"/>
                  </a:moveTo>
                  <a:cubicBezTo>
                    <a:pt x="14" y="24"/>
                    <a:pt x="15" y="25"/>
                    <a:pt x="16" y="25"/>
                  </a:cubicBezTo>
                  <a:cubicBezTo>
                    <a:pt x="17" y="25"/>
                    <a:pt x="18" y="25"/>
                    <a:pt x="19" y="24"/>
                  </a:cubicBezTo>
                  <a:cubicBezTo>
                    <a:pt x="20" y="23"/>
                    <a:pt x="21" y="20"/>
                    <a:pt x="19" y="18"/>
                  </a:cubicBezTo>
                  <a:cubicBezTo>
                    <a:pt x="7" y="2"/>
                    <a:pt x="7" y="2"/>
                    <a:pt x="7" y="2"/>
                  </a:cubicBezTo>
                  <a:cubicBezTo>
                    <a:pt x="6" y="1"/>
                    <a:pt x="3" y="0"/>
                    <a:pt x="2" y="2"/>
                  </a:cubicBezTo>
                  <a:cubicBezTo>
                    <a:pt x="0" y="3"/>
                    <a:pt x="0" y="5"/>
                    <a:pt x="1" y="7"/>
                  </a:cubicBezTo>
                  <a:lnTo>
                    <a:pt x="13"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7" name="Freeform 28"/>
          <p:cNvSpPr>
            <a:spLocks noEditPoints="1"/>
          </p:cNvSpPr>
          <p:nvPr/>
        </p:nvSpPr>
        <p:spPr bwMode="auto">
          <a:xfrm>
            <a:off x="7000268" y="2636343"/>
            <a:ext cx="297024" cy="297024"/>
          </a:xfrm>
          <a:custGeom>
            <a:avLst/>
            <a:gdLst>
              <a:gd name="T0" fmla="*/ 153 w 207"/>
              <a:gd name="T1" fmla="*/ 51 h 207"/>
              <a:gd name="T2" fmla="*/ 142 w 207"/>
              <a:gd name="T3" fmla="*/ 128 h 207"/>
              <a:gd name="T4" fmla="*/ 161 w 207"/>
              <a:gd name="T5" fmla="*/ 130 h 207"/>
              <a:gd name="T6" fmla="*/ 179 w 207"/>
              <a:gd name="T7" fmla="*/ 108 h 207"/>
              <a:gd name="T8" fmla="*/ 176 w 207"/>
              <a:gd name="T9" fmla="*/ 58 h 207"/>
              <a:gd name="T10" fmla="*/ 137 w 207"/>
              <a:gd name="T11" fmla="*/ 27 h 207"/>
              <a:gd name="T12" fmla="*/ 76 w 207"/>
              <a:gd name="T13" fmla="*/ 30 h 207"/>
              <a:gd name="T14" fmla="*/ 31 w 207"/>
              <a:gd name="T15" fmla="*/ 74 h 207"/>
              <a:gd name="T16" fmla="*/ 30 w 207"/>
              <a:gd name="T17" fmla="*/ 139 h 207"/>
              <a:gd name="T18" fmla="*/ 71 w 207"/>
              <a:gd name="T19" fmla="*/ 178 h 207"/>
              <a:gd name="T20" fmla="*/ 121 w 207"/>
              <a:gd name="T21" fmla="*/ 182 h 207"/>
              <a:gd name="T22" fmla="*/ 143 w 207"/>
              <a:gd name="T23" fmla="*/ 199 h 207"/>
              <a:gd name="T24" fmla="*/ 102 w 207"/>
              <a:gd name="T25" fmla="*/ 207 h 207"/>
              <a:gd name="T26" fmla="*/ 29 w 207"/>
              <a:gd name="T27" fmla="*/ 182 h 207"/>
              <a:gd name="T28" fmla="*/ 0 w 207"/>
              <a:gd name="T29" fmla="*/ 108 h 207"/>
              <a:gd name="T30" fmla="*/ 32 w 207"/>
              <a:gd name="T31" fmla="*/ 29 h 207"/>
              <a:gd name="T32" fmla="*/ 109 w 207"/>
              <a:gd name="T33" fmla="*/ 0 h 207"/>
              <a:gd name="T34" fmla="*/ 179 w 207"/>
              <a:gd name="T35" fmla="*/ 23 h 207"/>
              <a:gd name="T36" fmla="*/ 207 w 207"/>
              <a:gd name="T37" fmla="*/ 87 h 207"/>
              <a:gd name="T38" fmla="*/ 188 w 207"/>
              <a:gd name="T39" fmla="*/ 137 h 207"/>
              <a:gd name="T40" fmla="*/ 141 w 207"/>
              <a:gd name="T41" fmla="*/ 157 h 207"/>
              <a:gd name="T42" fmla="*/ 123 w 207"/>
              <a:gd name="T43" fmla="*/ 151 h 207"/>
              <a:gd name="T44" fmla="*/ 117 w 207"/>
              <a:gd name="T45" fmla="*/ 132 h 207"/>
              <a:gd name="T46" fmla="*/ 109 w 207"/>
              <a:gd name="T47" fmla="*/ 141 h 207"/>
              <a:gd name="T48" fmla="*/ 89 w 207"/>
              <a:gd name="T49" fmla="*/ 155 h 207"/>
              <a:gd name="T50" fmla="*/ 66 w 207"/>
              <a:gd name="T51" fmla="*/ 154 h 207"/>
              <a:gd name="T52" fmla="*/ 52 w 207"/>
              <a:gd name="T53" fmla="*/ 137 h 207"/>
              <a:gd name="T54" fmla="*/ 54 w 207"/>
              <a:gd name="T55" fmla="*/ 96 h 207"/>
              <a:gd name="T56" fmla="*/ 85 w 207"/>
              <a:gd name="T57" fmla="*/ 56 h 207"/>
              <a:gd name="T58" fmla="*/ 120 w 207"/>
              <a:gd name="T59" fmla="*/ 52 h 207"/>
              <a:gd name="T60" fmla="*/ 137 w 207"/>
              <a:gd name="T61" fmla="*/ 51 h 207"/>
              <a:gd name="T62" fmla="*/ 117 w 207"/>
              <a:gd name="T63" fmla="*/ 75 h 207"/>
              <a:gd name="T64" fmla="*/ 96 w 207"/>
              <a:gd name="T65" fmla="*/ 78 h 207"/>
              <a:gd name="T66" fmla="*/ 80 w 207"/>
              <a:gd name="T67" fmla="*/ 101 h 207"/>
              <a:gd name="T68" fmla="*/ 81 w 207"/>
              <a:gd name="T69" fmla="*/ 128 h 207"/>
              <a:gd name="T70" fmla="*/ 98 w 207"/>
              <a:gd name="T71" fmla="*/ 131 h 207"/>
              <a:gd name="T72" fmla="*/ 112 w 207"/>
              <a:gd name="T73" fmla="*/ 119 h 207"/>
              <a:gd name="T74" fmla="*/ 123 w 207"/>
              <a:gd name="T75" fmla="*/ 7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 h="207">
                <a:moveTo>
                  <a:pt x="137" y="51"/>
                </a:moveTo>
                <a:cubicBezTo>
                  <a:pt x="153" y="51"/>
                  <a:pt x="153" y="51"/>
                  <a:pt x="153" y="51"/>
                </a:cubicBezTo>
                <a:cubicBezTo>
                  <a:pt x="142" y="113"/>
                  <a:pt x="142" y="113"/>
                  <a:pt x="142" y="113"/>
                </a:cubicBezTo>
                <a:cubicBezTo>
                  <a:pt x="141" y="120"/>
                  <a:pt x="141" y="125"/>
                  <a:pt x="142" y="128"/>
                </a:cubicBezTo>
                <a:cubicBezTo>
                  <a:pt x="143" y="132"/>
                  <a:pt x="146" y="133"/>
                  <a:pt x="150" y="133"/>
                </a:cubicBezTo>
                <a:cubicBezTo>
                  <a:pt x="154" y="133"/>
                  <a:pt x="158" y="132"/>
                  <a:pt x="161" y="130"/>
                </a:cubicBezTo>
                <a:cubicBezTo>
                  <a:pt x="165" y="129"/>
                  <a:pt x="169" y="126"/>
                  <a:pt x="172" y="122"/>
                </a:cubicBezTo>
                <a:cubicBezTo>
                  <a:pt x="175" y="118"/>
                  <a:pt x="177" y="114"/>
                  <a:pt x="179" y="108"/>
                </a:cubicBezTo>
                <a:cubicBezTo>
                  <a:pt x="181" y="102"/>
                  <a:pt x="182" y="95"/>
                  <a:pt x="182" y="87"/>
                </a:cubicBezTo>
                <a:cubicBezTo>
                  <a:pt x="182" y="76"/>
                  <a:pt x="180" y="66"/>
                  <a:pt x="176" y="58"/>
                </a:cubicBezTo>
                <a:cubicBezTo>
                  <a:pt x="172" y="50"/>
                  <a:pt x="167" y="44"/>
                  <a:pt x="161" y="38"/>
                </a:cubicBezTo>
                <a:cubicBezTo>
                  <a:pt x="154" y="33"/>
                  <a:pt x="146" y="29"/>
                  <a:pt x="137" y="27"/>
                </a:cubicBezTo>
                <a:cubicBezTo>
                  <a:pt x="128" y="24"/>
                  <a:pt x="119" y="23"/>
                  <a:pt x="109" y="23"/>
                </a:cubicBezTo>
                <a:cubicBezTo>
                  <a:pt x="97" y="23"/>
                  <a:pt x="86" y="25"/>
                  <a:pt x="76" y="30"/>
                </a:cubicBezTo>
                <a:cubicBezTo>
                  <a:pt x="65" y="34"/>
                  <a:pt x="57" y="40"/>
                  <a:pt x="49" y="47"/>
                </a:cubicBezTo>
                <a:cubicBezTo>
                  <a:pt x="42" y="55"/>
                  <a:pt x="36" y="63"/>
                  <a:pt x="31" y="74"/>
                </a:cubicBezTo>
                <a:cubicBezTo>
                  <a:pt x="27" y="84"/>
                  <a:pt x="25" y="95"/>
                  <a:pt x="25" y="107"/>
                </a:cubicBezTo>
                <a:cubicBezTo>
                  <a:pt x="25" y="119"/>
                  <a:pt x="27" y="129"/>
                  <a:pt x="30" y="139"/>
                </a:cubicBezTo>
                <a:cubicBezTo>
                  <a:pt x="34" y="148"/>
                  <a:pt x="39" y="156"/>
                  <a:pt x="46" y="163"/>
                </a:cubicBezTo>
                <a:cubicBezTo>
                  <a:pt x="53" y="169"/>
                  <a:pt x="61" y="174"/>
                  <a:pt x="71" y="178"/>
                </a:cubicBezTo>
                <a:cubicBezTo>
                  <a:pt x="81" y="181"/>
                  <a:pt x="93" y="183"/>
                  <a:pt x="106" y="183"/>
                </a:cubicBezTo>
                <a:cubicBezTo>
                  <a:pt x="110" y="183"/>
                  <a:pt x="115" y="183"/>
                  <a:pt x="121" y="182"/>
                </a:cubicBezTo>
                <a:cubicBezTo>
                  <a:pt x="127" y="181"/>
                  <a:pt x="132" y="179"/>
                  <a:pt x="136" y="177"/>
                </a:cubicBezTo>
                <a:cubicBezTo>
                  <a:pt x="143" y="199"/>
                  <a:pt x="143" y="199"/>
                  <a:pt x="143" y="199"/>
                </a:cubicBezTo>
                <a:cubicBezTo>
                  <a:pt x="137" y="202"/>
                  <a:pt x="131" y="204"/>
                  <a:pt x="124" y="205"/>
                </a:cubicBezTo>
                <a:cubicBezTo>
                  <a:pt x="118" y="206"/>
                  <a:pt x="110" y="207"/>
                  <a:pt x="102" y="207"/>
                </a:cubicBezTo>
                <a:cubicBezTo>
                  <a:pt x="87" y="207"/>
                  <a:pt x="74" y="205"/>
                  <a:pt x="61" y="200"/>
                </a:cubicBezTo>
                <a:cubicBezTo>
                  <a:pt x="49" y="196"/>
                  <a:pt x="38" y="190"/>
                  <a:pt x="29" y="182"/>
                </a:cubicBezTo>
                <a:cubicBezTo>
                  <a:pt x="20" y="173"/>
                  <a:pt x="13" y="163"/>
                  <a:pt x="7" y="151"/>
                </a:cubicBezTo>
                <a:cubicBezTo>
                  <a:pt x="2" y="138"/>
                  <a:pt x="0" y="124"/>
                  <a:pt x="0" y="108"/>
                </a:cubicBezTo>
                <a:cubicBezTo>
                  <a:pt x="0" y="91"/>
                  <a:pt x="3" y="76"/>
                  <a:pt x="9" y="63"/>
                </a:cubicBezTo>
                <a:cubicBezTo>
                  <a:pt x="14" y="50"/>
                  <a:pt x="22" y="38"/>
                  <a:pt x="32" y="29"/>
                </a:cubicBezTo>
                <a:cubicBezTo>
                  <a:pt x="42" y="20"/>
                  <a:pt x="54" y="12"/>
                  <a:pt x="67" y="7"/>
                </a:cubicBezTo>
                <a:cubicBezTo>
                  <a:pt x="80" y="2"/>
                  <a:pt x="94" y="0"/>
                  <a:pt x="109" y="0"/>
                </a:cubicBezTo>
                <a:cubicBezTo>
                  <a:pt x="123" y="0"/>
                  <a:pt x="136" y="2"/>
                  <a:pt x="148" y="6"/>
                </a:cubicBezTo>
                <a:cubicBezTo>
                  <a:pt x="160" y="10"/>
                  <a:pt x="170" y="15"/>
                  <a:pt x="179" y="23"/>
                </a:cubicBezTo>
                <a:cubicBezTo>
                  <a:pt x="188" y="30"/>
                  <a:pt x="195" y="40"/>
                  <a:pt x="200" y="50"/>
                </a:cubicBezTo>
                <a:cubicBezTo>
                  <a:pt x="205" y="61"/>
                  <a:pt x="207" y="74"/>
                  <a:pt x="207" y="87"/>
                </a:cubicBezTo>
                <a:cubicBezTo>
                  <a:pt x="207" y="97"/>
                  <a:pt x="205" y="106"/>
                  <a:pt x="202" y="115"/>
                </a:cubicBezTo>
                <a:cubicBezTo>
                  <a:pt x="199" y="123"/>
                  <a:pt x="194" y="130"/>
                  <a:pt x="188" y="137"/>
                </a:cubicBezTo>
                <a:cubicBezTo>
                  <a:pt x="182" y="143"/>
                  <a:pt x="175" y="148"/>
                  <a:pt x="167" y="151"/>
                </a:cubicBezTo>
                <a:cubicBezTo>
                  <a:pt x="159" y="155"/>
                  <a:pt x="151" y="157"/>
                  <a:pt x="141" y="157"/>
                </a:cubicBezTo>
                <a:cubicBezTo>
                  <a:pt x="138" y="157"/>
                  <a:pt x="134" y="156"/>
                  <a:pt x="131" y="156"/>
                </a:cubicBezTo>
                <a:cubicBezTo>
                  <a:pt x="128" y="155"/>
                  <a:pt x="125" y="153"/>
                  <a:pt x="123" y="151"/>
                </a:cubicBezTo>
                <a:cubicBezTo>
                  <a:pt x="121" y="149"/>
                  <a:pt x="119" y="147"/>
                  <a:pt x="118" y="144"/>
                </a:cubicBezTo>
                <a:cubicBezTo>
                  <a:pt x="117" y="140"/>
                  <a:pt x="116" y="137"/>
                  <a:pt x="117" y="132"/>
                </a:cubicBezTo>
                <a:cubicBezTo>
                  <a:pt x="116" y="132"/>
                  <a:pt x="116" y="132"/>
                  <a:pt x="116" y="132"/>
                </a:cubicBezTo>
                <a:cubicBezTo>
                  <a:pt x="114" y="135"/>
                  <a:pt x="111" y="138"/>
                  <a:pt x="109" y="141"/>
                </a:cubicBezTo>
                <a:cubicBezTo>
                  <a:pt x="106" y="144"/>
                  <a:pt x="103" y="147"/>
                  <a:pt x="100" y="149"/>
                </a:cubicBezTo>
                <a:cubicBezTo>
                  <a:pt x="97" y="152"/>
                  <a:pt x="93" y="153"/>
                  <a:pt x="89" y="155"/>
                </a:cubicBezTo>
                <a:cubicBezTo>
                  <a:pt x="86" y="156"/>
                  <a:pt x="81" y="157"/>
                  <a:pt x="77" y="157"/>
                </a:cubicBezTo>
                <a:cubicBezTo>
                  <a:pt x="73" y="157"/>
                  <a:pt x="70" y="156"/>
                  <a:pt x="66" y="154"/>
                </a:cubicBezTo>
                <a:cubicBezTo>
                  <a:pt x="63" y="153"/>
                  <a:pt x="60" y="151"/>
                  <a:pt x="58" y="148"/>
                </a:cubicBezTo>
                <a:cubicBezTo>
                  <a:pt x="55" y="145"/>
                  <a:pt x="53" y="141"/>
                  <a:pt x="52" y="137"/>
                </a:cubicBezTo>
                <a:cubicBezTo>
                  <a:pt x="51" y="133"/>
                  <a:pt x="50" y="129"/>
                  <a:pt x="50" y="124"/>
                </a:cubicBezTo>
                <a:cubicBezTo>
                  <a:pt x="50" y="114"/>
                  <a:pt x="51" y="105"/>
                  <a:pt x="54" y="96"/>
                </a:cubicBezTo>
                <a:cubicBezTo>
                  <a:pt x="57" y="87"/>
                  <a:pt x="62" y="80"/>
                  <a:pt x="67" y="73"/>
                </a:cubicBezTo>
                <a:cubicBezTo>
                  <a:pt x="72" y="66"/>
                  <a:pt x="78" y="60"/>
                  <a:pt x="85" y="56"/>
                </a:cubicBezTo>
                <a:cubicBezTo>
                  <a:pt x="92" y="52"/>
                  <a:pt x="99" y="50"/>
                  <a:pt x="107" y="50"/>
                </a:cubicBezTo>
                <a:cubicBezTo>
                  <a:pt x="112" y="50"/>
                  <a:pt x="117" y="51"/>
                  <a:pt x="120" y="52"/>
                </a:cubicBezTo>
                <a:cubicBezTo>
                  <a:pt x="124" y="54"/>
                  <a:pt x="127" y="56"/>
                  <a:pt x="130" y="59"/>
                </a:cubicBezTo>
                <a:lnTo>
                  <a:pt x="137" y="51"/>
                </a:lnTo>
                <a:close/>
                <a:moveTo>
                  <a:pt x="123" y="79"/>
                </a:moveTo>
                <a:cubicBezTo>
                  <a:pt x="121" y="77"/>
                  <a:pt x="119" y="76"/>
                  <a:pt x="117" y="75"/>
                </a:cubicBezTo>
                <a:cubicBezTo>
                  <a:pt x="115" y="74"/>
                  <a:pt x="112" y="74"/>
                  <a:pt x="109" y="74"/>
                </a:cubicBezTo>
                <a:cubicBezTo>
                  <a:pt x="104" y="74"/>
                  <a:pt x="100" y="75"/>
                  <a:pt x="96" y="78"/>
                </a:cubicBezTo>
                <a:cubicBezTo>
                  <a:pt x="92" y="80"/>
                  <a:pt x="89" y="83"/>
                  <a:pt x="86" y="88"/>
                </a:cubicBezTo>
                <a:cubicBezTo>
                  <a:pt x="84" y="92"/>
                  <a:pt x="81" y="96"/>
                  <a:pt x="80" y="101"/>
                </a:cubicBezTo>
                <a:cubicBezTo>
                  <a:pt x="78" y="106"/>
                  <a:pt x="78" y="111"/>
                  <a:pt x="78" y="116"/>
                </a:cubicBezTo>
                <a:cubicBezTo>
                  <a:pt x="78" y="121"/>
                  <a:pt x="79" y="125"/>
                  <a:pt x="81" y="128"/>
                </a:cubicBezTo>
                <a:cubicBezTo>
                  <a:pt x="83" y="132"/>
                  <a:pt x="86" y="133"/>
                  <a:pt x="91" y="133"/>
                </a:cubicBezTo>
                <a:cubicBezTo>
                  <a:pt x="93" y="133"/>
                  <a:pt x="96" y="133"/>
                  <a:pt x="98" y="131"/>
                </a:cubicBezTo>
                <a:cubicBezTo>
                  <a:pt x="100" y="130"/>
                  <a:pt x="103" y="128"/>
                  <a:pt x="105" y="126"/>
                </a:cubicBezTo>
                <a:cubicBezTo>
                  <a:pt x="107" y="124"/>
                  <a:pt x="110" y="122"/>
                  <a:pt x="112" y="119"/>
                </a:cubicBezTo>
                <a:cubicBezTo>
                  <a:pt x="114" y="116"/>
                  <a:pt x="116" y="113"/>
                  <a:pt x="117" y="110"/>
                </a:cubicBezTo>
                <a:lnTo>
                  <a:pt x="123" y="7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64"/>
          <p:cNvSpPr>
            <a:spLocks noEditPoints="1"/>
          </p:cNvSpPr>
          <p:nvPr/>
        </p:nvSpPr>
        <p:spPr bwMode="auto">
          <a:xfrm>
            <a:off x="4302126" y="3722914"/>
            <a:ext cx="316731" cy="315036"/>
          </a:xfrm>
          <a:custGeom>
            <a:avLst/>
            <a:gdLst>
              <a:gd name="T0" fmla="*/ 219 w 248"/>
              <a:gd name="T1" fmla="*/ 149 h 247"/>
              <a:gd name="T2" fmla="*/ 219 w 248"/>
              <a:gd name="T3" fmla="*/ 99 h 247"/>
              <a:gd name="T4" fmla="*/ 231 w 248"/>
              <a:gd name="T5" fmla="*/ 70 h 247"/>
              <a:gd name="T6" fmla="*/ 174 w 248"/>
              <a:gd name="T7" fmla="*/ 39 h 247"/>
              <a:gd name="T8" fmla="*/ 162 w 248"/>
              <a:gd name="T9" fmla="*/ 10 h 247"/>
              <a:gd name="T10" fmla="*/ 100 w 248"/>
              <a:gd name="T11" fmla="*/ 29 h 247"/>
              <a:gd name="T12" fmla="*/ 71 w 248"/>
              <a:gd name="T13" fmla="*/ 17 h 247"/>
              <a:gd name="T14" fmla="*/ 40 w 248"/>
              <a:gd name="T15" fmla="*/ 74 h 247"/>
              <a:gd name="T16" fmla="*/ 11 w 248"/>
              <a:gd name="T17" fmla="*/ 86 h 247"/>
              <a:gd name="T18" fmla="*/ 45 w 248"/>
              <a:gd name="T19" fmla="*/ 124 h 247"/>
              <a:gd name="T20" fmla="*/ 11 w 248"/>
              <a:gd name="T21" fmla="*/ 161 h 247"/>
              <a:gd name="T22" fmla="*/ 40 w 248"/>
              <a:gd name="T23" fmla="*/ 173 h 247"/>
              <a:gd name="T24" fmla="*/ 71 w 248"/>
              <a:gd name="T25" fmla="*/ 231 h 247"/>
              <a:gd name="T26" fmla="*/ 100 w 248"/>
              <a:gd name="T27" fmla="*/ 218 h 247"/>
              <a:gd name="T28" fmla="*/ 162 w 248"/>
              <a:gd name="T29" fmla="*/ 237 h 247"/>
              <a:gd name="T30" fmla="*/ 174 w 248"/>
              <a:gd name="T31" fmla="*/ 208 h 247"/>
              <a:gd name="T32" fmla="*/ 231 w 248"/>
              <a:gd name="T33" fmla="*/ 177 h 247"/>
              <a:gd name="T34" fmla="*/ 124 w 248"/>
              <a:gd name="T35" fmla="*/ 187 h 247"/>
              <a:gd name="T36" fmla="*/ 124 w 248"/>
              <a:gd name="T37" fmla="*/ 61 h 247"/>
              <a:gd name="T38" fmla="*/ 124 w 248"/>
              <a:gd name="T39" fmla="*/ 187 h 247"/>
              <a:gd name="T40" fmla="*/ 216 w 248"/>
              <a:gd name="T41" fmla="*/ 124 h 247"/>
              <a:gd name="T42" fmla="*/ 235 w 248"/>
              <a:gd name="T43" fmla="*/ 118 h 247"/>
              <a:gd name="T44" fmla="*/ 235 w 248"/>
              <a:gd name="T45" fmla="*/ 132 h 247"/>
              <a:gd name="T46" fmla="*/ 54 w 248"/>
              <a:gd name="T47" fmla="*/ 65 h 247"/>
              <a:gd name="T48" fmla="*/ 51 w 248"/>
              <a:gd name="T49" fmla="*/ 42 h 247"/>
              <a:gd name="T50" fmla="*/ 41 w 248"/>
              <a:gd name="T51" fmla="*/ 51 h 247"/>
              <a:gd name="T52" fmla="*/ 131 w 248"/>
              <a:gd name="T53" fmla="*/ 33 h 247"/>
              <a:gd name="T54" fmla="*/ 124 w 248"/>
              <a:gd name="T55" fmla="*/ 7 h 247"/>
              <a:gd name="T56" fmla="*/ 117 w 248"/>
              <a:gd name="T57" fmla="*/ 33 h 247"/>
              <a:gd name="T58" fmla="*/ 131 w 248"/>
              <a:gd name="T59" fmla="*/ 33 h 247"/>
              <a:gd name="T60" fmla="*/ 207 w 248"/>
              <a:gd name="T61" fmla="*/ 51 h 247"/>
              <a:gd name="T62" fmla="*/ 197 w 248"/>
              <a:gd name="T63" fmla="*/ 42 h 247"/>
              <a:gd name="T64" fmla="*/ 189 w 248"/>
              <a:gd name="T65" fmla="*/ 59 h 247"/>
              <a:gd name="T66" fmla="*/ 13 w 248"/>
              <a:gd name="T67" fmla="*/ 118 h 247"/>
              <a:gd name="T68" fmla="*/ 13 w 248"/>
              <a:gd name="T69" fmla="*/ 132 h 247"/>
              <a:gd name="T70" fmla="*/ 33 w 248"/>
              <a:gd name="T71" fmla="*/ 124 h 247"/>
              <a:gd name="T72" fmla="*/ 13 w 248"/>
              <a:gd name="T73" fmla="*/ 118 h 247"/>
              <a:gd name="T74" fmla="*/ 189 w 248"/>
              <a:gd name="T75" fmla="*/ 189 h 247"/>
              <a:gd name="T76" fmla="*/ 196 w 248"/>
              <a:gd name="T77" fmla="*/ 207 h 247"/>
              <a:gd name="T78" fmla="*/ 206 w 248"/>
              <a:gd name="T79" fmla="*/ 207 h 247"/>
              <a:gd name="T80" fmla="*/ 193 w 248"/>
              <a:gd name="T81" fmla="*/ 184 h 247"/>
              <a:gd name="T82" fmla="*/ 117 w 248"/>
              <a:gd name="T83" fmla="*/ 215 h 247"/>
              <a:gd name="T84" fmla="*/ 124 w 248"/>
              <a:gd name="T85" fmla="*/ 243 h 247"/>
              <a:gd name="T86" fmla="*/ 131 w 248"/>
              <a:gd name="T87" fmla="*/ 236 h 247"/>
              <a:gd name="T88" fmla="*/ 124 w 248"/>
              <a:gd name="T89" fmla="*/ 215 h 247"/>
              <a:gd name="T90" fmla="*/ 41 w 248"/>
              <a:gd name="T91" fmla="*/ 199 h 247"/>
              <a:gd name="T92" fmla="*/ 46 w 248"/>
              <a:gd name="T93" fmla="*/ 210 h 247"/>
              <a:gd name="T94" fmla="*/ 65 w 248"/>
              <a:gd name="T95" fmla="*/ 194 h 247"/>
              <a:gd name="T96" fmla="*/ 55 w 248"/>
              <a:gd name="T97" fmla="*/ 184 h 247"/>
              <a:gd name="T98" fmla="*/ 76 w 248"/>
              <a:gd name="T99" fmla="*/ 124 h 247"/>
              <a:gd name="T100" fmla="*/ 173 w 248"/>
              <a:gd name="T101" fmla="*/ 124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8" h="247">
                <a:moveTo>
                  <a:pt x="238" y="161"/>
                </a:moveTo>
                <a:cubicBezTo>
                  <a:pt x="219" y="149"/>
                  <a:pt x="219" y="149"/>
                  <a:pt x="219" y="149"/>
                </a:cubicBezTo>
                <a:cubicBezTo>
                  <a:pt x="209" y="142"/>
                  <a:pt x="204" y="133"/>
                  <a:pt x="204" y="124"/>
                </a:cubicBezTo>
                <a:cubicBezTo>
                  <a:pt x="204" y="115"/>
                  <a:pt x="209" y="106"/>
                  <a:pt x="219" y="99"/>
                </a:cubicBezTo>
                <a:cubicBezTo>
                  <a:pt x="238" y="86"/>
                  <a:pt x="238" y="86"/>
                  <a:pt x="238" y="86"/>
                </a:cubicBezTo>
                <a:cubicBezTo>
                  <a:pt x="248" y="79"/>
                  <a:pt x="243" y="68"/>
                  <a:pt x="231" y="70"/>
                </a:cubicBezTo>
                <a:cubicBezTo>
                  <a:pt x="209" y="74"/>
                  <a:pt x="209" y="74"/>
                  <a:pt x="209" y="74"/>
                </a:cubicBezTo>
                <a:cubicBezTo>
                  <a:pt x="185" y="79"/>
                  <a:pt x="169" y="63"/>
                  <a:pt x="174" y="39"/>
                </a:cubicBezTo>
                <a:cubicBezTo>
                  <a:pt x="178" y="17"/>
                  <a:pt x="178" y="17"/>
                  <a:pt x="178" y="17"/>
                </a:cubicBezTo>
                <a:cubicBezTo>
                  <a:pt x="181" y="5"/>
                  <a:pt x="168" y="1"/>
                  <a:pt x="162" y="10"/>
                </a:cubicBezTo>
                <a:cubicBezTo>
                  <a:pt x="150" y="29"/>
                  <a:pt x="150" y="29"/>
                  <a:pt x="150" y="29"/>
                </a:cubicBezTo>
                <a:cubicBezTo>
                  <a:pt x="136" y="50"/>
                  <a:pt x="113" y="50"/>
                  <a:pt x="100" y="29"/>
                </a:cubicBezTo>
                <a:cubicBezTo>
                  <a:pt x="87" y="10"/>
                  <a:pt x="87" y="10"/>
                  <a:pt x="87" y="10"/>
                </a:cubicBezTo>
                <a:cubicBezTo>
                  <a:pt x="81" y="0"/>
                  <a:pt x="68" y="4"/>
                  <a:pt x="71" y="17"/>
                </a:cubicBezTo>
                <a:cubicBezTo>
                  <a:pt x="75" y="39"/>
                  <a:pt x="75" y="39"/>
                  <a:pt x="75" y="39"/>
                </a:cubicBezTo>
                <a:cubicBezTo>
                  <a:pt x="80" y="63"/>
                  <a:pt x="64" y="79"/>
                  <a:pt x="40" y="74"/>
                </a:cubicBezTo>
                <a:cubicBezTo>
                  <a:pt x="18" y="70"/>
                  <a:pt x="18" y="70"/>
                  <a:pt x="18" y="70"/>
                </a:cubicBezTo>
                <a:cubicBezTo>
                  <a:pt x="6" y="67"/>
                  <a:pt x="0" y="80"/>
                  <a:pt x="11" y="86"/>
                </a:cubicBezTo>
                <a:cubicBezTo>
                  <a:pt x="30" y="99"/>
                  <a:pt x="30" y="99"/>
                  <a:pt x="30" y="99"/>
                </a:cubicBezTo>
                <a:cubicBezTo>
                  <a:pt x="40" y="106"/>
                  <a:pt x="45" y="115"/>
                  <a:pt x="45" y="124"/>
                </a:cubicBezTo>
                <a:cubicBezTo>
                  <a:pt x="45" y="133"/>
                  <a:pt x="40" y="142"/>
                  <a:pt x="30" y="149"/>
                </a:cubicBezTo>
                <a:cubicBezTo>
                  <a:pt x="11" y="161"/>
                  <a:pt x="11" y="161"/>
                  <a:pt x="11" y="161"/>
                </a:cubicBezTo>
                <a:cubicBezTo>
                  <a:pt x="0" y="168"/>
                  <a:pt x="6" y="180"/>
                  <a:pt x="18" y="177"/>
                </a:cubicBezTo>
                <a:cubicBezTo>
                  <a:pt x="40" y="173"/>
                  <a:pt x="40" y="173"/>
                  <a:pt x="40" y="173"/>
                </a:cubicBezTo>
                <a:cubicBezTo>
                  <a:pt x="64" y="168"/>
                  <a:pt x="80" y="184"/>
                  <a:pt x="75" y="208"/>
                </a:cubicBezTo>
                <a:cubicBezTo>
                  <a:pt x="71" y="231"/>
                  <a:pt x="71" y="231"/>
                  <a:pt x="71" y="231"/>
                </a:cubicBezTo>
                <a:cubicBezTo>
                  <a:pt x="68" y="243"/>
                  <a:pt x="81" y="247"/>
                  <a:pt x="87" y="237"/>
                </a:cubicBezTo>
                <a:cubicBezTo>
                  <a:pt x="100" y="218"/>
                  <a:pt x="100" y="218"/>
                  <a:pt x="100" y="218"/>
                </a:cubicBezTo>
                <a:cubicBezTo>
                  <a:pt x="113" y="198"/>
                  <a:pt x="136" y="198"/>
                  <a:pt x="150" y="218"/>
                </a:cubicBezTo>
                <a:cubicBezTo>
                  <a:pt x="162" y="237"/>
                  <a:pt x="162" y="237"/>
                  <a:pt x="162" y="237"/>
                </a:cubicBezTo>
                <a:cubicBezTo>
                  <a:pt x="168" y="247"/>
                  <a:pt x="181" y="242"/>
                  <a:pt x="178" y="231"/>
                </a:cubicBezTo>
                <a:cubicBezTo>
                  <a:pt x="174" y="208"/>
                  <a:pt x="174" y="208"/>
                  <a:pt x="174" y="208"/>
                </a:cubicBezTo>
                <a:cubicBezTo>
                  <a:pt x="169" y="184"/>
                  <a:pt x="185" y="168"/>
                  <a:pt x="209" y="173"/>
                </a:cubicBezTo>
                <a:cubicBezTo>
                  <a:pt x="231" y="177"/>
                  <a:pt x="231" y="177"/>
                  <a:pt x="231" y="177"/>
                </a:cubicBezTo>
                <a:cubicBezTo>
                  <a:pt x="243" y="180"/>
                  <a:pt x="248" y="168"/>
                  <a:pt x="238" y="161"/>
                </a:cubicBezTo>
                <a:close/>
                <a:moveTo>
                  <a:pt x="124" y="187"/>
                </a:moveTo>
                <a:cubicBezTo>
                  <a:pt x="89" y="187"/>
                  <a:pt x="61" y="159"/>
                  <a:pt x="61" y="124"/>
                </a:cubicBezTo>
                <a:cubicBezTo>
                  <a:pt x="61" y="89"/>
                  <a:pt x="89" y="61"/>
                  <a:pt x="124" y="61"/>
                </a:cubicBezTo>
                <a:cubicBezTo>
                  <a:pt x="159" y="61"/>
                  <a:pt x="187" y="89"/>
                  <a:pt x="187" y="124"/>
                </a:cubicBezTo>
                <a:cubicBezTo>
                  <a:pt x="187" y="159"/>
                  <a:pt x="159" y="187"/>
                  <a:pt x="124" y="187"/>
                </a:cubicBezTo>
                <a:close/>
                <a:moveTo>
                  <a:pt x="215" y="132"/>
                </a:moveTo>
                <a:cubicBezTo>
                  <a:pt x="215" y="129"/>
                  <a:pt x="216" y="127"/>
                  <a:pt x="216" y="124"/>
                </a:cubicBezTo>
                <a:cubicBezTo>
                  <a:pt x="216" y="122"/>
                  <a:pt x="215" y="120"/>
                  <a:pt x="215" y="118"/>
                </a:cubicBezTo>
                <a:cubicBezTo>
                  <a:pt x="235" y="118"/>
                  <a:pt x="235" y="118"/>
                  <a:pt x="235" y="118"/>
                </a:cubicBezTo>
                <a:cubicBezTo>
                  <a:pt x="238" y="118"/>
                  <a:pt x="242" y="121"/>
                  <a:pt x="242" y="125"/>
                </a:cubicBezTo>
                <a:cubicBezTo>
                  <a:pt x="242" y="129"/>
                  <a:pt x="238" y="132"/>
                  <a:pt x="235" y="132"/>
                </a:cubicBezTo>
                <a:lnTo>
                  <a:pt x="215" y="132"/>
                </a:lnTo>
                <a:close/>
                <a:moveTo>
                  <a:pt x="54" y="65"/>
                </a:moveTo>
                <a:cubicBezTo>
                  <a:pt x="57" y="61"/>
                  <a:pt x="60" y="58"/>
                  <a:pt x="64" y="55"/>
                </a:cubicBezTo>
                <a:cubicBezTo>
                  <a:pt x="51" y="42"/>
                  <a:pt x="51" y="42"/>
                  <a:pt x="51" y="42"/>
                </a:cubicBezTo>
                <a:cubicBezTo>
                  <a:pt x="48" y="39"/>
                  <a:pt x="44" y="39"/>
                  <a:pt x="41" y="42"/>
                </a:cubicBezTo>
                <a:cubicBezTo>
                  <a:pt x="38" y="44"/>
                  <a:pt x="38" y="49"/>
                  <a:pt x="41" y="51"/>
                </a:cubicBezTo>
                <a:lnTo>
                  <a:pt x="54" y="65"/>
                </a:lnTo>
                <a:close/>
                <a:moveTo>
                  <a:pt x="131" y="33"/>
                </a:moveTo>
                <a:cubicBezTo>
                  <a:pt x="131" y="14"/>
                  <a:pt x="131" y="14"/>
                  <a:pt x="131" y="14"/>
                </a:cubicBezTo>
                <a:cubicBezTo>
                  <a:pt x="131" y="10"/>
                  <a:pt x="128" y="7"/>
                  <a:pt x="124" y="7"/>
                </a:cubicBezTo>
                <a:cubicBezTo>
                  <a:pt x="120" y="7"/>
                  <a:pt x="117" y="10"/>
                  <a:pt x="117" y="14"/>
                </a:cubicBezTo>
                <a:cubicBezTo>
                  <a:pt x="117" y="33"/>
                  <a:pt x="117" y="33"/>
                  <a:pt x="117" y="33"/>
                </a:cubicBezTo>
                <a:cubicBezTo>
                  <a:pt x="119" y="32"/>
                  <a:pt x="122" y="32"/>
                  <a:pt x="124" y="32"/>
                </a:cubicBezTo>
                <a:cubicBezTo>
                  <a:pt x="126" y="32"/>
                  <a:pt x="129" y="32"/>
                  <a:pt x="131" y="33"/>
                </a:cubicBezTo>
                <a:close/>
                <a:moveTo>
                  <a:pt x="194" y="65"/>
                </a:moveTo>
                <a:cubicBezTo>
                  <a:pt x="207" y="51"/>
                  <a:pt x="207" y="51"/>
                  <a:pt x="207" y="51"/>
                </a:cubicBezTo>
                <a:cubicBezTo>
                  <a:pt x="210" y="49"/>
                  <a:pt x="210" y="44"/>
                  <a:pt x="207" y="42"/>
                </a:cubicBezTo>
                <a:cubicBezTo>
                  <a:pt x="204" y="39"/>
                  <a:pt x="200" y="39"/>
                  <a:pt x="197" y="42"/>
                </a:cubicBezTo>
                <a:cubicBezTo>
                  <a:pt x="184" y="55"/>
                  <a:pt x="184" y="55"/>
                  <a:pt x="184" y="55"/>
                </a:cubicBezTo>
                <a:cubicBezTo>
                  <a:pt x="186" y="56"/>
                  <a:pt x="187" y="58"/>
                  <a:pt x="189" y="59"/>
                </a:cubicBezTo>
                <a:cubicBezTo>
                  <a:pt x="191" y="61"/>
                  <a:pt x="192" y="63"/>
                  <a:pt x="194" y="65"/>
                </a:cubicBezTo>
                <a:close/>
                <a:moveTo>
                  <a:pt x="13" y="118"/>
                </a:moveTo>
                <a:cubicBezTo>
                  <a:pt x="10" y="118"/>
                  <a:pt x="6" y="121"/>
                  <a:pt x="6" y="125"/>
                </a:cubicBezTo>
                <a:cubicBezTo>
                  <a:pt x="6" y="129"/>
                  <a:pt x="10" y="132"/>
                  <a:pt x="13" y="132"/>
                </a:cubicBezTo>
                <a:cubicBezTo>
                  <a:pt x="33" y="132"/>
                  <a:pt x="33" y="132"/>
                  <a:pt x="33" y="132"/>
                </a:cubicBezTo>
                <a:cubicBezTo>
                  <a:pt x="33" y="129"/>
                  <a:pt x="33" y="127"/>
                  <a:pt x="33" y="124"/>
                </a:cubicBezTo>
                <a:cubicBezTo>
                  <a:pt x="33" y="122"/>
                  <a:pt x="33" y="120"/>
                  <a:pt x="33" y="118"/>
                </a:cubicBezTo>
                <a:lnTo>
                  <a:pt x="13" y="118"/>
                </a:lnTo>
                <a:close/>
                <a:moveTo>
                  <a:pt x="193" y="184"/>
                </a:moveTo>
                <a:cubicBezTo>
                  <a:pt x="191" y="186"/>
                  <a:pt x="190" y="187"/>
                  <a:pt x="189" y="189"/>
                </a:cubicBezTo>
                <a:cubicBezTo>
                  <a:pt x="187" y="190"/>
                  <a:pt x="185" y="192"/>
                  <a:pt x="183" y="194"/>
                </a:cubicBezTo>
                <a:cubicBezTo>
                  <a:pt x="196" y="207"/>
                  <a:pt x="196" y="207"/>
                  <a:pt x="196" y="207"/>
                </a:cubicBezTo>
                <a:cubicBezTo>
                  <a:pt x="197" y="208"/>
                  <a:pt x="199" y="209"/>
                  <a:pt x="201" y="209"/>
                </a:cubicBezTo>
                <a:cubicBezTo>
                  <a:pt x="202" y="209"/>
                  <a:pt x="204" y="208"/>
                  <a:pt x="206" y="207"/>
                </a:cubicBezTo>
                <a:cubicBezTo>
                  <a:pt x="208" y="204"/>
                  <a:pt x="208" y="200"/>
                  <a:pt x="206" y="197"/>
                </a:cubicBezTo>
                <a:lnTo>
                  <a:pt x="193" y="184"/>
                </a:lnTo>
                <a:close/>
                <a:moveTo>
                  <a:pt x="124" y="215"/>
                </a:moveTo>
                <a:cubicBezTo>
                  <a:pt x="122" y="215"/>
                  <a:pt x="119" y="215"/>
                  <a:pt x="117" y="215"/>
                </a:cubicBezTo>
                <a:cubicBezTo>
                  <a:pt x="117" y="236"/>
                  <a:pt x="117" y="236"/>
                  <a:pt x="117" y="236"/>
                </a:cubicBezTo>
                <a:cubicBezTo>
                  <a:pt x="117" y="240"/>
                  <a:pt x="120" y="243"/>
                  <a:pt x="124" y="243"/>
                </a:cubicBezTo>
                <a:cubicBezTo>
                  <a:pt x="124" y="243"/>
                  <a:pt x="124" y="243"/>
                  <a:pt x="124" y="243"/>
                </a:cubicBezTo>
                <a:cubicBezTo>
                  <a:pt x="128" y="243"/>
                  <a:pt x="131" y="240"/>
                  <a:pt x="131" y="236"/>
                </a:cubicBezTo>
                <a:cubicBezTo>
                  <a:pt x="131" y="215"/>
                  <a:pt x="131" y="215"/>
                  <a:pt x="131" y="215"/>
                </a:cubicBezTo>
                <a:cubicBezTo>
                  <a:pt x="129" y="215"/>
                  <a:pt x="126" y="215"/>
                  <a:pt x="124" y="215"/>
                </a:cubicBezTo>
                <a:close/>
                <a:moveTo>
                  <a:pt x="55" y="184"/>
                </a:moveTo>
                <a:cubicBezTo>
                  <a:pt x="41" y="199"/>
                  <a:pt x="41" y="199"/>
                  <a:pt x="41" y="199"/>
                </a:cubicBezTo>
                <a:cubicBezTo>
                  <a:pt x="38" y="201"/>
                  <a:pt x="38" y="206"/>
                  <a:pt x="41" y="208"/>
                </a:cubicBezTo>
                <a:cubicBezTo>
                  <a:pt x="42" y="210"/>
                  <a:pt x="44" y="210"/>
                  <a:pt x="46" y="210"/>
                </a:cubicBezTo>
                <a:cubicBezTo>
                  <a:pt x="48" y="210"/>
                  <a:pt x="49" y="210"/>
                  <a:pt x="51" y="208"/>
                </a:cubicBezTo>
                <a:cubicBezTo>
                  <a:pt x="65" y="194"/>
                  <a:pt x="65" y="194"/>
                  <a:pt x="65" y="194"/>
                </a:cubicBezTo>
                <a:cubicBezTo>
                  <a:pt x="63" y="192"/>
                  <a:pt x="61" y="190"/>
                  <a:pt x="59" y="188"/>
                </a:cubicBezTo>
                <a:cubicBezTo>
                  <a:pt x="58" y="187"/>
                  <a:pt x="57" y="186"/>
                  <a:pt x="55" y="184"/>
                </a:cubicBezTo>
                <a:close/>
                <a:moveTo>
                  <a:pt x="124" y="75"/>
                </a:moveTo>
                <a:cubicBezTo>
                  <a:pt x="98" y="75"/>
                  <a:pt x="76" y="97"/>
                  <a:pt x="76" y="124"/>
                </a:cubicBezTo>
                <a:cubicBezTo>
                  <a:pt x="76" y="150"/>
                  <a:pt x="98" y="172"/>
                  <a:pt x="124" y="172"/>
                </a:cubicBezTo>
                <a:cubicBezTo>
                  <a:pt x="151" y="172"/>
                  <a:pt x="173" y="150"/>
                  <a:pt x="173" y="124"/>
                </a:cubicBezTo>
                <a:cubicBezTo>
                  <a:pt x="173" y="97"/>
                  <a:pt x="151" y="75"/>
                  <a:pt x="124" y="7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35"/>
          <p:cNvSpPr>
            <a:spLocks noEditPoints="1"/>
          </p:cNvSpPr>
          <p:nvPr/>
        </p:nvSpPr>
        <p:spPr bwMode="auto">
          <a:xfrm>
            <a:off x="6977018" y="3722914"/>
            <a:ext cx="331973" cy="331973"/>
          </a:xfrm>
          <a:custGeom>
            <a:avLst/>
            <a:gdLst>
              <a:gd name="T0" fmla="*/ 121 w 260"/>
              <a:gd name="T1" fmla="*/ 109 h 261"/>
              <a:gd name="T2" fmla="*/ 120 w 260"/>
              <a:gd name="T3" fmla="*/ 133 h 261"/>
              <a:gd name="T4" fmla="*/ 107 w 260"/>
              <a:gd name="T5" fmla="*/ 133 h 261"/>
              <a:gd name="T6" fmla="*/ 121 w 260"/>
              <a:gd name="T7" fmla="*/ 109 h 261"/>
              <a:gd name="T8" fmla="*/ 125 w 260"/>
              <a:gd name="T9" fmla="*/ 0 h 261"/>
              <a:gd name="T10" fmla="*/ 51 w 260"/>
              <a:gd name="T11" fmla="*/ 44 h 261"/>
              <a:gd name="T12" fmla="*/ 41 w 260"/>
              <a:gd name="T13" fmla="*/ 226 h 261"/>
              <a:gd name="T14" fmla="*/ 125 w 260"/>
              <a:gd name="T15" fmla="*/ 248 h 261"/>
              <a:gd name="T16" fmla="*/ 41 w 260"/>
              <a:gd name="T17" fmla="*/ 226 h 261"/>
              <a:gd name="T18" fmla="*/ 0 w 260"/>
              <a:gd name="T19" fmla="*/ 136 h 261"/>
              <a:gd name="T20" fmla="*/ 43 w 260"/>
              <a:gd name="T21" fmla="*/ 210 h 261"/>
              <a:gd name="T22" fmla="*/ 43 w 260"/>
              <a:gd name="T23" fmla="*/ 51 h 261"/>
              <a:gd name="T24" fmla="*/ 0 w 260"/>
              <a:gd name="T25" fmla="*/ 126 h 261"/>
              <a:gd name="T26" fmla="*/ 43 w 260"/>
              <a:gd name="T27" fmla="*/ 51 h 261"/>
              <a:gd name="T28" fmla="*/ 260 w 260"/>
              <a:gd name="T29" fmla="*/ 126 h 261"/>
              <a:gd name="T30" fmla="*/ 217 w 260"/>
              <a:gd name="T31" fmla="*/ 51 h 261"/>
              <a:gd name="T32" fmla="*/ 218 w 260"/>
              <a:gd name="T33" fmla="*/ 35 h 261"/>
              <a:gd name="T34" fmla="*/ 135 w 260"/>
              <a:gd name="T35" fmla="*/ 13 h 261"/>
              <a:gd name="T36" fmla="*/ 218 w 260"/>
              <a:gd name="T37" fmla="*/ 35 h 261"/>
              <a:gd name="T38" fmla="*/ 135 w 260"/>
              <a:gd name="T39" fmla="*/ 261 h 261"/>
              <a:gd name="T40" fmla="*/ 209 w 260"/>
              <a:gd name="T41" fmla="*/ 217 h 261"/>
              <a:gd name="T42" fmla="*/ 130 w 260"/>
              <a:gd name="T43" fmla="*/ 238 h 261"/>
              <a:gd name="T44" fmla="*/ 130 w 260"/>
              <a:gd name="T45" fmla="*/ 23 h 261"/>
              <a:gd name="T46" fmla="*/ 130 w 260"/>
              <a:gd name="T47" fmla="*/ 238 h 261"/>
              <a:gd name="T48" fmla="*/ 65 w 260"/>
              <a:gd name="T49" fmla="*/ 146 h 261"/>
              <a:gd name="T50" fmla="*/ 71 w 260"/>
              <a:gd name="T51" fmla="*/ 141 h 261"/>
              <a:gd name="T52" fmla="*/ 66 w 260"/>
              <a:gd name="T53" fmla="*/ 97 h 261"/>
              <a:gd name="T54" fmla="*/ 50 w 260"/>
              <a:gd name="T55" fmla="*/ 113 h 261"/>
              <a:gd name="T56" fmla="*/ 73 w 260"/>
              <a:gd name="T57" fmla="*/ 117 h 261"/>
              <a:gd name="T58" fmla="*/ 46 w 260"/>
              <a:gd name="T59" fmla="*/ 149 h 261"/>
              <a:gd name="T60" fmla="*/ 88 w 260"/>
              <a:gd name="T61" fmla="*/ 157 h 261"/>
              <a:gd name="T62" fmla="*/ 141 w 260"/>
              <a:gd name="T63" fmla="*/ 133 h 261"/>
              <a:gd name="T64" fmla="*/ 134 w 260"/>
              <a:gd name="T65" fmla="*/ 98 h 261"/>
              <a:gd name="T66" fmla="*/ 94 w 260"/>
              <a:gd name="T67" fmla="*/ 134 h 261"/>
              <a:gd name="T68" fmla="*/ 120 w 260"/>
              <a:gd name="T69" fmla="*/ 143 h 261"/>
              <a:gd name="T70" fmla="*/ 134 w 260"/>
              <a:gd name="T71" fmla="*/ 157 h 261"/>
              <a:gd name="T72" fmla="*/ 141 w 260"/>
              <a:gd name="T73" fmla="*/ 143 h 261"/>
              <a:gd name="T74" fmla="*/ 160 w 260"/>
              <a:gd name="T75" fmla="*/ 89 h 261"/>
              <a:gd name="T76" fmla="*/ 151 w 260"/>
              <a:gd name="T77" fmla="*/ 180 h 261"/>
              <a:gd name="T78" fmla="*/ 160 w 260"/>
              <a:gd name="T79" fmla="*/ 89 h 261"/>
              <a:gd name="T80" fmla="*/ 215 w 260"/>
              <a:gd name="T81" fmla="*/ 107 h 261"/>
              <a:gd name="T82" fmla="*/ 173 w 260"/>
              <a:gd name="T83" fmla="*/ 98 h 261"/>
              <a:gd name="T84" fmla="*/ 200 w 260"/>
              <a:gd name="T85" fmla="*/ 110 h 261"/>
              <a:gd name="T86" fmla="*/ 176 w 260"/>
              <a:gd name="T87" fmla="*/ 157 h 261"/>
              <a:gd name="T88" fmla="*/ 217 w 260"/>
              <a:gd name="T89" fmla="*/ 210 h 261"/>
              <a:gd name="T90" fmla="*/ 260 w 260"/>
              <a:gd name="T91" fmla="*/ 136 h 261"/>
              <a:gd name="T92" fmla="*/ 217 w 260"/>
              <a:gd name="T93" fmla="*/ 21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0" h="261">
                <a:moveTo>
                  <a:pt x="121" y="109"/>
                </a:moveTo>
                <a:cubicBezTo>
                  <a:pt x="121" y="109"/>
                  <a:pt x="121" y="109"/>
                  <a:pt x="121" y="109"/>
                </a:cubicBezTo>
                <a:cubicBezTo>
                  <a:pt x="121" y="113"/>
                  <a:pt x="120" y="116"/>
                  <a:pt x="120" y="120"/>
                </a:cubicBezTo>
                <a:cubicBezTo>
                  <a:pt x="120" y="133"/>
                  <a:pt x="120" y="133"/>
                  <a:pt x="120" y="133"/>
                </a:cubicBezTo>
                <a:cubicBezTo>
                  <a:pt x="107" y="133"/>
                  <a:pt x="107" y="133"/>
                  <a:pt x="107" y="133"/>
                </a:cubicBezTo>
                <a:cubicBezTo>
                  <a:pt x="107" y="133"/>
                  <a:pt x="107" y="133"/>
                  <a:pt x="107" y="133"/>
                </a:cubicBezTo>
                <a:cubicBezTo>
                  <a:pt x="115" y="120"/>
                  <a:pt x="115" y="120"/>
                  <a:pt x="115" y="120"/>
                </a:cubicBezTo>
                <a:cubicBezTo>
                  <a:pt x="117" y="116"/>
                  <a:pt x="119" y="113"/>
                  <a:pt x="121" y="109"/>
                </a:cubicBezTo>
                <a:close/>
                <a:moveTo>
                  <a:pt x="125" y="13"/>
                </a:moveTo>
                <a:cubicBezTo>
                  <a:pt x="125" y="0"/>
                  <a:pt x="125" y="0"/>
                  <a:pt x="125" y="0"/>
                </a:cubicBezTo>
                <a:cubicBezTo>
                  <a:pt x="93" y="2"/>
                  <a:pt x="64" y="15"/>
                  <a:pt x="41" y="35"/>
                </a:cubicBezTo>
                <a:cubicBezTo>
                  <a:pt x="51" y="44"/>
                  <a:pt x="51" y="44"/>
                  <a:pt x="51" y="44"/>
                </a:cubicBezTo>
                <a:cubicBezTo>
                  <a:pt x="70" y="26"/>
                  <a:pt x="96" y="15"/>
                  <a:pt x="125" y="13"/>
                </a:cubicBezTo>
                <a:close/>
                <a:moveTo>
                  <a:pt x="41" y="226"/>
                </a:moveTo>
                <a:cubicBezTo>
                  <a:pt x="64" y="247"/>
                  <a:pt x="93" y="260"/>
                  <a:pt x="125" y="261"/>
                </a:cubicBezTo>
                <a:cubicBezTo>
                  <a:pt x="125" y="248"/>
                  <a:pt x="125" y="248"/>
                  <a:pt x="125" y="248"/>
                </a:cubicBezTo>
                <a:cubicBezTo>
                  <a:pt x="96" y="247"/>
                  <a:pt x="70" y="235"/>
                  <a:pt x="51" y="217"/>
                </a:cubicBezTo>
                <a:lnTo>
                  <a:pt x="41" y="226"/>
                </a:lnTo>
                <a:close/>
                <a:moveTo>
                  <a:pt x="13" y="136"/>
                </a:moveTo>
                <a:cubicBezTo>
                  <a:pt x="0" y="136"/>
                  <a:pt x="0" y="136"/>
                  <a:pt x="0" y="136"/>
                </a:cubicBezTo>
                <a:cubicBezTo>
                  <a:pt x="1" y="168"/>
                  <a:pt x="14" y="197"/>
                  <a:pt x="34" y="219"/>
                </a:cubicBezTo>
                <a:cubicBezTo>
                  <a:pt x="43" y="210"/>
                  <a:pt x="43" y="210"/>
                  <a:pt x="43" y="210"/>
                </a:cubicBezTo>
                <a:cubicBezTo>
                  <a:pt x="25" y="190"/>
                  <a:pt x="14" y="164"/>
                  <a:pt x="13" y="136"/>
                </a:cubicBezTo>
                <a:close/>
                <a:moveTo>
                  <a:pt x="43" y="51"/>
                </a:moveTo>
                <a:cubicBezTo>
                  <a:pt x="34" y="42"/>
                  <a:pt x="34" y="42"/>
                  <a:pt x="34" y="42"/>
                </a:cubicBezTo>
                <a:cubicBezTo>
                  <a:pt x="14" y="64"/>
                  <a:pt x="1" y="94"/>
                  <a:pt x="0" y="126"/>
                </a:cubicBezTo>
                <a:cubicBezTo>
                  <a:pt x="13" y="126"/>
                  <a:pt x="13" y="126"/>
                  <a:pt x="13" y="126"/>
                </a:cubicBezTo>
                <a:cubicBezTo>
                  <a:pt x="14" y="97"/>
                  <a:pt x="25" y="71"/>
                  <a:pt x="43" y="51"/>
                </a:cubicBezTo>
                <a:close/>
                <a:moveTo>
                  <a:pt x="248" y="126"/>
                </a:moveTo>
                <a:cubicBezTo>
                  <a:pt x="260" y="126"/>
                  <a:pt x="260" y="126"/>
                  <a:pt x="260" y="126"/>
                </a:cubicBezTo>
                <a:cubicBezTo>
                  <a:pt x="259" y="93"/>
                  <a:pt x="246" y="64"/>
                  <a:pt x="226" y="42"/>
                </a:cubicBezTo>
                <a:cubicBezTo>
                  <a:pt x="217" y="51"/>
                  <a:pt x="217" y="51"/>
                  <a:pt x="217" y="51"/>
                </a:cubicBezTo>
                <a:cubicBezTo>
                  <a:pt x="235" y="71"/>
                  <a:pt x="246" y="97"/>
                  <a:pt x="248" y="126"/>
                </a:cubicBezTo>
                <a:close/>
                <a:moveTo>
                  <a:pt x="218" y="35"/>
                </a:moveTo>
                <a:cubicBezTo>
                  <a:pt x="196" y="14"/>
                  <a:pt x="167" y="2"/>
                  <a:pt x="135" y="0"/>
                </a:cubicBezTo>
                <a:cubicBezTo>
                  <a:pt x="135" y="13"/>
                  <a:pt x="135" y="13"/>
                  <a:pt x="135" y="13"/>
                </a:cubicBezTo>
                <a:cubicBezTo>
                  <a:pt x="164" y="14"/>
                  <a:pt x="190" y="26"/>
                  <a:pt x="209" y="44"/>
                </a:cubicBezTo>
                <a:lnTo>
                  <a:pt x="218" y="35"/>
                </a:lnTo>
                <a:close/>
                <a:moveTo>
                  <a:pt x="135" y="248"/>
                </a:moveTo>
                <a:cubicBezTo>
                  <a:pt x="135" y="261"/>
                  <a:pt x="135" y="261"/>
                  <a:pt x="135" y="261"/>
                </a:cubicBezTo>
                <a:cubicBezTo>
                  <a:pt x="167" y="260"/>
                  <a:pt x="196" y="247"/>
                  <a:pt x="218" y="226"/>
                </a:cubicBezTo>
                <a:cubicBezTo>
                  <a:pt x="209" y="217"/>
                  <a:pt x="209" y="217"/>
                  <a:pt x="209" y="217"/>
                </a:cubicBezTo>
                <a:cubicBezTo>
                  <a:pt x="190" y="236"/>
                  <a:pt x="164" y="247"/>
                  <a:pt x="135" y="248"/>
                </a:cubicBezTo>
                <a:close/>
                <a:moveTo>
                  <a:pt x="130" y="238"/>
                </a:moveTo>
                <a:cubicBezTo>
                  <a:pt x="71" y="238"/>
                  <a:pt x="23" y="190"/>
                  <a:pt x="23" y="131"/>
                </a:cubicBezTo>
                <a:cubicBezTo>
                  <a:pt x="23" y="71"/>
                  <a:pt x="71" y="23"/>
                  <a:pt x="130" y="23"/>
                </a:cubicBezTo>
                <a:cubicBezTo>
                  <a:pt x="189" y="23"/>
                  <a:pt x="238" y="71"/>
                  <a:pt x="238" y="131"/>
                </a:cubicBezTo>
                <a:cubicBezTo>
                  <a:pt x="238" y="190"/>
                  <a:pt x="189" y="238"/>
                  <a:pt x="130" y="238"/>
                </a:cubicBezTo>
                <a:close/>
                <a:moveTo>
                  <a:pt x="88" y="146"/>
                </a:moveTo>
                <a:cubicBezTo>
                  <a:pt x="65" y="146"/>
                  <a:pt x="65" y="146"/>
                  <a:pt x="65" y="146"/>
                </a:cubicBezTo>
                <a:cubicBezTo>
                  <a:pt x="65" y="146"/>
                  <a:pt x="65" y="146"/>
                  <a:pt x="65" y="146"/>
                </a:cubicBezTo>
                <a:cubicBezTo>
                  <a:pt x="71" y="141"/>
                  <a:pt x="71" y="141"/>
                  <a:pt x="71" y="141"/>
                </a:cubicBezTo>
                <a:cubicBezTo>
                  <a:pt x="79" y="134"/>
                  <a:pt x="86" y="126"/>
                  <a:pt x="86" y="116"/>
                </a:cubicBezTo>
                <a:cubicBezTo>
                  <a:pt x="86" y="105"/>
                  <a:pt x="79" y="97"/>
                  <a:pt x="66" y="97"/>
                </a:cubicBezTo>
                <a:cubicBezTo>
                  <a:pt x="58" y="97"/>
                  <a:pt x="51" y="100"/>
                  <a:pt x="46" y="103"/>
                </a:cubicBezTo>
                <a:cubicBezTo>
                  <a:pt x="50" y="113"/>
                  <a:pt x="50" y="113"/>
                  <a:pt x="50" y="113"/>
                </a:cubicBezTo>
                <a:cubicBezTo>
                  <a:pt x="53" y="111"/>
                  <a:pt x="58" y="108"/>
                  <a:pt x="63" y="108"/>
                </a:cubicBezTo>
                <a:cubicBezTo>
                  <a:pt x="70" y="108"/>
                  <a:pt x="73" y="112"/>
                  <a:pt x="73" y="117"/>
                </a:cubicBezTo>
                <a:cubicBezTo>
                  <a:pt x="72" y="124"/>
                  <a:pt x="66" y="131"/>
                  <a:pt x="53" y="142"/>
                </a:cubicBezTo>
                <a:cubicBezTo>
                  <a:pt x="46" y="149"/>
                  <a:pt x="46" y="149"/>
                  <a:pt x="46" y="149"/>
                </a:cubicBezTo>
                <a:cubicBezTo>
                  <a:pt x="46" y="157"/>
                  <a:pt x="46" y="157"/>
                  <a:pt x="46" y="157"/>
                </a:cubicBezTo>
                <a:cubicBezTo>
                  <a:pt x="88" y="157"/>
                  <a:pt x="88" y="157"/>
                  <a:pt x="88" y="157"/>
                </a:cubicBezTo>
                <a:lnTo>
                  <a:pt x="88" y="146"/>
                </a:lnTo>
                <a:close/>
                <a:moveTo>
                  <a:pt x="141" y="133"/>
                </a:moveTo>
                <a:cubicBezTo>
                  <a:pt x="134" y="133"/>
                  <a:pt x="134" y="133"/>
                  <a:pt x="134" y="133"/>
                </a:cubicBezTo>
                <a:cubicBezTo>
                  <a:pt x="134" y="98"/>
                  <a:pt x="134" y="98"/>
                  <a:pt x="134" y="98"/>
                </a:cubicBezTo>
                <a:cubicBezTo>
                  <a:pt x="117" y="98"/>
                  <a:pt x="117" y="98"/>
                  <a:pt x="117" y="98"/>
                </a:cubicBezTo>
                <a:cubicBezTo>
                  <a:pt x="94" y="134"/>
                  <a:pt x="94" y="134"/>
                  <a:pt x="94" y="134"/>
                </a:cubicBezTo>
                <a:cubicBezTo>
                  <a:pt x="94" y="143"/>
                  <a:pt x="94" y="143"/>
                  <a:pt x="94" y="143"/>
                </a:cubicBezTo>
                <a:cubicBezTo>
                  <a:pt x="120" y="143"/>
                  <a:pt x="120" y="143"/>
                  <a:pt x="120" y="143"/>
                </a:cubicBezTo>
                <a:cubicBezTo>
                  <a:pt x="120" y="157"/>
                  <a:pt x="120" y="157"/>
                  <a:pt x="120" y="157"/>
                </a:cubicBezTo>
                <a:cubicBezTo>
                  <a:pt x="134" y="157"/>
                  <a:pt x="134" y="157"/>
                  <a:pt x="134" y="157"/>
                </a:cubicBezTo>
                <a:cubicBezTo>
                  <a:pt x="134" y="143"/>
                  <a:pt x="134" y="143"/>
                  <a:pt x="134" y="143"/>
                </a:cubicBezTo>
                <a:cubicBezTo>
                  <a:pt x="141" y="143"/>
                  <a:pt x="141" y="143"/>
                  <a:pt x="141" y="143"/>
                </a:cubicBezTo>
                <a:lnTo>
                  <a:pt x="141" y="133"/>
                </a:lnTo>
                <a:close/>
                <a:moveTo>
                  <a:pt x="160" y="89"/>
                </a:moveTo>
                <a:cubicBezTo>
                  <a:pt x="151" y="89"/>
                  <a:pt x="151" y="89"/>
                  <a:pt x="151" y="89"/>
                </a:cubicBezTo>
                <a:cubicBezTo>
                  <a:pt x="151" y="180"/>
                  <a:pt x="151" y="180"/>
                  <a:pt x="151" y="180"/>
                </a:cubicBezTo>
                <a:cubicBezTo>
                  <a:pt x="160" y="180"/>
                  <a:pt x="160" y="180"/>
                  <a:pt x="160" y="180"/>
                </a:cubicBezTo>
                <a:lnTo>
                  <a:pt x="160" y="89"/>
                </a:lnTo>
                <a:close/>
                <a:moveTo>
                  <a:pt x="190" y="157"/>
                </a:moveTo>
                <a:cubicBezTo>
                  <a:pt x="215" y="107"/>
                  <a:pt x="215" y="107"/>
                  <a:pt x="215" y="107"/>
                </a:cubicBezTo>
                <a:cubicBezTo>
                  <a:pt x="215" y="98"/>
                  <a:pt x="215" y="98"/>
                  <a:pt x="215" y="98"/>
                </a:cubicBezTo>
                <a:cubicBezTo>
                  <a:pt x="173" y="98"/>
                  <a:pt x="173" y="98"/>
                  <a:pt x="173" y="98"/>
                </a:cubicBezTo>
                <a:cubicBezTo>
                  <a:pt x="173" y="110"/>
                  <a:pt x="173" y="110"/>
                  <a:pt x="173" y="110"/>
                </a:cubicBezTo>
                <a:cubicBezTo>
                  <a:pt x="200" y="110"/>
                  <a:pt x="200" y="110"/>
                  <a:pt x="200" y="110"/>
                </a:cubicBezTo>
                <a:cubicBezTo>
                  <a:pt x="200" y="110"/>
                  <a:pt x="200" y="110"/>
                  <a:pt x="200" y="110"/>
                </a:cubicBezTo>
                <a:cubicBezTo>
                  <a:pt x="176" y="157"/>
                  <a:pt x="176" y="157"/>
                  <a:pt x="176" y="157"/>
                </a:cubicBezTo>
                <a:lnTo>
                  <a:pt x="190" y="157"/>
                </a:lnTo>
                <a:close/>
                <a:moveTo>
                  <a:pt x="217" y="210"/>
                </a:moveTo>
                <a:cubicBezTo>
                  <a:pt x="226" y="219"/>
                  <a:pt x="226" y="219"/>
                  <a:pt x="226" y="219"/>
                </a:cubicBezTo>
                <a:cubicBezTo>
                  <a:pt x="246" y="197"/>
                  <a:pt x="259" y="168"/>
                  <a:pt x="260" y="136"/>
                </a:cubicBezTo>
                <a:cubicBezTo>
                  <a:pt x="248" y="136"/>
                  <a:pt x="248" y="136"/>
                  <a:pt x="248" y="136"/>
                </a:cubicBezTo>
                <a:cubicBezTo>
                  <a:pt x="246" y="164"/>
                  <a:pt x="235" y="190"/>
                  <a:pt x="217" y="21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0" name="文本框 29"/>
          <p:cNvSpPr txBox="1"/>
          <p:nvPr/>
        </p:nvSpPr>
        <p:spPr>
          <a:xfrm>
            <a:off x="5148681" y="1900102"/>
            <a:ext cx="1321324" cy="369332"/>
          </a:xfrm>
          <a:prstGeom prst="rect">
            <a:avLst/>
          </a:prstGeom>
          <a:noFill/>
        </p:spPr>
        <p:txBody>
          <a:bodyPr wrap="none" rtlCol="0">
            <a:prstTxWarp prst="textArchUp">
              <a:avLst>
                <a:gd name="adj" fmla="val 12125982"/>
              </a:avLst>
            </a:prstTxWarp>
            <a:spAutoFit/>
          </a:bodyPr>
          <a:lstStyle/>
          <a:p>
            <a:pPr algn="ctr"/>
            <a:r>
              <a:rPr lang="en-US" altLang="zh-CN" dirty="0" smtClean="0">
                <a:solidFill>
                  <a:schemeClr val="bg1"/>
                </a:solidFill>
              </a:rPr>
              <a:t>Professional</a:t>
            </a:r>
          </a:p>
        </p:txBody>
      </p:sp>
      <p:sp>
        <p:nvSpPr>
          <p:cNvPr id="31" name="文本框 30"/>
          <p:cNvSpPr txBox="1"/>
          <p:nvPr/>
        </p:nvSpPr>
        <p:spPr>
          <a:xfrm>
            <a:off x="5148681" y="4471852"/>
            <a:ext cx="1321324" cy="369332"/>
          </a:xfrm>
          <a:prstGeom prst="rect">
            <a:avLst/>
          </a:prstGeom>
          <a:noFill/>
        </p:spPr>
        <p:txBody>
          <a:bodyPr wrap="none" rtlCol="0">
            <a:prstTxWarp prst="textArchDown">
              <a:avLst/>
            </a:prstTxWarp>
            <a:spAutoFit/>
          </a:bodyPr>
          <a:lstStyle/>
          <a:p>
            <a:pPr algn="ctr"/>
            <a:r>
              <a:rPr lang="en-US" altLang="zh-CN" dirty="0" smtClean="0">
                <a:solidFill>
                  <a:schemeClr val="bg1"/>
                </a:solidFill>
              </a:rPr>
              <a:t>Efficient</a:t>
            </a:r>
          </a:p>
        </p:txBody>
      </p:sp>
      <p:sp>
        <p:nvSpPr>
          <p:cNvPr id="32" name="椭圆 31"/>
          <p:cNvSpPr/>
          <p:nvPr/>
        </p:nvSpPr>
        <p:spPr>
          <a:xfrm>
            <a:off x="8418286" y="1640114"/>
            <a:ext cx="180000" cy="180000"/>
          </a:xfrm>
          <a:prstGeom prst="ellipse">
            <a:avLst/>
          </a:prstGeom>
          <a:solidFill>
            <a:srgbClr val="DC6C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8582583" y="1805346"/>
            <a:ext cx="1255472" cy="830997"/>
          </a:xfrm>
          <a:prstGeom prst="rect">
            <a:avLst/>
          </a:prstGeom>
          <a:noFill/>
        </p:spPr>
        <p:txBody>
          <a:bodyPr wrap="none" rtlCol="0">
            <a:spAutoFit/>
          </a:bodyPr>
          <a:lstStyle/>
          <a:p>
            <a:r>
              <a:rPr lang="en-US" altLang="zh-CN" sz="4800" b="1" dirty="0" smtClean="0"/>
              <a:t># 02</a:t>
            </a:r>
            <a:endParaRPr lang="zh-CN" altLang="en-US" sz="4800" b="1" dirty="0"/>
          </a:p>
        </p:txBody>
      </p:sp>
      <p:sp>
        <p:nvSpPr>
          <p:cNvPr id="34" name="文本框 33"/>
          <p:cNvSpPr txBox="1"/>
          <p:nvPr/>
        </p:nvSpPr>
        <p:spPr>
          <a:xfrm>
            <a:off x="8598285" y="2496314"/>
            <a:ext cx="2098743" cy="461665"/>
          </a:xfrm>
          <a:prstGeom prst="rect">
            <a:avLst/>
          </a:prstGeom>
          <a:noFill/>
        </p:spPr>
        <p:txBody>
          <a:bodyPr wrap="square" rtlCol="0">
            <a:spAutoFit/>
          </a:bodyPr>
          <a:lstStyle/>
          <a:p>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a:t>
            </a:r>
            <a:r>
              <a:rPr lang="zh-CN" altLang="en-US" sz="1200" dirty="0" smtClean="0">
                <a:solidFill>
                  <a:schemeClr val="tx1">
                    <a:lumMod val="75000"/>
                    <a:lumOff val="25000"/>
                  </a:schemeClr>
                </a:solidFill>
                <a:latin typeface="时尚中黑简体" panose="01010104010101010101" pitchFamily="2" charset="-122"/>
                <a:ea typeface="时尚中黑简体" panose="01010104010101010101" pitchFamily="2" charset="-122"/>
              </a:rPr>
              <a:t>文字点击</a:t>
            </a:r>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添加标题文字</a:t>
            </a:r>
          </a:p>
        </p:txBody>
      </p:sp>
      <p:sp>
        <p:nvSpPr>
          <p:cNvPr id="35" name="椭圆 34"/>
          <p:cNvSpPr/>
          <p:nvPr/>
        </p:nvSpPr>
        <p:spPr>
          <a:xfrm>
            <a:off x="8418286" y="3936307"/>
            <a:ext cx="180000" cy="180000"/>
          </a:xfrm>
          <a:prstGeom prst="ellipse">
            <a:avLst/>
          </a:prstGeom>
          <a:solidFill>
            <a:srgbClr val="F1AF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8582583" y="4101539"/>
            <a:ext cx="1255472" cy="830997"/>
          </a:xfrm>
          <a:prstGeom prst="rect">
            <a:avLst/>
          </a:prstGeom>
          <a:noFill/>
        </p:spPr>
        <p:txBody>
          <a:bodyPr wrap="none" rtlCol="0">
            <a:spAutoFit/>
          </a:bodyPr>
          <a:lstStyle/>
          <a:p>
            <a:r>
              <a:rPr lang="en-US" altLang="zh-CN" sz="4800" b="1" dirty="0" smtClean="0"/>
              <a:t># 04</a:t>
            </a:r>
            <a:endParaRPr lang="zh-CN" altLang="en-US" sz="4800" b="1" dirty="0"/>
          </a:p>
        </p:txBody>
      </p:sp>
      <p:sp>
        <p:nvSpPr>
          <p:cNvPr id="37" name="文本框 36"/>
          <p:cNvSpPr txBox="1"/>
          <p:nvPr/>
        </p:nvSpPr>
        <p:spPr>
          <a:xfrm>
            <a:off x="8598285" y="4792507"/>
            <a:ext cx="2098743" cy="461665"/>
          </a:xfrm>
          <a:prstGeom prst="rect">
            <a:avLst/>
          </a:prstGeom>
          <a:noFill/>
        </p:spPr>
        <p:txBody>
          <a:bodyPr wrap="square" rtlCol="0">
            <a:spAutoFit/>
          </a:bodyPr>
          <a:lstStyle/>
          <a:p>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a:t>
            </a:r>
            <a:r>
              <a:rPr lang="zh-CN" altLang="en-US" sz="1200" dirty="0" smtClean="0">
                <a:solidFill>
                  <a:schemeClr val="tx1">
                    <a:lumMod val="75000"/>
                    <a:lumOff val="25000"/>
                  </a:schemeClr>
                </a:solidFill>
                <a:latin typeface="时尚中黑简体" panose="01010104010101010101" pitchFamily="2" charset="-122"/>
                <a:ea typeface="时尚中黑简体" panose="01010104010101010101" pitchFamily="2" charset="-122"/>
              </a:rPr>
              <a:t>文字点击</a:t>
            </a:r>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添加标题文字</a:t>
            </a:r>
          </a:p>
        </p:txBody>
      </p:sp>
      <p:sp>
        <p:nvSpPr>
          <p:cNvPr id="38" name="椭圆 37"/>
          <p:cNvSpPr/>
          <p:nvPr/>
        </p:nvSpPr>
        <p:spPr>
          <a:xfrm>
            <a:off x="3054554" y="1640114"/>
            <a:ext cx="180000" cy="180000"/>
          </a:xfrm>
          <a:prstGeom prst="ellipse">
            <a:avLst/>
          </a:prstGeom>
          <a:solidFill>
            <a:srgbClr val="56A8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nvSpPr>
        <p:spPr>
          <a:xfrm>
            <a:off x="1979082" y="1805346"/>
            <a:ext cx="1255472" cy="830997"/>
          </a:xfrm>
          <a:prstGeom prst="rect">
            <a:avLst/>
          </a:prstGeom>
          <a:noFill/>
        </p:spPr>
        <p:txBody>
          <a:bodyPr wrap="none" rtlCol="0">
            <a:spAutoFit/>
          </a:bodyPr>
          <a:lstStyle/>
          <a:p>
            <a:r>
              <a:rPr lang="en-US" altLang="zh-CN" sz="4800" b="1" dirty="0" smtClean="0"/>
              <a:t># 01</a:t>
            </a:r>
            <a:endParaRPr lang="zh-CN" altLang="en-US" sz="4800" b="1" dirty="0"/>
          </a:p>
        </p:txBody>
      </p:sp>
      <p:sp>
        <p:nvSpPr>
          <p:cNvPr id="40" name="文本框 39"/>
          <p:cNvSpPr txBox="1"/>
          <p:nvPr/>
        </p:nvSpPr>
        <p:spPr>
          <a:xfrm>
            <a:off x="1135811" y="2496314"/>
            <a:ext cx="2098743" cy="461665"/>
          </a:xfrm>
          <a:prstGeom prst="rect">
            <a:avLst/>
          </a:prstGeom>
          <a:noFill/>
        </p:spPr>
        <p:txBody>
          <a:bodyPr wrap="square" rtlCol="0">
            <a:spAutoFit/>
          </a:bodyPr>
          <a:lstStyle/>
          <a:p>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a:t>
            </a:r>
            <a:r>
              <a:rPr lang="zh-CN" altLang="en-US" sz="1200" dirty="0" smtClean="0">
                <a:solidFill>
                  <a:schemeClr val="tx1">
                    <a:lumMod val="75000"/>
                    <a:lumOff val="25000"/>
                  </a:schemeClr>
                </a:solidFill>
                <a:latin typeface="时尚中黑简体" panose="01010104010101010101" pitchFamily="2" charset="-122"/>
                <a:ea typeface="时尚中黑简体" panose="01010104010101010101" pitchFamily="2" charset="-122"/>
              </a:rPr>
              <a:t>文字点击</a:t>
            </a:r>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添加标题文字</a:t>
            </a:r>
          </a:p>
        </p:txBody>
      </p:sp>
      <p:sp>
        <p:nvSpPr>
          <p:cNvPr id="41" name="椭圆 40"/>
          <p:cNvSpPr/>
          <p:nvPr/>
        </p:nvSpPr>
        <p:spPr>
          <a:xfrm>
            <a:off x="3054554" y="3936307"/>
            <a:ext cx="180000" cy="1800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1979082" y="4101539"/>
            <a:ext cx="1255472" cy="830997"/>
          </a:xfrm>
          <a:prstGeom prst="rect">
            <a:avLst/>
          </a:prstGeom>
          <a:noFill/>
        </p:spPr>
        <p:txBody>
          <a:bodyPr wrap="none" rtlCol="0">
            <a:spAutoFit/>
          </a:bodyPr>
          <a:lstStyle/>
          <a:p>
            <a:r>
              <a:rPr lang="en-US" altLang="zh-CN" sz="4800" b="1" dirty="0" smtClean="0"/>
              <a:t># 03</a:t>
            </a:r>
            <a:endParaRPr lang="zh-CN" altLang="en-US" sz="4800" b="1" dirty="0"/>
          </a:p>
        </p:txBody>
      </p:sp>
      <p:sp>
        <p:nvSpPr>
          <p:cNvPr id="43" name="文本框 42"/>
          <p:cNvSpPr txBox="1"/>
          <p:nvPr/>
        </p:nvSpPr>
        <p:spPr>
          <a:xfrm>
            <a:off x="1135811" y="4792507"/>
            <a:ext cx="2098743" cy="461665"/>
          </a:xfrm>
          <a:prstGeom prst="rect">
            <a:avLst/>
          </a:prstGeom>
          <a:noFill/>
        </p:spPr>
        <p:txBody>
          <a:bodyPr wrap="square" rtlCol="0">
            <a:spAutoFit/>
          </a:bodyPr>
          <a:lstStyle/>
          <a:p>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a:t>
            </a:r>
            <a:r>
              <a:rPr lang="zh-CN" altLang="en-US" sz="1200" dirty="0" smtClean="0">
                <a:solidFill>
                  <a:schemeClr val="tx1">
                    <a:lumMod val="75000"/>
                    <a:lumOff val="25000"/>
                  </a:schemeClr>
                </a:solidFill>
                <a:latin typeface="时尚中黑简体" panose="01010104010101010101" pitchFamily="2" charset="-122"/>
                <a:ea typeface="时尚中黑简体" panose="01010104010101010101" pitchFamily="2" charset="-122"/>
              </a:rPr>
              <a:t>文字点击</a:t>
            </a:r>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添加标题文字</a:t>
            </a:r>
          </a:p>
        </p:txBody>
      </p:sp>
    </p:spTree>
    <p:extLst>
      <p:ext uri="{BB962C8B-B14F-4D97-AF65-F5344CB8AC3E}">
        <p14:creationId xmlns:p14="http://schemas.microsoft.com/office/powerpoint/2010/main" val="2358649594"/>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ntr" presetSubtype="0" decel="100000" fill="hold" grpId="0" nodeType="clickEffect">
                                  <p:stCondLst>
                                    <p:cond delay="0"/>
                                  </p:stCondLst>
                                  <p:childTnLst>
                                    <p:set>
                                      <p:cBhvr>
                                        <p:cTn id="13" dur="1" fill="hold">
                                          <p:stCondLst>
                                            <p:cond delay="0"/>
                                          </p:stCondLst>
                                        </p:cTn>
                                        <p:tgtEl>
                                          <p:spTgt spid="39"/>
                                        </p:tgtEl>
                                        <p:attrNameLst>
                                          <p:attrName>style.visibility</p:attrName>
                                        </p:attrNameLst>
                                      </p:cBhvr>
                                      <p:to>
                                        <p:strVal val="visible"/>
                                      </p:to>
                                    </p:set>
                                    <p:anim calcmode="lin" valueType="num">
                                      <p:cBhvr>
                                        <p:cTn id="14" dur="1000" fill="hold"/>
                                        <p:tgtEl>
                                          <p:spTgt spid="39"/>
                                        </p:tgtEl>
                                        <p:attrNameLst>
                                          <p:attrName>ppt_w</p:attrName>
                                        </p:attrNameLst>
                                      </p:cBhvr>
                                      <p:tavLst>
                                        <p:tav tm="0">
                                          <p:val>
                                            <p:strVal val="#ppt_w+.3"/>
                                          </p:val>
                                        </p:tav>
                                        <p:tav tm="100000">
                                          <p:val>
                                            <p:strVal val="#ppt_w"/>
                                          </p:val>
                                        </p:tav>
                                      </p:tavLst>
                                    </p:anim>
                                    <p:anim calcmode="lin" valueType="num">
                                      <p:cBhvr>
                                        <p:cTn id="15" dur="1000" fill="hold"/>
                                        <p:tgtEl>
                                          <p:spTgt spid="39"/>
                                        </p:tgtEl>
                                        <p:attrNameLst>
                                          <p:attrName>ppt_h</p:attrName>
                                        </p:attrNameLst>
                                      </p:cBhvr>
                                      <p:tavLst>
                                        <p:tav tm="0">
                                          <p:val>
                                            <p:strVal val="#ppt_h"/>
                                          </p:val>
                                        </p:tav>
                                        <p:tav tm="100000">
                                          <p:val>
                                            <p:strVal val="#ppt_h"/>
                                          </p:val>
                                        </p:tav>
                                      </p:tavLst>
                                    </p:anim>
                                    <p:animEffect transition="in" filter="fade">
                                      <p:cBhvr>
                                        <p:cTn id="16" dur="1000"/>
                                        <p:tgtEl>
                                          <p:spTgt spid="39"/>
                                        </p:tgtEl>
                                      </p:cBhvr>
                                    </p:animEffect>
                                  </p:childTnLst>
                                </p:cTn>
                              </p:par>
                              <p:par>
                                <p:cTn id="17" presetID="50" presetClass="entr" presetSubtype="0" decel="100000" fill="hold" grpId="0" nodeType="withEffect">
                                  <p:stCondLst>
                                    <p:cond delay="0"/>
                                  </p:stCondLst>
                                  <p:childTnLst>
                                    <p:set>
                                      <p:cBhvr>
                                        <p:cTn id="18" dur="1" fill="hold">
                                          <p:stCondLst>
                                            <p:cond delay="0"/>
                                          </p:stCondLst>
                                        </p:cTn>
                                        <p:tgtEl>
                                          <p:spTgt spid="38"/>
                                        </p:tgtEl>
                                        <p:attrNameLst>
                                          <p:attrName>style.visibility</p:attrName>
                                        </p:attrNameLst>
                                      </p:cBhvr>
                                      <p:to>
                                        <p:strVal val="visible"/>
                                      </p:to>
                                    </p:set>
                                    <p:anim calcmode="lin" valueType="num">
                                      <p:cBhvr>
                                        <p:cTn id="19" dur="1000" fill="hold"/>
                                        <p:tgtEl>
                                          <p:spTgt spid="38"/>
                                        </p:tgtEl>
                                        <p:attrNameLst>
                                          <p:attrName>ppt_w</p:attrName>
                                        </p:attrNameLst>
                                      </p:cBhvr>
                                      <p:tavLst>
                                        <p:tav tm="0">
                                          <p:val>
                                            <p:strVal val="#ppt_w+.3"/>
                                          </p:val>
                                        </p:tav>
                                        <p:tav tm="100000">
                                          <p:val>
                                            <p:strVal val="#ppt_w"/>
                                          </p:val>
                                        </p:tav>
                                      </p:tavLst>
                                    </p:anim>
                                    <p:anim calcmode="lin" valueType="num">
                                      <p:cBhvr>
                                        <p:cTn id="20" dur="1000" fill="hold"/>
                                        <p:tgtEl>
                                          <p:spTgt spid="38"/>
                                        </p:tgtEl>
                                        <p:attrNameLst>
                                          <p:attrName>ppt_h</p:attrName>
                                        </p:attrNameLst>
                                      </p:cBhvr>
                                      <p:tavLst>
                                        <p:tav tm="0">
                                          <p:val>
                                            <p:strVal val="#ppt_h"/>
                                          </p:val>
                                        </p:tav>
                                        <p:tav tm="100000">
                                          <p:val>
                                            <p:strVal val="#ppt_h"/>
                                          </p:val>
                                        </p:tav>
                                      </p:tavLst>
                                    </p:anim>
                                    <p:animEffect transition="in" filter="fade">
                                      <p:cBhvr>
                                        <p:cTn id="21" dur="1000"/>
                                        <p:tgtEl>
                                          <p:spTgt spid="38"/>
                                        </p:tgtEl>
                                      </p:cBhvr>
                                    </p:animEffect>
                                  </p:childTnLst>
                                </p:cTn>
                              </p:par>
                              <p:par>
                                <p:cTn id="22" presetID="50" presetClass="entr" presetSubtype="0" decel="100000" fill="hold" grpId="0" nodeType="withEffect">
                                  <p:stCondLst>
                                    <p:cond delay="0"/>
                                  </p:stCondLst>
                                  <p:childTnLst>
                                    <p:set>
                                      <p:cBhvr>
                                        <p:cTn id="23" dur="1" fill="hold">
                                          <p:stCondLst>
                                            <p:cond delay="0"/>
                                          </p:stCondLst>
                                        </p:cTn>
                                        <p:tgtEl>
                                          <p:spTgt spid="40"/>
                                        </p:tgtEl>
                                        <p:attrNameLst>
                                          <p:attrName>style.visibility</p:attrName>
                                        </p:attrNameLst>
                                      </p:cBhvr>
                                      <p:to>
                                        <p:strVal val="visible"/>
                                      </p:to>
                                    </p:set>
                                    <p:anim calcmode="lin" valueType="num">
                                      <p:cBhvr>
                                        <p:cTn id="24" dur="1000" fill="hold"/>
                                        <p:tgtEl>
                                          <p:spTgt spid="40"/>
                                        </p:tgtEl>
                                        <p:attrNameLst>
                                          <p:attrName>ppt_w</p:attrName>
                                        </p:attrNameLst>
                                      </p:cBhvr>
                                      <p:tavLst>
                                        <p:tav tm="0">
                                          <p:val>
                                            <p:strVal val="#ppt_w+.3"/>
                                          </p:val>
                                        </p:tav>
                                        <p:tav tm="100000">
                                          <p:val>
                                            <p:strVal val="#ppt_w"/>
                                          </p:val>
                                        </p:tav>
                                      </p:tavLst>
                                    </p:anim>
                                    <p:anim calcmode="lin" valueType="num">
                                      <p:cBhvr>
                                        <p:cTn id="25" dur="1000" fill="hold"/>
                                        <p:tgtEl>
                                          <p:spTgt spid="40"/>
                                        </p:tgtEl>
                                        <p:attrNameLst>
                                          <p:attrName>ppt_h</p:attrName>
                                        </p:attrNameLst>
                                      </p:cBhvr>
                                      <p:tavLst>
                                        <p:tav tm="0">
                                          <p:val>
                                            <p:strVal val="#ppt_h"/>
                                          </p:val>
                                        </p:tav>
                                        <p:tav tm="100000">
                                          <p:val>
                                            <p:strVal val="#ppt_h"/>
                                          </p:val>
                                        </p:tav>
                                      </p:tavLst>
                                    </p:anim>
                                    <p:animEffect transition="in" filter="fade">
                                      <p:cBhvr>
                                        <p:cTn id="26" dur="1000"/>
                                        <p:tgtEl>
                                          <p:spTgt spid="40"/>
                                        </p:tgtEl>
                                      </p:cBhvr>
                                    </p:animEffect>
                                  </p:childTnLst>
                                </p:cTn>
                              </p:par>
                              <p:par>
                                <p:cTn id="27" presetID="50" presetClass="entr" presetSubtype="0" decel="100000" fill="hold" grpId="0" nodeType="withEffect">
                                  <p:stCondLst>
                                    <p:cond delay="0"/>
                                  </p:stCondLst>
                                  <p:childTnLst>
                                    <p:set>
                                      <p:cBhvr>
                                        <p:cTn id="28" dur="1" fill="hold">
                                          <p:stCondLst>
                                            <p:cond delay="0"/>
                                          </p:stCondLst>
                                        </p:cTn>
                                        <p:tgtEl>
                                          <p:spTgt spid="41"/>
                                        </p:tgtEl>
                                        <p:attrNameLst>
                                          <p:attrName>style.visibility</p:attrName>
                                        </p:attrNameLst>
                                      </p:cBhvr>
                                      <p:to>
                                        <p:strVal val="visible"/>
                                      </p:to>
                                    </p:set>
                                    <p:anim calcmode="lin" valueType="num">
                                      <p:cBhvr>
                                        <p:cTn id="29" dur="1000" fill="hold"/>
                                        <p:tgtEl>
                                          <p:spTgt spid="41"/>
                                        </p:tgtEl>
                                        <p:attrNameLst>
                                          <p:attrName>ppt_w</p:attrName>
                                        </p:attrNameLst>
                                      </p:cBhvr>
                                      <p:tavLst>
                                        <p:tav tm="0">
                                          <p:val>
                                            <p:strVal val="#ppt_w+.3"/>
                                          </p:val>
                                        </p:tav>
                                        <p:tav tm="100000">
                                          <p:val>
                                            <p:strVal val="#ppt_w"/>
                                          </p:val>
                                        </p:tav>
                                      </p:tavLst>
                                    </p:anim>
                                    <p:anim calcmode="lin" valueType="num">
                                      <p:cBhvr>
                                        <p:cTn id="30" dur="1000" fill="hold"/>
                                        <p:tgtEl>
                                          <p:spTgt spid="41"/>
                                        </p:tgtEl>
                                        <p:attrNameLst>
                                          <p:attrName>ppt_h</p:attrName>
                                        </p:attrNameLst>
                                      </p:cBhvr>
                                      <p:tavLst>
                                        <p:tav tm="0">
                                          <p:val>
                                            <p:strVal val="#ppt_h"/>
                                          </p:val>
                                        </p:tav>
                                        <p:tav tm="100000">
                                          <p:val>
                                            <p:strVal val="#ppt_h"/>
                                          </p:val>
                                        </p:tav>
                                      </p:tavLst>
                                    </p:anim>
                                    <p:animEffect transition="in" filter="fade">
                                      <p:cBhvr>
                                        <p:cTn id="31" dur="1000"/>
                                        <p:tgtEl>
                                          <p:spTgt spid="41"/>
                                        </p:tgtEl>
                                      </p:cBhvr>
                                    </p:animEffect>
                                  </p:childTnLst>
                                </p:cTn>
                              </p:par>
                              <p:par>
                                <p:cTn id="32" presetID="50" presetClass="entr" presetSubtype="0" decel="100000" fill="hold" grpId="0" nodeType="withEffect">
                                  <p:stCondLst>
                                    <p:cond delay="0"/>
                                  </p:stCondLst>
                                  <p:childTnLst>
                                    <p:set>
                                      <p:cBhvr>
                                        <p:cTn id="33" dur="1" fill="hold">
                                          <p:stCondLst>
                                            <p:cond delay="0"/>
                                          </p:stCondLst>
                                        </p:cTn>
                                        <p:tgtEl>
                                          <p:spTgt spid="42"/>
                                        </p:tgtEl>
                                        <p:attrNameLst>
                                          <p:attrName>style.visibility</p:attrName>
                                        </p:attrNameLst>
                                      </p:cBhvr>
                                      <p:to>
                                        <p:strVal val="visible"/>
                                      </p:to>
                                    </p:set>
                                    <p:anim calcmode="lin" valueType="num">
                                      <p:cBhvr>
                                        <p:cTn id="34" dur="1000" fill="hold"/>
                                        <p:tgtEl>
                                          <p:spTgt spid="42"/>
                                        </p:tgtEl>
                                        <p:attrNameLst>
                                          <p:attrName>ppt_w</p:attrName>
                                        </p:attrNameLst>
                                      </p:cBhvr>
                                      <p:tavLst>
                                        <p:tav tm="0">
                                          <p:val>
                                            <p:strVal val="#ppt_w+.3"/>
                                          </p:val>
                                        </p:tav>
                                        <p:tav tm="100000">
                                          <p:val>
                                            <p:strVal val="#ppt_w"/>
                                          </p:val>
                                        </p:tav>
                                      </p:tavLst>
                                    </p:anim>
                                    <p:anim calcmode="lin" valueType="num">
                                      <p:cBhvr>
                                        <p:cTn id="35" dur="1000" fill="hold"/>
                                        <p:tgtEl>
                                          <p:spTgt spid="42"/>
                                        </p:tgtEl>
                                        <p:attrNameLst>
                                          <p:attrName>ppt_h</p:attrName>
                                        </p:attrNameLst>
                                      </p:cBhvr>
                                      <p:tavLst>
                                        <p:tav tm="0">
                                          <p:val>
                                            <p:strVal val="#ppt_h"/>
                                          </p:val>
                                        </p:tav>
                                        <p:tav tm="100000">
                                          <p:val>
                                            <p:strVal val="#ppt_h"/>
                                          </p:val>
                                        </p:tav>
                                      </p:tavLst>
                                    </p:anim>
                                    <p:animEffect transition="in" filter="fade">
                                      <p:cBhvr>
                                        <p:cTn id="36" dur="1000"/>
                                        <p:tgtEl>
                                          <p:spTgt spid="42"/>
                                        </p:tgtEl>
                                      </p:cBhvr>
                                    </p:animEffect>
                                  </p:childTnLst>
                                </p:cTn>
                              </p:par>
                              <p:par>
                                <p:cTn id="37" presetID="50" presetClass="entr" presetSubtype="0" decel="100000" fill="hold" grpId="0" nodeType="withEffect">
                                  <p:stCondLst>
                                    <p:cond delay="0"/>
                                  </p:stCondLst>
                                  <p:childTnLst>
                                    <p:set>
                                      <p:cBhvr>
                                        <p:cTn id="38" dur="1" fill="hold">
                                          <p:stCondLst>
                                            <p:cond delay="0"/>
                                          </p:stCondLst>
                                        </p:cTn>
                                        <p:tgtEl>
                                          <p:spTgt spid="43"/>
                                        </p:tgtEl>
                                        <p:attrNameLst>
                                          <p:attrName>style.visibility</p:attrName>
                                        </p:attrNameLst>
                                      </p:cBhvr>
                                      <p:to>
                                        <p:strVal val="visible"/>
                                      </p:to>
                                    </p:set>
                                    <p:anim calcmode="lin" valueType="num">
                                      <p:cBhvr>
                                        <p:cTn id="39" dur="1000" fill="hold"/>
                                        <p:tgtEl>
                                          <p:spTgt spid="43"/>
                                        </p:tgtEl>
                                        <p:attrNameLst>
                                          <p:attrName>ppt_w</p:attrName>
                                        </p:attrNameLst>
                                      </p:cBhvr>
                                      <p:tavLst>
                                        <p:tav tm="0">
                                          <p:val>
                                            <p:strVal val="#ppt_w+.3"/>
                                          </p:val>
                                        </p:tav>
                                        <p:tav tm="100000">
                                          <p:val>
                                            <p:strVal val="#ppt_w"/>
                                          </p:val>
                                        </p:tav>
                                      </p:tavLst>
                                    </p:anim>
                                    <p:anim calcmode="lin" valueType="num">
                                      <p:cBhvr>
                                        <p:cTn id="40" dur="1000" fill="hold"/>
                                        <p:tgtEl>
                                          <p:spTgt spid="43"/>
                                        </p:tgtEl>
                                        <p:attrNameLst>
                                          <p:attrName>ppt_h</p:attrName>
                                        </p:attrNameLst>
                                      </p:cBhvr>
                                      <p:tavLst>
                                        <p:tav tm="0">
                                          <p:val>
                                            <p:strVal val="#ppt_h"/>
                                          </p:val>
                                        </p:tav>
                                        <p:tav tm="100000">
                                          <p:val>
                                            <p:strVal val="#ppt_h"/>
                                          </p:val>
                                        </p:tav>
                                      </p:tavLst>
                                    </p:anim>
                                    <p:animEffect transition="in" filter="fade">
                                      <p:cBhvr>
                                        <p:cTn id="41" dur="1000"/>
                                        <p:tgtEl>
                                          <p:spTgt spid="43"/>
                                        </p:tgtEl>
                                      </p:cBhvr>
                                    </p:animEffect>
                                  </p:childTnLst>
                                </p:cTn>
                              </p:par>
                              <p:par>
                                <p:cTn id="42" presetID="50" presetClass="entr" presetSubtype="0" decel="100000" fill="hold" grpId="0" nodeType="withEffect">
                                  <p:stCondLst>
                                    <p:cond delay="0"/>
                                  </p:stCondLst>
                                  <p:childTnLst>
                                    <p:set>
                                      <p:cBhvr>
                                        <p:cTn id="43" dur="1" fill="hold">
                                          <p:stCondLst>
                                            <p:cond delay="0"/>
                                          </p:stCondLst>
                                        </p:cTn>
                                        <p:tgtEl>
                                          <p:spTgt spid="33"/>
                                        </p:tgtEl>
                                        <p:attrNameLst>
                                          <p:attrName>style.visibility</p:attrName>
                                        </p:attrNameLst>
                                      </p:cBhvr>
                                      <p:to>
                                        <p:strVal val="visible"/>
                                      </p:to>
                                    </p:set>
                                    <p:anim calcmode="lin" valueType="num">
                                      <p:cBhvr>
                                        <p:cTn id="44" dur="1000" fill="hold"/>
                                        <p:tgtEl>
                                          <p:spTgt spid="33"/>
                                        </p:tgtEl>
                                        <p:attrNameLst>
                                          <p:attrName>ppt_w</p:attrName>
                                        </p:attrNameLst>
                                      </p:cBhvr>
                                      <p:tavLst>
                                        <p:tav tm="0">
                                          <p:val>
                                            <p:strVal val="#ppt_w+.3"/>
                                          </p:val>
                                        </p:tav>
                                        <p:tav tm="100000">
                                          <p:val>
                                            <p:strVal val="#ppt_w"/>
                                          </p:val>
                                        </p:tav>
                                      </p:tavLst>
                                    </p:anim>
                                    <p:anim calcmode="lin" valueType="num">
                                      <p:cBhvr>
                                        <p:cTn id="45" dur="1000" fill="hold"/>
                                        <p:tgtEl>
                                          <p:spTgt spid="33"/>
                                        </p:tgtEl>
                                        <p:attrNameLst>
                                          <p:attrName>ppt_h</p:attrName>
                                        </p:attrNameLst>
                                      </p:cBhvr>
                                      <p:tavLst>
                                        <p:tav tm="0">
                                          <p:val>
                                            <p:strVal val="#ppt_h"/>
                                          </p:val>
                                        </p:tav>
                                        <p:tav tm="100000">
                                          <p:val>
                                            <p:strVal val="#ppt_h"/>
                                          </p:val>
                                        </p:tav>
                                      </p:tavLst>
                                    </p:anim>
                                    <p:animEffect transition="in" filter="fade">
                                      <p:cBhvr>
                                        <p:cTn id="46" dur="1000"/>
                                        <p:tgtEl>
                                          <p:spTgt spid="33"/>
                                        </p:tgtEl>
                                      </p:cBhvr>
                                    </p:animEffect>
                                  </p:childTnLst>
                                </p:cTn>
                              </p:par>
                              <p:par>
                                <p:cTn id="47" presetID="50" presetClass="entr" presetSubtype="0" decel="100000"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anim calcmode="lin" valueType="num">
                                      <p:cBhvr>
                                        <p:cTn id="49" dur="1000" fill="hold"/>
                                        <p:tgtEl>
                                          <p:spTgt spid="34"/>
                                        </p:tgtEl>
                                        <p:attrNameLst>
                                          <p:attrName>ppt_w</p:attrName>
                                        </p:attrNameLst>
                                      </p:cBhvr>
                                      <p:tavLst>
                                        <p:tav tm="0">
                                          <p:val>
                                            <p:strVal val="#ppt_w+.3"/>
                                          </p:val>
                                        </p:tav>
                                        <p:tav tm="100000">
                                          <p:val>
                                            <p:strVal val="#ppt_w"/>
                                          </p:val>
                                        </p:tav>
                                      </p:tavLst>
                                    </p:anim>
                                    <p:anim calcmode="lin" valueType="num">
                                      <p:cBhvr>
                                        <p:cTn id="50" dur="1000" fill="hold"/>
                                        <p:tgtEl>
                                          <p:spTgt spid="34"/>
                                        </p:tgtEl>
                                        <p:attrNameLst>
                                          <p:attrName>ppt_h</p:attrName>
                                        </p:attrNameLst>
                                      </p:cBhvr>
                                      <p:tavLst>
                                        <p:tav tm="0">
                                          <p:val>
                                            <p:strVal val="#ppt_h"/>
                                          </p:val>
                                        </p:tav>
                                        <p:tav tm="100000">
                                          <p:val>
                                            <p:strVal val="#ppt_h"/>
                                          </p:val>
                                        </p:tav>
                                      </p:tavLst>
                                    </p:anim>
                                    <p:animEffect transition="in" filter="fade">
                                      <p:cBhvr>
                                        <p:cTn id="51" dur="1000"/>
                                        <p:tgtEl>
                                          <p:spTgt spid="34"/>
                                        </p:tgtEl>
                                      </p:cBhvr>
                                    </p:animEffect>
                                  </p:childTnLst>
                                </p:cTn>
                              </p:par>
                              <p:par>
                                <p:cTn id="52" presetID="50" presetClass="entr" presetSubtype="0" decel="100000" fill="hold" grpId="0" nodeType="withEffect">
                                  <p:stCondLst>
                                    <p:cond delay="0"/>
                                  </p:stCondLst>
                                  <p:childTnLst>
                                    <p:set>
                                      <p:cBhvr>
                                        <p:cTn id="53" dur="1" fill="hold">
                                          <p:stCondLst>
                                            <p:cond delay="0"/>
                                          </p:stCondLst>
                                        </p:cTn>
                                        <p:tgtEl>
                                          <p:spTgt spid="37"/>
                                        </p:tgtEl>
                                        <p:attrNameLst>
                                          <p:attrName>style.visibility</p:attrName>
                                        </p:attrNameLst>
                                      </p:cBhvr>
                                      <p:to>
                                        <p:strVal val="visible"/>
                                      </p:to>
                                    </p:set>
                                    <p:anim calcmode="lin" valueType="num">
                                      <p:cBhvr>
                                        <p:cTn id="54" dur="1000" fill="hold"/>
                                        <p:tgtEl>
                                          <p:spTgt spid="37"/>
                                        </p:tgtEl>
                                        <p:attrNameLst>
                                          <p:attrName>ppt_w</p:attrName>
                                        </p:attrNameLst>
                                      </p:cBhvr>
                                      <p:tavLst>
                                        <p:tav tm="0">
                                          <p:val>
                                            <p:strVal val="#ppt_w+.3"/>
                                          </p:val>
                                        </p:tav>
                                        <p:tav tm="100000">
                                          <p:val>
                                            <p:strVal val="#ppt_w"/>
                                          </p:val>
                                        </p:tav>
                                      </p:tavLst>
                                    </p:anim>
                                    <p:anim calcmode="lin" valueType="num">
                                      <p:cBhvr>
                                        <p:cTn id="55" dur="1000" fill="hold"/>
                                        <p:tgtEl>
                                          <p:spTgt spid="37"/>
                                        </p:tgtEl>
                                        <p:attrNameLst>
                                          <p:attrName>ppt_h</p:attrName>
                                        </p:attrNameLst>
                                      </p:cBhvr>
                                      <p:tavLst>
                                        <p:tav tm="0">
                                          <p:val>
                                            <p:strVal val="#ppt_h"/>
                                          </p:val>
                                        </p:tav>
                                        <p:tav tm="100000">
                                          <p:val>
                                            <p:strVal val="#ppt_h"/>
                                          </p:val>
                                        </p:tav>
                                      </p:tavLst>
                                    </p:anim>
                                    <p:animEffect transition="in" filter="fade">
                                      <p:cBhvr>
                                        <p:cTn id="56" dur="1000"/>
                                        <p:tgtEl>
                                          <p:spTgt spid="37"/>
                                        </p:tgtEl>
                                      </p:cBhvr>
                                    </p:animEffect>
                                  </p:childTnLst>
                                </p:cTn>
                              </p:par>
                              <p:par>
                                <p:cTn id="57" presetID="50" presetClass="entr" presetSubtype="0" decel="100000" fill="hold" grpId="0" nodeType="withEffect">
                                  <p:stCondLst>
                                    <p:cond delay="0"/>
                                  </p:stCondLst>
                                  <p:childTnLst>
                                    <p:set>
                                      <p:cBhvr>
                                        <p:cTn id="58" dur="1" fill="hold">
                                          <p:stCondLst>
                                            <p:cond delay="0"/>
                                          </p:stCondLst>
                                        </p:cTn>
                                        <p:tgtEl>
                                          <p:spTgt spid="36"/>
                                        </p:tgtEl>
                                        <p:attrNameLst>
                                          <p:attrName>style.visibility</p:attrName>
                                        </p:attrNameLst>
                                      </p:cBhvr>
                                      <p:to>
                                        <p:strVal val="visible"/>
                                      </p:to>
                                    </p:set>
                                    <p:anim calcmode="lin" valueType="num">
                                      <p:cBhvr>
                                        <p:cTn id="59" dur="1000" fill="hold"/>
                                        <p:tgtEl>
                                          <p:spTgt spid="36"/>
                                        </p:tgtEl>
                                        <p:attrNameLst>
                                          <p:attrName>ppt_w</p:attrName>
                                        </p:attrNameLst>
                                      </p:cBhvr>
                                      <p:tavLst>
                                        <p:tav tm="0">
                                          <p:val>
                                            <p:strVal val="#ppt_w+.3"/>
                                          </p:val>
                                        </p:tav>
                                        <p:tav tm="100000">
                                          <p:val>
                                            <p:strVal val="#ppt_w"/>
                                          </p:val>
                                        </p:tav>
                                      </p:tavLst>
                                    </p:anim>
                                    <p:anim calcmode="lin" valueType="num">
                                      <p:cBhvr>
                                        <p:cTn id="60" dur="1000" fill="hold"/>
                                        <p:tgtEl>
                                          <p:spTgt spid="36"/>
                                        </p:tgtEl>
                                        <p:attrNameLst>
                                          <p:attrName>ppt_h</p:attrName>
                                        </p:attrNameLst>
                                      </p:cBhvr>
                                      <p:tavLst>
                                        <p:tav tm="0">
                                          <p:val>
                                            <p:strVal val="#ppt_h"/>
                                          </p:val>
                                        </p:tav>
                                        <p:tav tm="100000">
                                          <p:val>
                                            <p:strVal val="#ppt_h"/>
                                          </p:val>
                                        </p:tav>
                                      </p:tavLst>
                                    </p:anim>
                                    <p:animEffect transition="in" filter="fade">
                                      <p:cBhvr>
                                        <p:cTn id="61" dur="1000"/>
                                        <p:tgtEl>
                                          <p:spTgt spid="36"/>
                                        </p:tgtEl>
                                      </p:cBhvr>
                                    </p:animEffect>
                                  </p:childTnLst>
                                </p:cTn>
                              </p:par>
                              <p:par>
                                <p:cTn id="62" presetID="50" presetClass="entr" presetSubtype="0" decel="100000" fill="hold" grpId="0" nodeType="withEffect">
                                  <p:stCondLst>
                                    <p:cond delay="0"/>
                                  </p:stCondLst>
                                  <p:childTnLst>
                                    <p:set>
                                      <p:cBhvr>
                                        <p:cTn id="63" dur="1" fill="hold">
                                          <p:stCondLst>
                                            <p:cond delay="0"/>
                                          </p:stCondLst>
                                        </p:cTn>
                                        <p:tgtEl>
                                          <p:spTgt spid="35"/>
                                        </p:tgtEl>
                                        <p:attrNameLst>
                                          <p:attrName>style.visibility</p:attrName>
                                        </p:attrNameLst>
                                      </p:cBhvr>
                                      <p:to>
                                        <p:strVal val="visible"/>
                                      </p:to>
                                    </p:set>
                                    <p:anim calcmode="lin" valueType="num">
                                      <p:cBhvr>
                                        <p:cTn id="64" dur="1000" fill="hold"/>
                                        <p:tgtEl>
                                          <p:spTgt spid="35"/>
                                        </p:tgtEl>
                                        <p:attrNameLst>
                                          <p:attrName>ppt_w</p:attrName>
                                        </p:attrNameLst>
                                      </p:cBhvr>
                                      <p:tavLst>
                                        <p:tav tm="0">
                                          <p:val>
                                            <p:strVal val="#ppt_w+.3"/>
                                          </p:val>
                                        </p:tav>
                                        <p:tav tm="100000">
                                          <p:val>
                                            <p:strVal val="#ppt_w"/>
                                          </p:val>
                                        </p:tav>
                                      </p:tavLst>
                                    </p:anim>
                                    <p:anim calcmode="lin" valueType="num">
                                      <p:cBhvr>
                                        <p:cTn id="65" dur="1000" fill="hold"/>
                                        <p:tgtEl>
                                          <p:spTgt spid="35"/>
                                        </p:tgtEl>
                                        <p:attrNameLst>
                                          <p:attrName>ppt_h</p:attrName>
                                        </p:attrNameLst>
                                      </p:cBhvr>
                                      <p:tavLst>
                                        <p:tav tm="0">
                                          <p:val>
                                            <p:strVal val="#ppt_h"/>
                                          </p:val>
                                        </p:tav>
                                        <p:tav tm="100000">
                                          <p:val>
                                            <p:strVal val="#ppt_h"/>
                                          </p:val>
                                        </p:tav>
                                      </p:tavLst>
                                    </p:anim>
                                    <p:animEffect transition="in" filter="fade">
                                      <p:cBhvr>
                                        <p:cTn id="66" dur="1000"/>
                                        <p:tgtEl>
                                          <p:spTgt spid="35"/>
                                        </p:tgtEl>
                                      </p:cBhvr>
                                    </p:animEffect>
                                  </p:childTnLst>
                                </p:cTn>
                              </p:par>
                              <p:par>
                                <p:cTn id="67" presetID="50" presetClass="entr" presetSubtype="0" decel="100000" fill="hold" grpId="0" nodeType="withEffect">
                                  <p:stCondLst>
                                    <p:cond delay="0"/>
                                  </p:stCondLst>
                                  <p:childTnLst>
                                    <p:set>
                                      <p:cBhvr>
                                        <p:cTn id="68" dur="1" fill="hold">
                                          <p:stCondLst>
                                            <p:cond delay="0"/>
                                          </p:stCondLst>
                                        </p:cTn>
                                        <p:tgtEl>
                                          <p:spTgt spid="32"/>
                                        </p:tgtEl>
                                        <p:attrNameLst>
                                          <p:attrName>style.visibility</p:attrName>
                                        </p:attrNameLst>
                                      </p:cBhvr>
                                      <p:to>
                                        <p:strVal val="visible"/>
                                      </p:to>
                                    </p:set>
                                    <p:anim calcmode="lin" valueType="num">
                                      <p:cBhvr>
                                        <p:cTn id="69" dur="1000" fill="hold"/>
                                        <p:tgtEl>
                                          <p:spTgt spid="32"/>
                                        </p:tgtEl>
                                        <p:attrNameLst>
                                          <p:attrName>ppt_w</p:attrName>
                                        </p:attrNameLst>
                                      </p:cBhvr>
                                      <p:tavLst>
                                        <p:tav tm="0">
                                          <p:val>
                                            <p:strVal val="#ppt_w+.3"/>
                                          </p:val>
                                        </p:tav>
                                        <p:tav tm="100000">
                                          <p:val>
                                            <p:strVal val="#ppt_w"/>
                                          </p:val>
                                        </p:tav>
                                      </p:tavLst>
                                    </p:anim>
                                    <p:anim calcmode="lin" valueType="num">
                                      <p:cBhvr>
                                        <p:cTn id="70" dur="1000" fill="hold"/>
                                        <p:tgtEl>
                                          <p:spTgt spid="32"/>
                                        </p:tgtEl>
                                        <p:attrNameLst>
                                          <p:attrName>ppt_h</p:attrName>
                                        </p:attrNameLst>
                                      </p:cBhvr>
                                      <p:tavLst>
                                        <p:tav tm="0">
                                          <p:val>
                                            <p:strVal val="#ppt_h"/>
                                          </p:val>
                                        </p:tav>
                                        <p:tav tm="100000">
                                          <p:val>
                                            <p:strVal val="#ppt_h"/>
                                          </p:val>
                                        </p:tav>
                                      </p:tavLst>
                                    </p:anim>
                                    <p:animEffect transition="in" filter="fade">
                                      <p:cBhvr>
                                        <p:cTn id="71"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34" grpId="0"/>
      <p:bldP spid="35" grpId="0" animBg="1"/>
      <p:bldP spid="36" grpId="0"/>
      <p:bldP spid="37" grpId="0"/>
      <p:bldP spid="38" grpId="0" animBg="1"/>
      <p:bldP spid="39" grpId="0"/>
      <p:bldP spid="40" grpId="0"/>
      <p:bldP spid="41" grpId="0" animBg="1"/>
      <p:bldP spid="42" grpId="0"/>
      <p:bldP spid="43" grpId="0"/>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6" name="椭圆 7"/>
          <p:cNvSpPr/>
          <p:nvPr/>
        </p:nvSpPr>
        <p:spPr>
          <a:xfrm>
            <a:off x="3441700" y="3825875"/>
            <a:ext cx="5141913" cy="1209675"/>
          </a:xfrm>
          <a:custGeom>
            <a:avLst/>
            <a:gdLst>
              <a:gd name="connsiteX0" fmla="*/ 5141438 w 5232878"/>
              <a:gd name="connsiteY0" fmla="*/ 0 h 1208638"/>
              <a:gd name="connsiteX1" fmla="*/ 2570719 w 5232878"/>
              <a:gd name="connsiteY1" fmla="*/ 1208638 h 1208638"/>
              <a:gd name="connsiteX2" fmla="*/ 0 w 5232878"/>
              <a:gd name="connsiteY2" fmla="*/ 0 h 1208638"/>
              <a:gd name="connsiteX3" fmla="*/ 5232878 w 5232878"/>
              <a:gd name="connsiteY3" fmla="*/ 91440 h 1208638"/>
              <a:gd name="connsiteX0-1" fmla="*/ 5141438 w 5141438"/>
              <a:gd name="connsiteY0-2" fmla="*/ 0 h 1208638"/>
              <a:gd name="connsiteX1-3" fmla="*/ 2570719 w 5141438"/>
              <a:gd name="connsiteY1-4" fmla="*/ 1208638 h 1208638"/>
              <a:gd name="connsiteX2-5" fmla="*/ 0 w 5141438"/>
              <a:gd name="connsiteY2-6" fmla="*/ 0 h 1208638"/>
            </a:gdLst>
            <a:ahLst/>
            <a:cxnLst>
              <a:cxn ang="0">
                <a:pos x="connsiteX0-1" y="connsiteY0-2"/>
              </a:cxn>
              <a:cxn ang="0">
                <a:pos x="connsiteX1-3" y="connsiteY1-4"/>
              </a:cxn>
              <a:cxn ang="0">
                <a:pos x="connsiteX2-5" y="connsiteY2-6"/>
              </a:cxn>
            </a:cxnLst>
            <a:rect l="l" t="t" r="r" b="b"/>
            <a:pathLst>
              <a:path w="5141438" h="1208638">
                <a:moveTo>
                  <a:pt x="5141438" y="0"/>
                </a:moveTo>
                <a:cubicBezTo>
                  <a:pt x="4741027" y="708082"/>
                  <a:pt x="3740838" y="1208638"/>
                  <a:pt x="2570719" y="1208638"/>
                </a:cubicBezTo>
                <a:cubicBezTo>
                  <a:pt x="1400600" y="1208638"/>
                  <a:pt x="400411" y="708082"/>
                  <a:pt x="0" y="0"/>
                </a:cubicBezTo>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57" name="直接连接符 56"/>
          <p:cNvCxnSpPr>
            <a:endCxn id="56" idx="1"/>
          </p:cNvCxnSpPr>
          <p:nvPr/>
        </p:nvCxnSpPr>
        <p:spPr>
          <a:xfrm>
            <a:off x="6008688" y="3227388"/>
            <a:ext cx="3175" cy="180816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8" name="TextBox 40"/>
          <p:cNvSpPr txBox="1"/>
          <p:nvPr/>
        </p:nvSpPr>
        <p:spPr>
          <a:xfrm>
            <a:off x="2316163" y="4567238"/>
            <a:ext cx="1943100" cy="812530"/>
          </a:xfrm>
          <a:prstGeom prst="rect">
            <a:avLst/>
          </a:prstGeom>
          <a:noFill/>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latinLnBrk="0" hangingPunct="1">
              <a:lnSpc>
                <a:spcPct val="130000"/>
              </a:lnSpc>
              <a:spcBef>
                <a:spcPts val="0"/>
              </a:spcBef>
              <a:spcAft>
                <a:spcPts val="0"/>
              </a:spcAft>
              <a:buClrTx/>
              <a:buSzTx/>
              <a:buFontTx/>
              <a:buNone/>
              <a:defRPr/>
            </a:pPr>
            <a:r>
              <a:rPr kumimoji="0" lang="zh-CN" altLang="en-US" sz="1200" b="0" i="0" u="none" strike="noStrike" kern="1200" cap="none" spc="0" normalizeH="0" baseline="0" noProof="0" dirty="0" smtClean="0">
                <a:ln>
                  <a:noFill/>
                </a:ln>
                <a:solidFill>
                  <a:schemeClr val="bg1">
                    <a:lumMod val="50000"/>
                  </a:schemeClr>
                </a:solidFill>
                <a:effectLst/>
                <a:uLnTx/>
                <a:uFillTx/>
                <a:latin typeface="微软雅黑" pitchFamily="34" charset="-122"/>
                <a:ea typeface="+mn-ea"/>
                <a:cs typeface="+mn-cs"/>
              </a:rPr>
              <a:t>点击此处添加标题</a:t>
            </a:r>
            <a:endParaRPr kumimoji="0" lang="en-US" altLang="zh-CN" sz="1200" b="0" i="0" u="none" strike="noStrike" kern="1200" cap="none" spc="0" normalizeH="0" baseline="0" noProof="0" dirty="0" smtClean="0">
              <a:ln>
                <a:noFill/>
              </a:ln>
              <a:solidFill>
                <a:schemeClr val="bg1">
                  <a:lumMod val="50000"/>
                </a:schemeClr>
              </a:solidFill>
              <a:effectLst/>
              <a:uLnTx/>
              <a:uFillTx/>
              <a:latin typeface="微软雅黑" pitchFamily="34" charset="-122"/>
              <a:ea typeface="+mn-ea"/>
              <a:cs typeface="+mn-cs"/>
            </a:endParaRPr>
          </a:p>
          <a:p>
            <a:pPr marL="0" marR="0" lvl="0" indent="0" algn="l" defTabSz="914400" rtl="0" eaLnBrk="1" latinLnBrk="0" hangingPunct="1">
              <a:lnSpc>
                <a:spcPct val="130000"/>
              </a:lnSpc>
              <a:spcBef>
                <a:spcPts val="0"/>
              </a:spcBef>
              <a:spcAft>
                <a:spcPts val="0"/>
              </a:spcAft>
              <a:buClrTx/>
              <a:buSzTx/>
              <a:buFontTx/>
              <a:buNone/>
              <a:defRPr/>
            </a:pPr>
            <a:r>
              <a:rPr lang="zh-CN" altLang="en-US" sz="1200" dirty="0">
                <a:solidFill>
                  <a:schemeClr val="bg1">
                    <a:lumMod val="50000"/>
                  </a:schemeClr>
                </a:solidFill>
                <a:latin typeface="微软雅黑" pitchFamily="34" charset="-122"/>
              </a:rPr>
              <a:t>点击此处添加</a:t>
            </a:r>
            <a:r>
              <a:rPr lang="zh-CN" altLang="en-US" sz="1200" dirty="0" smtClean="0">
                <a:solidFill>
                  <a:schemeClr val="bg1">
                    <a:lumMod val="50000"/>
                  </a:schemeClr>
                </a:solidFill>
                <a:latin typeface="微软雅黑" pitchFamily="34" charset="-122"/>
              </a:rPr>
              <a:t>标题</a:t>
            </a:r>
            <a:endParaRPr lang="en-US" altLang="zh-CN" sz="1200" dirty="0" smtClean="0">
              <a:solidFill>
                <a:schemeClr val="bg1">
                  <a:lumMod val="50000"/>
                </a:schemeClr>
              </a:solidFill>
              <a:latin typeface="微软雅黑" pitchFamily="34" charset="-122"/>
            </a:endParaRPr>
          </a:p>
          <a:p>
            <a:pPr marL="0" marR="0" lvl="0" indent="0" algn="l" defTabSz="914400" rtl="0" eaLnBrk="1" latinLnBrk="0" hangingPunct="1">
              <a:lnSpc>
                <a:spcPct val="130000"/>
              </a:lnSpc>
              <a:spcBef>
                <a:spcPts val="0"/>
              </a:spcBef>
              <a:spcAft>
                <a:spcPts val="0"/>
              </a:spcAft>
              <a:buClrTx/>
              <a:buSzTx/>
              <a:buFontTx/>
              <a:buNone/>
              <a:defRPr/>
            </a:pPr>
            <a:r>
              <a:rPr kumimoji="0" lang="zh-CN" altLang="en-US" sz="1200" b="0" i="0" u="none" strike="noStrike" kern="1200" cap="none" spc="0" normalizeH="0" baseline="0" noProof="0" dirty="0">
                <a:ln>
                  <a:noFill/>
                </a:ln>
                <a:solidFill>
                  <a:schemeClr val="bg1">
                    <a:lumMod val="50000"/>
                  </a:schemeClr>
                </a:solidFill>
                <a:effectLst/>
                <a:uLnTx/>
                <a:uFillTx/>
                <a:latin typeface="微软雅黑" pitchFamily="34" charset="-122"/>
                <a:ea typeface="+mn-ea"/>
                <a:cs typeface="+mn-cs"/>
              </a:rPr>
              <a:t>点击此处添加标题</a:t>
            </a:r>
            <a:endParaRPr kumimoji="0" lang="en-US" altLang="zh-CN" sz="1200" b="0" i="0" u="none" strike="noStrike" kern="1200" cap="none" spc="0" normalizeH="0" baseline="0" noProof="0" dirty="0">
              <a:ln>
                <a:noFill/>
              </a:ln>
              <a:solidFill>
                <a:schemeClr val="bg1">
                  <a:lumMod val="50000"/>
                </a:schemeClr>
              </a:solidFill>
              <a:effectLst/>
              <a:uLnTx/>
              <a:uFillTx/>
              <a:latin typeface="微软雅黑" pitchFamily="34" charset="-122"/>
              <a:ea typeface="+mn-ea"/>
              <a:cs typeface="+mn-cs"/>
            </a:endParaRPr>
          </a:p>
        </p:txBody>
      </p:sp>
      <p:sp>
        <p:nvSpPr>
          <p:cNvPr id="69" name="TextBox 41"/>
          <p:cNvSpPr txBox="1"/>
          <p:nvPr/>
        </p:nvSpPr>
        <p:spPr>
          <a:xfrm>
            <a:off x="3900488" y="5595938"/>
            <a:ext cx="1943100" cy="811213"/>
          </a:xfrm>
          <a:prstGeom prst="rect">
            <a:avLst/>
          </a:prstGeom>
          <a:noFill/>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p:txBody>
      </p:sp>
      <p:sp>
        <p:nvSpPr>
          <p:cNvPr id="70" name="TextBox 42"/>
          <p:cNvSpPr txBox="1"/>
          <p:nvPr/>
        </p:nvSpPr>
        <p:spPr>
          <a:xfrm>
            <a:off x="6245225" y="5595938"/>
            <a:ext cx="1944688" cy="811213"/>
          </a:xfrm>
          <a:prstGeom prst="rect">
            <a:avLst/>
          </a:prstGeom>
          <a:noFill/>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p:txBody>
      </p:sp>
      <p:sp>
        <p:nvSpPr>
          <p:cNvPr id="71" name="TextBox 43"/>
          <p:cNvSpPr txBox="1"/>
          <p:nvPr/>
        </p:nvSpPr>
        <p:spPr>
          <a:xfrm>
            <a:off x="7932738" y="4629150"/>
            <a:ext cx="1943100" cy="812800"/>
          </a:xfrm>
          <a:prstGeom prst="rect">
            <a:avLst/>
          </a:prstGeom>
          <a:noFill/>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a:p>
            <a:pPr lvl="0">
              <a:lnSpc>
                <a:spcPct val="130000"/>
              </a:lnSpc>
              <a:defRPr/>
            </a:pPr>
            <a:r>
              <a:rPr lang="zh-CN" altLang="en-US" sz="1200" dirty="0">
                <a:solidFill>
                  <a:schemeClr val="bg1">
                    <a:lumMod val="50000"/>
                  </a:schemeClr>
                </a:solidFill>
                <a:latin typeface="微软雅黑" pitchFamily="34" charset="-122"/>
              </a:rPr>
              <a:t>点击此处添加标题</a:t>
            </a:r>
            <a:endParaRPr lang="en-US" altLang="zh-CN" sz="1200" dirty="0">
              <a:solidFill>
                <a:schemeClr val="bg1">
                  <a:lumMod val="50000"/>
                </a:schemeClr>
              </a:solidFill>
              <a:latin typeface="微软雅黑" pitchFamily="34" charset="-122"/>
            </a:endParaRPr>
          </a:p>
        </p:txBody>
      </p:sp>
      <p:grpSp>
        <p:nvGrpSpPr>
          <p:cNvPr id="21513" name="组合 86"/>
          <p:cNvGrpSpPr/>
          <p:nvPr/>
        </p:nvGrpSpPr>
        <p:grpSpPr>
          <a:xfrm>
            <a:off x="4962525" y="1508125"/>
            <a:ext cx="2084388" cy="2084388"/>
            <a:chOff x="2848131" y="1860029"/>
            <a:chExt cx="3807502" cy="3807502"/>
          </a:xfrm>
        </p:grpSpPr>
        <p:grpSp>
          <p:nvGrpSpPr>
            <p:cNvPr id="21542" name="组合 87"/>
            <p:cNvGrpSpPr/>
            <p:nvPr/>
          </p:nvGrpSpPr>
          <p:grpSpPr>
            <a:xfrm>
              <a:off x="2848131" y="1860029"/>
              <a:ext cx="3807502" cy="3807502"/>
              <a:chOff x="2848131" y="1860029"/>
              <a:chExt cx="3807502" cy="3807502"/>
            </a:xfrm>
          </p:grpSpPr>
          <p:sp>
            <p:nvSpPr>
              <p:cNvPr id="96" name="椭圆 95"/>
              <p:cNvSpPr/>
              <p:nvPr/>
            </p:nvSpPr>
            <p:spPr>
              <a:xfrm>
                <a:off x="2848131" y="1860029"/>
                <a:ext cx="3807502" cy="3807502"/>
              </a:xfrm>
              <a:prstGeom prst="ellipse">
                <a:avLst/>
              </a:prstGeom>
              <a:gradFill flip="none" rotWithShape="1">
                <a:gsLst>
                  <a:gs pos="0">
                    <a:schemeClr val="bg1"/>
                  </a:gs>
                  <a:gs pos="100000">
                    <a:srgbClr val="E0E0E0"/>
                  </a:gs>
                </a:gsLst>
                <a:lin ang="5400000" scaled="1"/>
                <a:tileRect/>
              </a:gradFill>
              <a:ln>
                <a:no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7" name="椭圆 96"/>
              <p:cNvSpPr/>
              <p:nvPr/>
            </p:nvSpPr>
            <p:spPr>
              <a:xfrm>
                <a:off x="2938027" y="1949925"/>
                <a:ext cx="3627710" cy="3627710"/>
              </a:xfrm>
              <a:prstGeom prst="ellipse">
                <a:avLst/>
              </a:prstGeom>
              <a:gradFill flip="none" rotWithShape="1">
                <a:gsLst>
                  <a:gs pos="0">
                    <a:schemeClr val="bg1"/>
                  </a:gs>
                  <a:gs pos="100000">
                    <a:srgbClr val="DDDED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21543" name="文本框 91"/>
            <p:cNvSpPr txBox="1"/>
            <p:nvPr/>
          </p:nvSpPr>
          <p:spPr>
            <a:xfrm>
              <a:off x="3393524" y="2504791"/>
              <a:ext cx="2599819" cy="2529937"/>
            </a:xfrm>
            <a:prstGeom prst="rect">
              <a:avLst/>
            </a:prstGeom>
            <a:noFill/>
            <a:ln w="9525">
              <a:noFill/>
              <a:miter/>
            </a:ln>
          </p:spPr>
          <p:txBody>
            <a:bodyPr wrap="square">
              <a:spAutoFit/>
            </a:bodyPr>
            <a:lstStyle/>
            <a:p>
              <a:pPr lvl="0" algn="ctr" eaLnBrk="1" hangingPunct="1"/>
              <a:r>
                <a:rPr lang="zh-CN" altLang="en-US" sz="2800" b="1" dirty="0" smtClean="0">
                  <a:solidFill>
                    <a:schemeClr val="tx1">
                      <a:lumMod val="50000"/>
                      <a:lumOff val="50000"/>
                    </a:schemeClr>
                  </a:solidFill>
                  <a:latin typeface="Arial" charset="0"/>
                  <a:ea typeface="微软雅黑" pitchFamily="34" charset="-122"/>
                </a:rPr>
                <a:t>点击此处添加标题</a:t>
              </a:r>
              <a:endParaRPr lang="en-US" altLang="zh-CN" sz="2800" b="1" dirty="0">
                <a:solidFill>
                  <a:schemeClr val="tx1">
                    <a:lumMod val="50000"/>
                    <a:lumOff val="50000"/>
                  </a:schemeClr>
                </a:solidFill>
                <a:latin typeface="Arial" charset="0"/>
                <a:ea typeface="微软雅黑" pitchFamily="34" charset="-122"/>
              </a:endParaRPr>
            </a:p>
          </p:txBody>
        </p:sp>
      </p:grpSp>
      <p:grpSp>
        <p:nvGrpSpPr>
          <p:cNvPr id="21514" name="组合 7"/>
          <p:cNvGrpSpPr/>
          <p:nvPr/>
        </p:nvGrpSpPr>
        <p:grpSpPr>
          <a:xfrm>
            <a:off x="2800350" y="3260725"/>
            <a:ext cx="1074738" cy="1074738"/>
            <a:chOff x="2800449" y="3260788"/>
            <a:chExt cx="1075144" cy="1075144"/>
          </a:xfrm>
        </p:grpSpPr>
        <p:grpSp>
          <p:nvGrpSpPr>
            <p:cNvPr id="21536" name="组合 58"/>
            <p:cNvGrpSpPr/>
            <p:nvPr/>
          </p:nvGrpSpPr>
          <p:grpSpPr>
            <a:xfrm>
              <a:off x="2800449" y="3260788"/>
              <a:ext cx="1075144" cy="1075144"/>
              <a:chOff x="3724322" y="1908536"/>
              <a:chExt cx="1329153" cy="1329153"/>
            </a:xfrm>
          </p:grpSpPr>
          <p:sp>
            <p:nvSpPr>
              <p:cNvPr id="81" name="椭圆 80"/>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2" name="椭圆 81"/>
              <p:cNvSpPr/>
              <p:nvPr/>
            </p:nvSpPr>
            <p:spPr>
              <a:xfrm>
                <a:off x="3839838" y="2024052"/>
                <a:ext cx="1098122" cy="1098122"/>
              </a:xfrm>
              <a:prstGeom prst="ellipse">
                <a:avLst/>
              </a:prstGeom>
              <a:solidFill>
                <a:schemeClr val="accent5">
                  <a:lumMod val="60000"/>
                  <a:lumOff val="40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21537" name="Freeform 12"/>
            <p:cNvSpPr>
              <a:spLocks noEditPoints="1"/>
            </p:cNvSpPr>
            <p:nvPr/>
          </p:nvSpPr>
          <p:spPr>
            <a:xfrm>
              <a:off x="3115247" y="3529914"/>
              <a:ext cx="450199" cy="498101"/>
            </a:xfrm>
            <a:custGeom>
              <a:avLst/>
              <a:gdLst>
                <a:gd name="txL" fmla="*/ 0 w 709"/>
                <a:gd name="txT" fmla="*/ 0 h 709"/>
                <a:gd name="txR" fmla="*/ 709 w 709"/>
                <a:gd name="txB" fmla="*/ 709 h 709"/>
              </a:gdLst>
              <a:ahLst/>
              <a:cxnLst>
                <a:cxn ang="0">
                  <a:pos x="285866186" y="281330808"/>
                </a:cxn>
                <a:cxn ang="0">
                  <a:pos x="150392488" y="349935942"/>
                </a:cxn>
                <a:cxn ang="0">
                  <a:pos x="150392488" y="145107564"/>
                </a:cxn>
                <a:cxn ang="0">
                  <a:pos x="285866186" y="76008522"/>
                </a:cxn>
                <a:cxn ang="0">
                  <a:pos x="285866186" y="281330808"/>
                </a:cxn>
                <a:cxn ang="0">
                  <a:pos x="135070488" y="145107564"/>
                </a:cxn>
                <a:cxn ang="0">
                  <a:pos x="0" y="76008522"/>
                </a:cxn>
                <a:cxn ang="0">
                  <a:pos x="0" y="281330808"/>
                </a:cxn>
                <a:cxn ang="0">
                  <a:pos x="135070488" y="349935942"/>
                </a:cxn>
                <a:cxn ang="0">
                  <a:pos x="135070488" y="145107564"/>
                </a:cxn>
                <a:cxn ang="0">
                  <a:pos x="142731488" y="0"/>
                </a:cxn>
                <a:cxn ang="0">
                  <a:pos x="0" y="62188859"/>
                </a:cxn>
                <a:cxn ang="0">
                  <a:pos x="142731488" y="132274969"/>
                </a:cxn>
                <a:cxn ang="0">
                  <a:pos x="285866186" y="62188859"/>
                </a:cxn>
                <a:cxn ang="0">
                  <a:pos x="142731488" y="0"/>
                </a:cxn>
              </a:cxnLst>
              <a:rect l="txL" t="txT" r="txR" b="txB"/>
              <a:pathLst>
                <a:path w="709" h="709">
                  <a:moveTo>
                    <a:pt x="709" y="570"/>
                  </a:moveTo>
                  <a:lnTo>
                    <a:pt x="373" y="709"/>
                  </a:lnTo>
                  <a:lnTo>
                    <a:pt x="373" y="294"/>
                  </a:lnTo>
                  <a:lnTo>
                    <a:pt x="709" y="154"/>
                  </a:lnTo>
                  <a:lnTo>
                    <a:pt x="709" y="570"/>
                  </a:lnTo>
                  <a:close/>
                  <a:moveTo>
                    <a:pt x="335" y="294"/>
                  </a:moveTo>
                  <a:lnTo>
                    <a:pt x="0" y="154"/>
                  </a:lnTo>
                  <a:lnTo>
                    <a:pt x="0" y="570"/>
                  </a:lnTo>
                  <a:lnTo>
                    <a:pt x="335" y="709"/>
                  </a:lnTo>
                  <a:lnTo>
                    <a:pt x="335" y="294"/>
                  </a:lnTo>
                  <a:close/>
                  <a:moveTo>
                    <a:pt x="354" y="0"/>
                  </a:moveTo>
                  <a:lnTo>
                    <a:pt x="0" y="126"/>
                  </a:lnTo>
                  <a:lnTo>
                    <a:pt x="354" y="268"/>
                  </a:lnTo>
                  <a:lnTo>
                    <a:pt x="709" y="126"/>
                  </a:lnTo>
                  <a:lnTo>
                    <a:pt x="354" y="0"/>
                  </a:lnTo>
                  <a:close/>
                </a:path>
              </a:pathLst>
            </a:custGeom>
            <a:solidFill>
              <a:srgbClr val="FFFFFF">
                <a:alpha val="100000"/>
              </a:srgbClr>
            </a:solidFill>
            <a:ln w="9525">
              <a:noFill/>
            </a:ln>
          </p:spPr>
          <p:txBody>
            <a:bodyPr/>
            <a:lstStyle/>
            <a:p>
              <a:endParaRPr lang="zh-CN" altLang="en-US"/>
            </a:p>
          </p:txBody>
        </p:sp>
      </p:grpSp>
      <p:grpSp>
        <p:nvGrpSpPr>
          <p:cNvPr id="21515" name="组合 8"/>
          <p:cNvGrpSpPr/>
          <p:nvPr/>
        </p:nvGrpSpPr>
        <p:grpSpPr>
          <a:xfrm>
            <a:off x="4278313" y="4143375"/>
            <a:ext cx="1076325" cy="1076325"/>
            <a:chOff x="4279007" y="4144161"/>
            <a:chExt cx="1075144" cy="1075144"/>
          </a:xfrm>
        </p:grpSpPr>
        <p:grpSp>
          <p:nvGrpSpPr>
            <p:cNvPr id="21530" name="组合 110"/>
            <p:cNvGrpSpPr/>
            <p:nvPr/>
          </p:nvGrpSpPr>
          <p:grpSpPr>
            <a:xfrm>
              <a:off x="4279007" y="4144161"/>
              <a:ext cx="1075144" cy="1075144"/>
              <a:chOff x="3724322" y="1908536"/>
              <a:chExt cx="1329153" cy="1329153"/>
            </a:xfrm>
          </p:grpSpPr>
          <p:sp>
            <p:nvSpPr>
              <p:cNvPr id="113" name="椭圆 112"/>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4" name="椭圆 113"/>
              <p:cNvSpPr/>
              <p:nvPr/>
            </p:nvSpPr>
            <p:spPr>
              <a:xfrm>
                <a:off x="3839838" y="2024052"/>
                <a:ext cx="1098122" cy="1098122"/>
              </a:xfrm>
              <a:prstGeom prst="ellipse">
                <a:avLst/>
              </a:prstGeom>
              <a:solidFill>
                <a:srgbClr val="33CCCC"/>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21531" name="Picture 5" descr="C:\Users\Jonahs\Dropbox\Projects SCOTT\MEET Windows Azure\source\Background\tile-icon-CDN.png"/>
            <p:cNvPicPr>
              <a:picLocks noChangeAspect="1"/>
            </p:cNvPicPr>
            <p:nvPr/>
          </p:nvPicPr>
          <p:blipFill>
            <a:blip r:embed="rId3"/>
            <a:srcRect/>
            <a:stretch>
              <a:fillRect/>
            </a:stretch>
          </p:blipFill>
          <p:spPr>
            <a:xfrm>
              <a:off x="4503176" y="4333642"/>
              <a:ext cx="638782" cy="638616"/>
            </a:xfrm>
            <a:prstGeom prst="rect">
              <a:avLst/>
            </a:prstGeom>
            <a:noFill/>
            <a:ln w="9525">
              <a:noFill/>
              <a:miter/>
            </a:ln>
          </p:spPr>
        </p:pic>
      </p:grpSp>
      <p:grpSp>
        <p:nvGrpSpPr>
          <p:cNvPr id="21516" name="组合 12"/>
          <p:cNvGrpSpPr/>
          <p:nvPr/>
        </p:nvGrpSpPr>
        <p:grpSpPr>
          <a:xfrm>
            <a:off x="6518275" y="4235450"/>
            <a:ext cx="1074738" cy="1074738"/>
            <a:chOff x="6517624" y="4235525"/>
            <a:chExt cx="1075144" cy="1075144"/>
          </a:xfrm>
        </p:grpSpPr>
        <p:grpSp>
          <p:nvGrpSpPr>
            <p:cNvPr id="21524" name="组合 117"/>
            <p:cNvGrpSpPr/>
            <p:nvPr/>
          </p:nvGrpSpPr>
          <p:grpSpPr>
            <a:xfrm>
              <a:off x="6517624" y="4235525"/>
              <a:ext cx="1075144" cy="1075144"/>
              <a:chOff x="3724322" y="1908536"/>
              <a:chExt cx="1329153" cy="1329153"/>
            </a:xfrm>
          </p:grpSpPr>
          <p:sp>
            <p:nvSpPr>
              <p:cNvPr id="120" name="椭圆 119"/>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1" name="椭圆 120"/>
              <p:cNvSpPr/>
              <p:nvPr/>
            </p:nvSpPr>
            <p:spPr>
              <a:xfrm>
                <a:off x="3839838" y="2024052"/>
                <a:ext cx="1098122" cy="1098122"/>
              </a:xfrm>
              <a:prstGeom prst="ellipse">
                <a:avLst/>
              </a:prstGeom>
              <a:solidFill>
                <a:srgbClr val="01AB94"/>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21525" name="Picture 10" descr="C:\Users\Jonahs\Dropbox\Projects SCOTT\MEET Windows Azure\source\Background\tile-icon-network.png"/>
            <p:cNvPicPr>
              <a:picLocks noChangeAspect="1"/>
            </p:cNvPicPr>
            <p:nvPr/>
          </p:nvPicPr>
          <p:blipFill>
            <a:blip r:embed="rId4"/>
            <a:srcRect/>
            <a:stretch>
              <a:fillRect/>
            </a:stretch>
          </p:blipFill>
          <p:spPr>
            <a:xfrm>
              <a:off x="6731404" y="4453789"/>
              <a:ext cx="638782" cy="638616"/>
            </a:xfrm>
            <a:prstGeom prst="rect">
              <a:avLst/>
            </a:prstGeom>
            <a:noFill/>
            <a:ln w="9525">
              <a:noFill/>
              <a:miter/>
            </a:ln>
          </p:spPr>
        </p:pic>
      </p:grpSp>
      <p:grpSp>
        <p:nvGrpSpPr>
          <p:cNvPr id="21517" name="组合 13"/>
          <p:cNvGrpSpPr/>
          <p:nvPr/>
        </p:nvGrpSpPr>
        <p:grpSpPr>
          <a:xfrm>
            <a:off x="8045450" y="3260725"/>
            <a:ext cx="1074738" cy="1074738"/>
            <a:chOff x="8045392" y="3260788"/>
            <a:chExt cx="1075144" cy="1075144"/>
          </a:xfrm>
        </p:grpSpPr>
        <p:grpSp>
          <p:nvGrpSpPr>
            <p:cNvPr id="21518" name="组合 163"/>
            <p:cNvGrpSpPr/>
            <p:nvPr/>
          </p:nvGrpSpPr>
          <p:grpSpPr>
            <a:xfrm>
              <a:off x="8045392" y="3260788"/>
              <a:ext cx="1075144" cy="1075144"/>
              <a:chOff x="3724322" y="1908536"/>
              <a:chExt cx="1329153" cy="1329153"/>
            </a:xfrm>
          </p:grpSpPr>
          <p:sp>
            <p:nvSpPr>
              <p:cNvPr id="166" name="椭圆 165"/>
              <p:cNvSpPr/>
              <p:nvPr/>
            </p:nvSpPr>
            <p:spPr>
              <a:xfrm>
                <a:off x="3724322" y="1908536"/>
                <a:ext cx="1329153" cy="1329153"/>
              </a:xfrm>
              <a:prstGeom prst="ellipse">
                <a:avLst/>
              </a:prstGeom>
              <a:gradFill flip="none" rotWithShape="1">
                <a:gsLst>
                  <a:gs pos="0">
                    <a:schemeClr val="bg1"/>
                  </a:gs>
                  <a:gs pos="100000">
                    <a:srgbClr val="DDDEDD"/>
                  </a:gs>
                </a:gsLst>
                <a:lin ang="9600000" scaled="0"/>
                <a:tileRect/>
              </a:gradFill>
              <a:ln w="28575">
                <a:solidFill>
                  <a:schemeClr val="bg1"/>
                </a:soli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7" name="椭圆 166"/>
              <p:cNvSpPr/>
              <p:nvPr/>
            </p:nvSpPr>
            <p:spPr>
              <a:xfrm>
                <a:off x="3839838" y="2024052"/>
                <a:ext cx="1098122" cy="1098122"/>
              </a:xfrm>
              <a:prstGeom prst="ellipse">
                <a:avLst/>
              </a:prstGeom>
              <a:solidFill>
                <a:schemeClr val="accent2"/>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latinLnBrk="0" hangingPunct="1">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21519" name="Freeform 45"/>
            <p:cNvSpPr>
              <a:spLocks noEditPoints="1"/>
            </p:cNvSpPr>
            <p:nvPr/>
          </p:nvSpPr>
          <p:spPr>
            <a:xfrm>
              <a:off x="8341545" y="3499152"/>
              <a:ext cx="470167" cy="507079"/>
            </a:xfrm>
            <a:custGeom>
              <a:avLst/>
              <a:gdLst>
                <a:gd name="txL" fmla="*/ 0 w 140"/>
                <a:gd name="txT" fmla="*/ 0 h 151"/>
                <a:gd name="txR" fmla="*/ 140 w 140"/>
                <a:gd name="txB" fmla="*/ 151 h 151"/>
              </a:gdLst>
              <a:ahLst/>
              <a:cxnLst>
                <a:cxn ang="0">
                  <a:pos x="1522585210" y="958553966"/>
                </a:cxn>
                <a:cxn ang="0">
                  <a:pos x="1578978359" y="1082600215"/>
                </a:cxn>
                <a:cxn ang="0">
                  <a:pos x="1511307924" y="1195373195"/>
                </a:cxn>
                <a:cxn ang="0">
                  <a:pos x="1545143142" y="1319419444"/>
                </a:cxn>
                <a:cxn ang="0">
                  <a:pos x="1454914775" y="1443469052"/>
                </a:cxn>
                <a:cxn ang="0">
                  <a:pos x="1443637489" y="1544962048"/>
                </a:cxn>
                <a:cxn ang="0">
                  <a:pos x="1308296619" y="1669011655"/>
                </a:cxn>
                <a:cxn ang="0">
                  <a:pos x="733097710" y="1669011655"/>
                </a:cxn>
                <a:cxn ang="0">
                  <a:pos x="372187498" y="1601348538"/>
                </a:cxn>
                <a:cxn ang="0">
                  <a:pos x="372187498" y="924720728"/>
                </a:cxn>
                <a:cxn ang="0">
                  <a:pos x="383464785" y="924720728"/>
                </a:cxn>
                <a:cxn ang="0">
                  <a:pos x="383464785" y="924720728"/>
                </a:cxn>
                <a:cxn ang="0">
                  <a:pos x="417300002" y="924720728"/>
                </a:cxn>
                <a:cxn ang="0">
                  <a:pos x="676704561" y="541301786"/>
                </a:cxn>
                <a:cxn ang="0">
                  <a:pos x="766932928" y="439805327"/>
                </a:cxn>
                <a:cxn ang="0">
                  <a:pos x="913551294" y="33829892"/>
                </a:cxn>
                <a:cxn ang="0">
                  <a:pos x="1094008027" y="90216396"/>
                </a:cxn>
                <a:cxn ang="0">
                  <a:pos x="1116562600" y="394698821"/>
                </a:cxn>
                <a:cxn ang="0">
                  <a:pos x="1015056947" y="676624662"/>
                </a:cxn>
                <a:cxn ang="0">
                  <a:pos x="1466195420" y="699181273"/>
                </a:cxn>
                <a:cxn ang="0">
                  <a:pos x="1578978359" y="868337386"/>
                </a:cxn>
                <a:cxn ang="0">
                  <a:pos x="1522585210" y="958553966"/>
                </a:cxn>
                <a:cxn ang="0">
                  <a:pos x="338352281" y="1544962048"/>
                </a:cxn>
                <a:cxn ang="0">
                  <a:pos x="338352281" y="1544962048"/>
                </a:cxn>
                <a:cxn ang="0">
                  <a:pos x="338352281" y="924720728"/>
                </a:cxn>
                <a:cxn ang="0">
                  <a:pos x="259404559" y="857060759"/>
                </a:cxn>
                <a:cxn ang="0">
                  <a:pos x="78947748" y="857060759"/>
                </a:cxn>
                <a:cxn ang="0">
                  <a:pos x="0" y="924720728"/>
                </a:cxn>
                <a:cxn ang="0">
                  <a:pos x="0" y="1544962048"/>
                </a:cxn>
                <a:cxn ang="0">
                  <a:pos x="78947748" y="1623901791"/>
                </a:cxn>
                <a:cxn ang="0">
                  <a:pos x="259404559" y="1623901791"/>
                </a:cxn>
                <a:cxn ang="0">
                  <a:pos x="338352281" y="1544962048"/>
                </a:cxn>
              </a:cxnLst>
              <a:rect l="txL" t="txT" r="txR" b="txB"/>
              <a:pathLst>
                <a:path w="140" h="151">
                  <a:moveTo>
                    <a:pt x="135" y="85"/>
                  </a:moveTo>
                  <a:cubicBezTo>
                    <a:pt x="135" y="88"/>
                    <a:pt x="140" y="93"/>
                    <a:pt x="140" y="96"/>
                  </a:cubicBezTo>
                  <a:cubicBezTo>
                    <a:pt x="140" y="99"/>
                    <a:pt x="134" y="103"/>
                    <a:pt x="134" y="106"/>
                  </a:cubicBezTo>
                  <a:cubicBezTo>
                    <a:pt x="133" y="109"/>
                    <a:pt x="137" y="114"/>
                    <a:pt x="137" y="117"/>
                  </a:cubicBezTo>
                  <a:cubicBezTo>
                    <a:pt x="137" y="121"/>
                    <a:pt x="130" y="125"/>
                    <a:pt x="129" y="128"/>
                  </a:cubicBezTo>
                  <a:cubicBezTo>
                    <a:pt x="128" y="130"/>
                    <a:pt x="129" y="135"/>
                    <a:pt x="128" y="137"/>
                  </a:cubicBezTo>
                  <a:cubicBezTo>
                    <a:pt x="127" y="141"/>
                    <a:pt x="120" y="147"/>
                    <a:pt x="116" y="148"/>
                  </a:cubicBezTo>
                  <a:cubicBezTo>
                    <a:pt x="104" y="151"/>
                    <a:pt x="65" y="148"/>
                    <a:pt x="65" y="148"/>
                  </a:cubicBezTo>
                  <a:cubicBezTo>
                    <a:pt x="65" y="148"/>
                    <a:pt x="65" y="148"/>
                    <a:pt x="33" y="142"/>
                  </a:cubicBezTo>
                  <a:cubicBezTo>
                    <a:pt x="33" y="142"/>
                    <a:pt x="33" y="142"/>
                    <a:pt x="33" y="82"/>
                  </a:cubicBezTo>
                  <a:cubicBezTo>
                    <a:pt x="33" y="82"/>
                    <a:pt x="33" y="82"/>
                    <a:pt x="34" y="82"/>
                  </a:cubicBezTo>
                  <a:cubicBezTo>
                    <a:pt x="34" y="82"/>
                    <a:pt x="34" y="82"/>
                    <a:pt x="34" y="82"/>
                  </a:cubicBezTo>
                  <a:cubicBezTo>
                    <a:pt x="34" y="82"/>
                    <a:pt x="34" y="82"/>
                    <a:pt x="37" y="82"/>
                  </a:cubicBezTo>
                  <a:cubicBezTo>
                    <a:pt x="41" y="81"/>
                    <a:pt x="49" y="75"/>
                    <a:pt x="60" y="48"/>
                  </a:cubicBezTo>
                  <a:cubicBezTo>
                    <a:pt x="61" y="44"/>
                    <a:pt x="65" y="42"/>
                    <a:pt x="68" y="39"/>
                  </a:cubicBezTo>
                  <a:cubicBezTo>
                    <a:pt x="75" y="34"/>
                    <a:pt x="79" y="27"/>
                    <a:pt x="81" y="3"/>
                  </a:cubicBezTo>
                  <a:cubicBezTo>
                    <a:pt x="81" y="0"/>
                    <a:pt x="91" y="1"/>
                    <a:pt x="97" y="8"/>
                  </a:cubicBezTo>
                  <a:cubicBezTo>
                    <a:pt x="102" y="14"/>
                    <a:pt x="102" y="26"/>
                    <a:pt x="99" y="35"/>
                  </a:cubicBezTo>
                  <a:cubicBezTo>
                    <a:pt x="96" y="41"/>
                    <a:pt x="87" y="55"/>
                    <a:pt x="90" y="60"/>
                  </a:cubicBezTo>
                  <a:cubicBezTo>
                    <a:pt x="90" y="60"/>
                    <a:pt x="124" y="59"/>
                    <a:pt x="130" y="62"/>
                  </a:cubicBezTo>
                  <a:cubicBezTo>
                    <a:pt x="134" y="63"/>
                    <a:pt x="140" y="72"/>
                    <a:pt x="140" y="77"/>
                  </a:cubicBezTo>
                  <a:cubicBezTo>
                    <a:pt x="140" y="79"/>
                    <a:pt x="136" y="83"/>
                    <a:pt x="135" y="85"/>
                  </a:cubicBezTo>
                  <a:close/>
                  <a:moveTo>
                    <a:pt x="30" y="137"/>
                  </a:moveTo>
                  <a:cubicBezTo>
                    <a:pt x="30" y="137"/>
                    <a:pt x="30" y="137"/>
                    <a:pt x="30" y="137"/>
                  </a:cubicBezTo>
                  <a:cubicBezTo>
                    <a:pt x="30" y="137"/>
                    <a:pt x="30" y="137"/>
                    <a:pt x="30" y="82"/>
                  </a:cubicBezTo>
                  <a:cubicBezTo>
                    <a:pt x="30" y="79"/>
                    <a:pt x="27" y="76"/>
                    <a:pt x="23" y="76"/>
                  </a:cubicBezTo>
                  <a:cubicBezTo>
                    <a:pt x="23" y="76"/>
                    <a:pt x="23" y="76"/>
                    <a:pt x="7" y="76"/>
                  </a:cubicBezTo>
                  <a:cubicBezTo>
                    <a:pt x="3" y="76"/>
                    <a:pt x="0" y="79"/>
                    <a:pt x="0" y="82"/>
                  </a:cubicBezTo>
                  <a:cubicBezTo>
                    <a:pt x="0" y="82"/>
                    <a:pt x="0" y="82"/>
                    <a:pt x="0" y="137"/>
                  </a:cubicBezTo>
                  <a:cubicBezTo>
                    <a:pt x="0" y="141"/>
                    <a:pt x="3" y="144"/>
                    <a:pt x="7" y="144"/>
                  </a:cubicBezTo>
                  <a:cubicBezTo>
                    <a:pt x="7" y="144"/>
                    <a:pt x="7" y="144"/>
                    <a:pt x="23" y="144"/>
                  </a:cubicBezTo>
                  <a:cubicBezTo>
                    <a:pt x="27" y="144"/>
                    <a:pt x="30" y="141"/>
                    <a:pt x="30" y="137"/>
                  </a:cubicBezTo>
                  <a:close/>
                </a:path>
              </a:pathLst>
            </a:custGeom>
            <a:solidFill>
              <a:srgbClr val="FFFFFF">
                <a:alpha val="100000"/>
              </a:srgbClr>
            </a:solidFill>
            <a:ln w="9525">
              <a:noFill/>
            </a:ln>
          </p:spPr>
          <p:txBody>
            <a:bodyPr/>
            <a:lstStyle/>
            <a:p>
              <a:endParaRPr lang="zh-CN" altLang="en-US"/>
            </a:p>
          </p:txBody>
        </p:sp>
      </p:grpSp>
    </p:spTree>
    <p:extLst>
      <p:ext uri="{BB962C8B-B14F-4D97-AF65-F5344CB8AC3E}">
        <p14:creationId xmlns:p14="http://schemas.microsoft.com/office/powerpoint/2010/main" val="4288277025"/>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1513"/>
                                        </p:tgtEl>
                                        <p:attrNameLst>
                                          <p:attrName>style.visibility</p:attrName>
                                        </p:attrNameLst>
                                      </p:cBhvr>
                                      <p:to>
                                        <p:strVal val="visible"/>
                                      </p:to>
                                    </p:set>
                                    <p:anim calcmode="lin" valueType="num">
                                      <p:cBhvr>
                                        <p:cTn id="7" dur="500" fill="hold"/>
                                        <p:tgtEl>
                                          <p:spTgt spid="21513"/>
                                        </p:tgtEl>
                                        <p:attrNameLst>
                                          <p:attrName>ppt_w</p:attrName>
                                        </p:attrNameLst>
                                      </p:cBhvr>
                                      <p:tavLst>
                                        <p:tav tm="0">
                                          <p:val>
                                            <p:fltVal val="0"/>
                                          </p:val>
                                        </p:tav>
                                        <p:tav tm="100000">
                                          <p:val>
                                            <p:strVal val="#ppt_w"/>
                                          </p:val>
                                        </p:tav>
                                      </p:tavLst>
                                    </p:anim>
                                    <p:anim calcmode="lin" valueType="num">
                                      <p:cBhvr>
                                        <p:cTn id="8" dur="500" fill="hold"/>
                                        <p:tgtEl>
                                          <p:spTgt spid="21513"/>
                                        </p:tgtEl>
                                        <p:attrNameLst>
                                          <p:attrName>ppt_h</p:attrName>
                                        </p:attrNameLst>
                                      </p:cBhvr>
                                      <p:tavLst>
                                        <p:tav tm="0">
                                          <p:val>
                                            <p:fltVal val="0"/>
                                          </p:val>
                                        </p:tav>
                                        <p:tav tm="100000">
                                          <p:val>
                                            <p:strVal val="#ppt_h"/>
                                          </p:val>
                                        </p:tav>
                                      </p:tavLst>
                                    </p:anim>
                                    <p:animEffect transition="in" filter="fade">
                                      <p:cBhvr>
                                        <p:cTn id="9" dur="500"/>
                                        <p:tgtEl>
                                          <p:spTgt spid="21513"/>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57"/>
                                        </p:tgtEl>
                                        <p:attrNameLst>
                                          <p:attrName>style.visibility</p:attrName>
                                        </p:attrNameLst>
                                      </p:cBhvr>
                                      <p:to>
                                        <p:strVal val="visible"/>
                                      </p:to>
                                    </p:set>
                                    <p:animEffect transition="in" filter="barn(inVertical)">
                                      <p:cBhvr>
                                        <p:cTn id="14" dur="500"/>
                                        <p:tgtEl>
                                          <p:spTgt spid="57"/>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56"/>
                                        </p:tgtEl>
                                        <p:attrNameLst>
                                          <p:attrName>style.visibility</p:attrName>
                                        </p:attrNameLst>
                                      </p:cBhvr>
                                      <p:to>
                                        <p:strVal val="visible"/>
                                      </p:to>
                                    </p:set>
                                    <p:animEffect transition="in" filter="barn(inVertical)">
                                      <p:cBhvr>
                                        <p:cTn id="19" dur="500"/>
                                        <p:tgtEl>
                                          <p:spTgt spid="56"/>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21514"/>
                                        </p:tgtEl>
                                        <p:attrNameLst>
                                          <p:attrName>style.visibility</p:attrName>
                                        </p:attrNameLst>
                                      </p:cBhvr>
                                      <p:to>
                                        <p:strVal val="visible"/>
                                      </p:to>
                                    </p:set>
                                    <p:anim calcmode="lin" valueType="num">
                                      <p:cBhvr>
                                        <p:cTn id="24" dur="500" fill="hold"/>
                                        <p:tgtEl>
                                          <p:spTgt spid="21514"/>
                                        </p:tgtEl>
                                        <p:attrNameLst>
                                          <p:attrName>ppt_w</p:attrName>
                                        </p:attrNameLst>
                                      </p:cBhvr>
                                      <p:tavLst>
                                        <p:tav tm="0">
                                          <p:val>
                                            <p:fltVal val="0"/>
                                          </p:val>
                                        </p:tav>
                                        <p:tav tm="100000">
                                          <p:val>
                                            <p:strVal val="#ppt_w"/>
                                          </p:val>
                                        </p:tav>
                                      </p:tavLst>
                                    </p:anim>
                                    <p:anim calcmode="lin" valueType="num">
                                      <p:cBhvr>
                                        <p:cTn id="25" dur="500" fill="hold"/>
                                        <p:tgtEl>
                                          <p:spTgt spid="21514"/>
                                        </p:tgtEl>
                                        <p:attrNameLst>
                                          <p:attrName>ppt_h</p:attrName>
                                        </p:attrNameLst>
                                      </p:cBhvr>
                                      <p:tavLst>
                                        <p:tav tm="0">
                                          <p:val>
                                            <p:fltVal val="0"/>
                                          </p:val>
                                        </p:tav>
                                        <p:tav tm="100000">
                                          <p:val>
                                            <p:strVal val="#ppt_h"/>
                                          </p:val>
                                        </p:tav>
                                      </p:tavLst>
                                    </p:anim>
                                    <p:animEffect transition="in" filter="fade">
                                      <p:cBhvr>
                                        <p:cTn id="26" dur="500"/>
                                        <p:tgtEl>
                                          <p:spTgt spid="21514"/>
                                        </p:tgtEl>
                                      </p:cBhvr>
                                    </p:animEffect>
                                  </p:childTnLst>
                                </p:cTn>
                              </p:par>
                              <p:par>
                                <p:cTn id="27" presetID="53" presetClass="entr" presetSubtype="16" fill="hold" nodeType="withEffect">
                                  <p:stCondLst>
                                    <p:cond delay="0"/>
                                  </p:stCondLst>
                                  <p:childTnLst>
                                    <p:set>
                                      <p:cBhvr>
                                        <p:cTn id="28" dur="1" fill="hold">
                                          <p:stCondLst>
                                            <p:cond delay="0"/>
                                          </p:stCondLst>
                                        </p:cTn>
                                        <p:tgtEl>
                                          <p:spTgt spid="21515"/>
                                        </p:tgtEl>
                                        <p:attrNameLst>
                                          <p:attrName>style.visibility</p:attrName>
                                        </p:attrNameLst>
                                      </p:cBhvr>
                                      <p:to>
                                        <p:strVal val="visible"/>
                                      </p:to>
                                    </p:set>
                                    <p:anim calcmode="lin" valueType="num">
                                      <p:cBhvr>
                                        <p:cTn id="29" dur="500" fill="hold"/>
                                        <p:tgtEl>
                                          <p:spTgt spid="21515"/>
                                        </p:tgtEl>
                                        <p:attrNameLst>
                                          <p:attrName>ppt_w</p:attrName>
                                        </p:attrNameLst>
                                      </p:cBhvr>
                                      <p:tavLst>
                                        <p:tav tm="0">
                                          <p:val>
                                            <p:fltVal val="0"/>
                                          </p:val>
                                        </p:tav>
                                        <p:tav tm="100000">
                                          <p:val>
                                            <p:strVal val="#ppt_w"/>
                                          </p:val>
                                        </p:tav>
                                      </p:tavLst>
                                    </p:anim>
                                    <p:anim calcmode="lin" valueType="num">
                                      <p:cBhvr>
                                        <p:cTn id="30" dur="500" fill="hold"/>
                                        <p:tgtEl>
                                          <p:spTgt spid="21515"/>
                                        </p:tgtEl>
                                        <p:attrNameLst>
                                          <p:attrName>ppt_h</p:attrName>
                                        </p:attrNameLst>
                                      </p:cBhvr>
                                      <p:tavLst>
                                        <p:tav tm="0">
                                          <p:val>
                                            <p:fltVal val="0"/>
                                          </p:val>
                                        </p:tav>
                                        <p:tav tm="100000">
                                          <p:val>
                                            <p:strVal val="#ppt_h"/>
                                          </p:val>
                                        </p:tav>
                                      </p:tavLst>
                                    </p:anim>
                                    <p:animEffect transition="in" filter="fade">
                                      <p:cBhvr>
                                        <p:cTn id="31" dur="500"/>
                                        <p:tgtEl>
                                          <p:spTgt spid="21515"/>
                                        </p:tgtEl>
                                      </p:cBhvr>
                                    </p:animEffect>
                                  </p:childTnLst>
                                </p:cTn>
                              </p:par>
                              <p:par>
                                <p:cTn id="32" presetID="53" presetClass="entr" presetSubtype="16" fill="hold" nodeType="withEffect">
                                  <p:stCondLst>
                                    <p:cond delay="0"/>
                                  </p:stCondLst>
                                  <p:childTnLst>
                                    <p:set>
                                      <p:cBhvr>
                                        <p:cTn id="33" dur="1" fill="hold">
                                          <p:stCondLst>
                                            <p:cond delay="0"/>
                                          </p:stCondLst>
                                        </p:cTn>
                                        <p:tgtEl>
                                          <p:spTgt spid="21516"/>
                                        </p:tgtEl>
                                        <p:attrNameLst>
                                          <p:attrName>style.visibility</p:attrName>
                                        </p:attrNameLst>
                                      </p:cBhvr>
                                      <p:to>
                                        <p:strVal val="visible"/>
                                      </p:to>
                                    </p:set>
                                    <p:anim calcmode="lin" valueType="num">
                                      <p:cBhvr>
                                        <p:cTn id="34" dur="500" fill="hold"/>
                                        <p:tgtEl>
                                          <p:spTgt spid="21516"/>
                                        </p:tgtEl>
                                        <p:attrNameLst>
                                          <p:attrName>ppt_w</p:attrName>
                                        </p:attrNameLst>
                                      </p:cBhvr>
                                      <p:tavLst>
                                        <p:tav tm="0">
                                          <p:val>
                                            <p:fltVal val="0"/>
                                          </p:val>
                                        </p:tav>
                                        <p:tav tm="100000">
                                          <p:val>
                                            <p:strVal val="#ppt_w"/>
                                          </p:val>
                                        </p:tav>
                                      </p:tavLst>
                                    </p:anim>
                                    <p:anim calcmode="lin" valueType="num">
                                      <p:cBhvr>
                                        <p:cTn id="35" dur="500" fill="hold"/>
                                        <p:tgtEl>
                                          <p:spTgt spid="21516"/>
                                        </p:tgtEl>
                                        <p:attrNameLst>
                                          <p:attrName>ppt_h</p:attrName>
                                        </p:attrNameLst>
                                      </p:cBhvr>
                                      <p:tavLst>
                                        <p:tav tm="0">
                                          <p:val>
                                            <p:fltVal val="0"/>
                                          </p:val>
                                        </p:tav>
                                        <p:tav tm="100000">
                                          <p:val>
                                            <p:strVal val="#ppt_h"/>
                                          </p:val>
                                        </p:tav>
                                      </p:tavLst>
                                    </p:anim>
                                    <p:animEffect transition="in" filter="fade">
                                      <p:cBhvr>
                                        <p:cTn id="36" dur="500"/>
                                        <p:tgtEl>
                                          <p:spTgt spid="21516"/>
                                        </p:tgtEl>
                                      </p:cBhvr>
                                    </p:animEffect>
                                  </p:childTnLst>
                                </p:cTn>
                              </p:par>
                              <p:par>
                                <p:cTn id="37" presetID="53" presetClass="entr" presetSubtype="16" fill="hold" nodeType="withEffect">
                                  <p:stCondLst>
                                    <p:cond delay="0"/>
                                  </p:stCondLst>
                                  <p:childTnLst>
                                    <p:set>
                                      <p:cBhvr>
                                        <p:cTn id="38" dur="1" fill="hold">
                                          <p:stCondLst>
                                            <p:cond delay="0"/>
                                          </p:stCondLst>
                                        </p:cTn>
                                        <p:tgtEl>
                                          <p:spTgt spid="21517"/>
                                        </p:tgtEl>
                                        <p:attrNameLst>
                                          <p:attrName>style.visibility</p:attrName>
                                        </p:attrNameLst>
                                      </p:cBhvr>
                                      <p:to>
                                        <p:strVal val="visible"/>
                                      </p:to>
                                    </p:set>
                                    <p:anim calcmode="lin" valueType="num">
                                      <p:cBhvr>
                                        <p:cTn id="39" dur="500" fill="hold"/>
                                        <p:tgtEl>
                                          <p:spTgt spid="21517"/>
                                        </p:tgtEl>
                                        <p:attrNameLst>
                                          <p:attrName>ppt_w</p:attrName>
                                        </p:attrNameLst>
                                      </p:cBhvr>
                                      <p:tavLst>
                                        <p:tav tm="0">
                                          <p:val>
                                            <p:fltVal val="0"/>
                                          </p:val>
                                        </p:tav>
                                        <p:tav tm="100000">
                                          <p:val>
                                            <p:strVal val="#ppt_w"/>
                                          </p:val>
                                        </p:tav>
                                      </p:tavLst>
                                    </p:anim>
                                    <p:anim calcmode="lin" valueType="num">
                                      <p:cBhvr>
                                        <p:cTn id="40" dur="500" fill="hold"/>
                                        <p:tgtEl>
                                          <p:spTgt spid="21517"/>
                                        </p:tgtEl>
                                        <p:attrNameLst>
                                          <p:attrName>ppt_h</p:attrName>
                                        </p:attrNameLst>
                                      </p:cBhvr>
                                      <p:tavLst>
                                        <p:tav tm="0">
                                          <p:val>
                                            <p:fltVal val="0"/>
                                          </p:val>
                                        </p:tav>
                                        <p:tav tm="100000">
                                          <p:val>
                                            <p:strVal val="#ppt_h"/>
                                          </p:val>
                                        </p:tav>
                                      </p:tavLst>
                                    </p:anim>
                                    <p:animEffect transition="in" filter="fade">
                                      <p:cBhvr>
                                        <p:cTn id="41" dur="500"/>
                                        <p:tgtEl>
                                          <p:spTgt spid="21517"/>
                                        </p:tgtEl>
                                      </p:cBhvr>
                                    </p:animEffect>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grpId="0" nodeType="clickEffect">
                                  <p:stCondLst>
                                    <p:cond delay="0"/>
                                  </p:stCondLst>
                                  <p:childTnLst>
                                    <p:set>
                                      <p:cBhvr>
                                        <p:cTn id="45" dur="1" fill="hold">
                                          <p:stCondLst>
                                            <p:cond delay="0"/>
                                          </p:stCondLst>
                                        </p:cTn>
                                        <p:tgtEl>
                                          <p:spTgt spid="68"/>
                                        </p:tgtEl>
                                        <p:attrNameLst>
                                          <p:attrName>style.visibility</p:attrName>
                                        </p:attrNameLst>
                                      </p:cBhvr>
                                      <p:to>
                                        <p:strVal val="visible"/>
                                      </p:to>
                                    </p:set>
                                    <p:animEffect transition="in" filter="barn(inVertical)">
                                      <p:cBhvr>
                                        <p:cTn id="46" dur="500"/>
                                        <p:tgtEl>
                                          <p:spTgt spid="68"/>
                                        </p:tgtEl>
                                      </p:cBhvr>
                                    </p:animEffect>
                                  </p:childTnLst>
                                </p:cTn>
                              </p:par>
                              <p:par>
                                <p:cTn id="47" presetID="16" presetClass="entr" presetSubtype="21" fill="hold" grpId="0" nodeType="withEffect">
                                  <p:stCondLst>
                                    <p:cond delay="0"/>
                                  </p:stCondLst>
                                  <p:childTnLst>
                                    <p:set>
                                      <p:cBhvr>
                                        <p:cTn id="48" dur="1" fill="hold">
                                          <p:stCondLst>
                                            <p:cond delay="0"/>
                                          </p:stCondLst>
                                        </p:cTn>
                                        <p:tgtEl>
                                          <p:spTgt spid="69"/>
                                        </p:tgtEl>
                                        <p:attrNameLst>
                                          <p:attrName>style.visibility</p:attrName>
                                        </p:attrNameLst>
                                      </p:cBhvr>
                                      <p:to>
                                        <p:strVal val="visible"/>
                                      </p:to>
                                    </p:set>
                                    <p:animEffect transition="in" filter="barn(inVertical)">
                                      <p:cBhvr>
                                        <p:cTn id="49" dur="500"/>
                                        <p:tgtEl>
                                          <p:spTgt spid="69"/>
                                        </p:tgtEl>
                                      </p:cBhvr>
                                    </p:animEffect>
                                  </p:childTnLst>
                                </p:cTn>
                              </p:par>
                              <p:par>
                                <p:cTn id="50" presetID="16" presetClass="entr" presetSubtype="21" fill="hold" grpId="0" nodeType="withEffect">
                                  <p:stCondLst>
                                    <p:cond delay="0"/>
                                  </p:stCondLst>
                                  <p:childTnLst>
                                    <p:set>
                                      <p:cBhvr>
                                        <p:cTn id="51" dur="1" fill="hold">
                                          <p:stCondLst>
                                            <p:cond delay="0"/>
                                          </p:stCondLst>
                                        </p:cTn>
                                        <p:tgtEl>
                                          <p:spTgt spid="70"/>
                                        </p:tgtEl>
                                        <p:attrNameLst>
                                          <p:attrName>style.visibility</p:attrName>
                                        </p:attrNameLst>
                                      </p:cBhvr>
                                      <p:to>
                                        <p:strVal val="visible"/>
                                      </p:to>
                                    </p:set>
                                    <p:animEffect transition="in" filter="barn(inVertical)">
                                      <p:cBhvr>
                                        <p:cTn id="52" dur="500"/>
                                        <p:tgtEl>
                                          <p:spTgt spid="70"/>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71"/>
                                        </p:tgtEl>
                                        <p:attrNameLst>
                                          <p:attrName>style.visibility</p:attrName>
                                        </p:attrNameLst>
                                      </p:cBhvr>
                                      <p:to>
                                        <p:strVal val="visible"/>
                                      </p:to>
                                    </p:set>
                                    <p:animEffect transition="in" filter="barn(inVertical)">
                                      <p:cBhvr>
                                        <p:cTn id="55"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68" grpId="0"/>
      <p:bldP spid="69" grpId="0"/>
      <p:bldP spid="70" grpId="0"/>
      <p:bldP spid="71" grpId="0"/>
    </p:bld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7" name="图表 6"/>
          <p:cNvGraphicFramePr/>
          <p:nvPr>
            <p:extLst/>
          </p:nvPr>
        </p:nvGraphicFramePr>
        <p:xfrm>
          <a:off x="2750653" y="704287"/>
          <a:ext cx="5400000" cy="5400000"/>
        </p:xfrm>
        <a:graphic>
          <a:graphicData uri="http://schemas.openxmlformats.org/drawingml/2006/chart">
            <c:chart xmlns:c="http://schemas.openxmlformats.org/drawingml/2006/chart" xmlns:r="http://schemas.openxmlformats.org/officeDocument/2006/relationships" r:id="rId3"/>
          </a:graphicData>
        </a:graphic>
      </p:graphicFrame>
      <p:sp>
        <p:nvSpPr>
          <p:cNvPr id="8" name="弦形 7"/>
          <p:cNvSpPr/>
          <p:nvPr/>
        </p:nvSpPr>
        <p:spPr>
          <a:xfrm rot="16200000">
            <a:off x="2881279" y="822556"/>
            <a:ext cx="5152573" cy="5152573"/>
          </a:xfrm>
          <a:prstGeom prst="chord">
            <a:avLst>
              <a:gd name="adj1" fmla="val 5408029"/>
              <a:gd name="adj2" fmla="val 16200000"/>
            </a:avLst>
          </a:prstGeom>
          <a:solidFill>
            <a:schemeClr val="bg1"/>
          </a:solidFill>
          <a:ln>
            <a:solidFill>
              <a:schemeClr val="bg1">
                <a:lumMod val="85000"/>
              </a:schemeClr>
            </a:solidFill>
          </a:ln>
          <a:effectLst>
            <a:outerShdw blurRad="241300" dist="38100" dir="16200000" sx="99000" sy="99000"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4129510" y="2094373"/>
            <a:ext cx="2641600" cy="2641600"/>
          </a:xfrm>
          <a:prstGeom prst="ellipse">
            <a:avLst/>
          </a:prstGeom>
          <a:solidFill>
            <a:schemeClr val="bg1">
              <a:lumMod val="95000"/>
            </a:schemeClr>
          </a:solidFill>
          <a:ln>
            <a:noFill/>
          </a:ln>
          <a:effectLst>
            <a:outerShdw blurRad="165100" dir="2700000" sx="103000" sy="103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 name="同心圆 9"/>
          <p:cNvSpPr/>
          <p:nvPr/>
        </p:nvSpPr>
        <p:spPr>
          <a:xfrm>
            <a:off x="2445853" y="407085"/>
            <a:ext cx="6008914" cy="6008914"/>
          </a:xfrm>
          <a:prstGeom prst="donut">
            <a:avLst>
              <a:gd name="adj" fmla="val 7366"/>
            </a:avLst>
          </a:prstGeom>
          <a:ln>
            <a:noFill/>
          </a:ln>
          <a:effectLst>
            <a:outerShdw blurRad="127000" dist="38100" dir="4800000" sx="98000" sy="98000" algn="t"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aphicFrame>
        <p:nvGraphicFramePr>
          <p:cNvPr id="14" name="图表 13"/>
          <p:cNvGraphicFramePr/>
          <p:nvPr>
            <p:extLst>
              <p:ext uri="{D42A27DB-BD31-4B8C-83A1-F6EECF244321}">
                <p14:modId xmlns:p14="http://schemas.microsoft.com/office/powerpoint/2010/main" val="2512266547"/>
              </p:ext>
            </p:extLst>
          </p:nvPr>
        </p:nvGraphicFramePr>
        <p:xfrm>
          <a:off x="4190310" y="2151542"/>
          <a:ext cx="2520000" cy="2520000"/>
        </p:xfrm>
        <a:graphic>
          <a:graphicData uri="http://schemas.openxmlformats.org/drawingml/2006/chart">
            <c:chart xmlns:c="http://schemas.openxmlformats.org/drawingml/2006/chart" xmlns:r="http://schemas.openxmlformats.org/officeDocument/2006/relationships" r:id="rId4"/>
          </a:graphicData>
        </a:graphic>
      </p:graphicFrame>
      <p:grpSp>
        <p:nvGrpSpPr>
          <p:cNvPr id="20" name="组合 19"/>
          <p:cNvGrpSpPr/>
          <p:nvPr/>
        </p:nvGrpSpPr>
        <p:grpSpPr>
          <a:xfrm>
            <a:off x="2776779" y="3917092"/>
            <a:ext cx="949065" cy="1363414"/>
            <a:chOff x="2776779" y="3917092"/>
            <a:chExt cx="949065" cy="1363414"/>
          </a:xfrm>
        </p:grpSpPr>
        <p:sp>
          <p:nvSpPr>
            <p:cNvPr id="19" name="矩形 18"/>
            <p:cNvSpPr/>
            <p:nvPr/>
          </p:nvSpPr>
          <p:spPr>
            <a:xfrm rot="2700000">
              <a:off x="2826449" y="4381110"/>
              <a:ext cx="1310116" cy="488675"/>
            </a:xfrm>
            <a:prstGeom prst="rect">
              <a:avLst/>
            </a:prstGeom>
            <a:gradFill flip="none" rotWithShape="1">
              <a:gsLst>
                <a:gs pos="47000">
                  <a:schemeClr val="bg1">
                    <a:alpha val="0"/>
                  </a:schemeClr>
                </a:gs>
                <a:gs pos="76000">
                  <a:schemeClr val="tx1">
                    <a:lumMod val="95000"/>
                    <a:lumOff val="5000"/>
                    <a:alpha val="18000"/>
                  </a:schemeClr>
                </a:gs>
                <a:gs pos="94000">
                  <a:schemeClr val="tx1">
                    <a:lumMod val="95000"/>
                    <a:lumOff val="5000"/>
                    <a:alpha val="49000"/>
                  </a:schemeClr>
                </a:gs>
                <a:gs pos="100000">
                  <a:schemeClr val="tx1">
                    <a:alpha val="59000"/>
                  </a:schemeClr>
                </a:gs>
              </a:gsLst>
              <a:lin ang="12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2776779" y="3917092"/>
              <a:ext cx="494270" cy="494270"/>
            </a:xfrm>
            <a:prstGeom prst="ellipse">
              <a:avLst/>
            </a:prstGeom>
            <a:solidFill>
              <a:srgbClr val="56A8BD"/>
            </a:solidFill>
            <a:ln>
              <a:noFill/>
            </a:ln>
            <a:effectLst>
              <a:outerShdw blurRad="1905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2777289" y="3917092"/>
              <a:ext cx="494270" cy="494270"/>
            </a:xfrm>
            <a:prstGeom prst="ellipse">
              <a:avLst/>
            </a:prstGeom>
            <a:gradFill>
              <a:gsLst>
                <a:gs pos="5000">
                  <a:schemeClr val="tx1">
                    <a:lumMod val="50000"/>
                    <a:lumOff val="50000"/>
                    <a:alpha val="0"/>
                  </a:schemeClr>
                </a:gs>
                <a:gs pos="11000">
                  <a:schemeClr val="tx1">
                    <a:lumMod val="50000"/>
                    <a:lumOff val="50000"/>
                    <a:alpha val="7000"/>
                  </a:schemeClr>
                </a:gs>
                <a:gs pos="28000">
                  <a:schemeClr val="tx1">
                    <a:lumMod val="65000"/>
                    <a:lumOff val="35000"/>
                    <a:alpha val="9000"/>
                  </a:schemeClr>
                </a:gs>
                <a:gs pos="53000">
                  <a:schemeClr val="tx1">
                    <a:lumMod val="85000"/>
                    <a:lumOff val="15000"/>
                    <a:alpha val="9000"/>
                  </a:schemeClr>
                </a:gs>
                <a:gs pos="86000">
                  <a:srgbClr val="111111">
                    <a:alpha val="21000"/>
                  </a:srgbClr>
                </a:gs>
                <a:gs pos="100000">
                  <a:schemeClr val="tx1">
                    <a:lumMod val="95000"/>
                    <a:lumOff val="5000"/>
                    <a:alpha val="25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742864" y="5186839"/>
            <a:ext cx="949065" cy="1363414"/>
            <a:chOff x="2776779" y="3917092"/>
            <a:chExt cx="949065" cy="1363414"/>
          </a:xfrm>
        </p:grpSpPr>
        <p:sp>
          <p:nvSpPr>
            <p:cNvPr id="23" name="矩形 22"/>
            <p:cNvSpPr/>
            <p:nvPr/>
          </p:nvSpPr>
          <p:spPr>
            <a:xfrm rot="2700000">
              <a:off x="2826449" y="4381110"/>
              <a:ext cx="1310116" cy="488675"/>
            </a:xfrm>
            <a:prstGeom prst="rect">
              <a:avLst/>
            </a:prstGeom>
            <a:gradFill flip="none" rotWithShape="1">
              <a:gsLst>
                <a:gs pos="47000">
                  <a:schemeClr val="bg1">
                    <a:alpha val="0"/>
                  </a:schemeClr>
                </a:gs>
                <a:gs pos="76000">
                  <a:schemeClr val="tx1">
                    <a:lumMod val="95000"/>
                    <a:lumOff val="5000"/>
                    <a:alpha val="18000"/>
                  </a:schemeClr>
                </a:gs>
                <a:gs pos="94000">
                  <a:schemeClr val="tx1">
                    <a:lumMod val="95000"/>
                    <a:lumOff val="5000"/>
                    <a:alpha val="49000"/>
                  </a:schemeClr>
                </a:gs>
                <a:gs pos="100000">
                  <a:schemeClr val="tx1">
                    <a:alpha val="59000"/>
                  </a:schemeClr>
                </a:gs>
              </a:gsLst>
              <a:lin ang="12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2776779" y="3917092"/>
              <a:ext cx="494270" cy="494270"/>
            </a:xfrm>
            <a:prstGeom prst="ellipse">
              <a:avLst/>
            </a:prstGeom>
            <a:solidFill>
              <a:srgbClr val="DC6C7C"/>
            </a:solidFill>
            <a:ln>
              <a:noFill/>
            </a:ln>
            <a:effectLst>
              <a:outerShdw blurRad="1905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2777289" y="3917092"/>
              <a:ext cx="494270" cy="494270"/>
            </a:xfrm>
            <a:prstGeom prst="ellipse">
              <a:avLst/>
            </a:prstGeom>
            <a:gradFill>
              <a:gsLst>
                <a:gs pos="5000">
                  <a:schemeClr val="tx1">
                    <a:lumMod val="50000"/>
                    <a:lumOff val="50000"/>
                    <a:alpha val="0"/>
                  </a:schemeClr>
                </a:gs>
                <a:gs pos="11000">
                  <a:schemeClr val="tx1">
                    <a:lumMod val="50000"/>
                    <a:lumOff val="50000"/>
                    <a:alpha val="7000"/>
                  </a:schemeClr>
                </a:gs>
                <a:gs pos="28000">
                  <a:schemeClr val="tx1">
                    <a:lumMod val="65000"/>
                    <a:lumOff val="35000"/>
                    <a:alpha val="9000"/>
                  </a:schemeClr>
                </a:gs>
                <a:gs pos="53000">
                  <a:schemeClr val="tx1">
                    <a:lumMod val="85000"/>
                    <a:lumOff val="15000"/>
                    <a:alpha val="9000"/>
                  </a:schemeClr>
                </a:gs>
                <a:gs pos="86000">
                  <a:srgbClr val="111111">
                    <a:alpha val="21000"/>
                  </a:srgbClr>
                </a:gs>
                <a:gs pos="100000">
                  <a:schemeClr val="tx1">
                    <a:lumMod val="95000"/>
                    <a:lumOff val="5000"/>
                    <a:alpha val="25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6771110" y="5179577"/>
            <a:ext cx="949065" cy="1363414"/>
            <a:chOff x="2776779" y="3917092"/>
            <a:chExt cx="949065" cy="1363414"/>
          </a:xfrm>
        </p:grpSpPr>
        <p:sp>
          <p:nvSpPr>
            <p:cNvPr id="27" name="矩形 26"/>
            <p:cNvSpPr/>
            <p:nvPr/>
          </p:nvSpPr>
          <p:spPr>
            <a:xfrm rot="2700000">
              <a:off x="2826449" y="4381110"/>
              <a:ext cx="1310116" cy="488675"/>
            </a:xfrm>
            <a:prstGeom prst="rect">
              <a:avLst/>
            </a:prstGeom>
            <a:gradFill flip="none" rotWithShape="1">
              <a:gsLst>
                <a:gs pos="47000">
                  <a:schemeClr val="bg1">
                    <a:alpha val="0"/>
                  </a:schemeClr>
                </a:gs>
                <a:gs pos="76000">
                  <a:schemeClr val="tx1">
                    <a:lumMod val="95000"/>
                    <a:lumOff val="5000"/>
                    <a:alpha val="18000"/>
                  </a:schemeClr>
                </a:gs>
                <a:gs pos="94000">
                  <a:schemeClr val="tx1">
                    <a:lumMod val="95000"/>
                    <a:lumOff val="5000"/>
                    <a:alpha val="49000"/>
                  </a:schemeClr>
                </a:gs>
                <a:gs pos="100000">
                  <a:schemeClr val="tx1">
                    <a:alpha val="59000"/>
                  </a:schemeClr>
                </a:gs>
              </a:gsLst>
              <a:lin ang="12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2776779" y="3917092"/>
              <a:ext cx="494270" cy="494270"/>
            </a:xfrm>
            <a:prstGeom prst="ellipse">
              <a:avLst/>
            </a:prstGeom>
            <a:solidFill>
              <a:srgbClr val="F1AF59"/>
            </a:solidFill>
            <a:ln>
              <a:noFill/>
            </a:ln>
            <a:effectLst>
              <a:outerShdw blurRad="1905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2777289" y="3917092"/>
              <a:ext cx="494270" cy="494270"/>
            </a:xfrm>
            <a:prstGeom prst="ellipse">
              <a:avLst/>
            </a:prstGeom>
            <a:gradFill>
              <a:gsLst>
                <a:gs pos="5000">
                  <a:schemeClr val="tx1">
                    <a:lumMod val="50000"/>
                    <a:lumOff val="50000"/>
                    <a:alpha val="0"/>
                  </a:schemeClr>
                </a:gs>
                <a:gs pos="11000">
                  <a:schemeClr val="tx1">
                    <a:lumMod val="50000"/>
                    <a:lumOff val="50000"/>
                    <a:alpha val="7000"/>
                  </a:schemeClr>
                </a:gs>
                <a:gs pos="28000">
                  <a:schemeClr val="tx1">
                    <a:lumMod val="65000"/>
                    <a:lumOff val="35000"/>
                    <a:alpha val="9000"/>
                  </a:schemeClr>
                </a:gs>
                <a:gs pos="53000">
                  <a:schemeClr val="tx1">
                    <a:lumMod val="85000"/>
                    <a:lumOff val="15000"/>
                    <a:alpha val="9000"/>
                  </a:schemeClr>
                </a:gs>
                <a:gs pos="86000">
                  <a:srgbClr val="111111">
                    <a:alpha val="21000"/>
                  </a:srgbClr>
                </a:gs>
                <a:gs pos="100000">
                  <a:schemeClr val="tx1">
                    <a:lumMod val="95000"/>
                    <a:lumOff val="5000"/>
                    <a:alpha val="25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a:off x="7573951" y="3943740"/>
            <a:ext cx="949065" cy="1363414"/>
            <a:chOff x="2776779" y="3917092"/>
            <a:chExt cx="949065" cy="1363414"/>
          </a:xfrm>
        </p:grpSpPr>
        <p:sp>
          <p:nvSpPr>
            <p:cNvPr id="31" name="矩形 30"/>
            <p:cNvSpPr/>
            <p:nvPr/>
          </p:nvSpPr>
          <p:spPr>
            <a:xfrm rot="2700000">
              <a:off x="2826449" y="4381110"/>
              <a:ext cx="1310116" cy="488675"/>
            </a:xfrm>
            <a:prstGeom prst="rect">
              <a:avLst/>
            </a:prstGeom>
            <a:gradFill flip="none" rotWithShape="1">
              <a:gsLst>
                <a:gs pos="47000">
                  <a:schemeClr val="bg1">
                    <a:alpha val="0"/>
                  </a:schemeClr>
                </a:gs>
                <a:gs pos="76000">
                  <a:schemeClr val="tx1">
                    <a:lumMod val="95000"/>
                    <a:lumOff val="5000"/>
                    <a:alpha val="18000"/>
                  </a:schemeClr>
                </a:gs>
                <a:gs pos="94000">
                  <a:schemeClr val="tx1">
                    <a:lumMod val="95000"/>
                    <a:lumOff val="5000"/>
                    <a:alpha val="49000"/>
                  </a:schemeClr>
                </a:gs>
                <a:gs pos="100000">
                  <a:schemeClr val="tx1">
                    <a:alpha val="59000"/>
                  </a:schemeClr>
                </a:gs>
              </a:gsLst>
              <a:lin ang="12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2776779" y="3917092"/>
              <a:ext cx="494270" cy="494270"/>
            </a:xfrm>
            <a:prstGeom prst="ellipse">
              <a:avLst/>
            </a:prstGeom>
            <a:solidFill>
              <a:schemeClr val="tx2">
                <a:lumMod val="75000"/>
              </a:schemeClr>
            </a:solidFill>
            <a:ln>
              <a:noFill/>
            </a:ln>
            <a:effectLst>
              <a:outerShdw blurRad="1905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2777289" y="3917092"/>
              <a:ext cx="494270" cy="494270"/>
            </a:xfrm>
            <a:prstGeom prst="ellipse">
              <a:avLst/>
            </a:prstGeom>
            <a:gradFill>
              <a:gsLst>
                <a:gs pos="5000">
                  <a:schemeClr val="tx1">
                    <a:lumMod val="50000"/>
                    <a:lumOff val="50000"/>
                    <a:alpha val="0"/>
                  </a:schemeClr>
                </a:gs>
                <a:gs pos="11000">
                  <a:schemeClr val="tx1">
                    <a:lumMod val="50000"/>
                    <a:lumOff val="50000"/>
                    <a:alpha val="7000"/>
                  </a:schemeClr>
                </a:gs>
                <a:gs pos="28000">
                  <a:schemeClr val="tx1">
                    <a:lumMod val="65000"/>
                    <a:lumOff val="35000"/>
                    <a:alpha val="9000"/>
                  </a:schemeClr>
                </a:gs>
                <a:gs pos="53000">
                  <a:schemeClr val="tx1">
                    <a:lumMod val="85000"/>
                    <a:lumOff val="15000"/>
                    <a:alpha val="9000"/>
                  </a:schemeClr>
                </a:gs>
                <a:gs pos="86000">
                  <a:srgbClr val="111111">
                    <a:alpha val="21000"/>
                  </a:srgbClr>
                </a:gs>
                <a:gs pos="100000">
                  <a:schemeClr val="tx1">
                    <a:lumMod val="95000"/>
                    <a:lumOff val="5000"/>
                    <a:alpha val="25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Freeform 139"/>
          <p:cNvSpPr>
            <a:spLocks noEditPoints="1"/>
          </p:cNvSpPr>
          <p:nvPr/>
        </p:nvSpPr>
        <p:spPr bwMode="auto">
          <a:xfrm>
            <a:off x="2875814" y="4016127"/>
            <a:ext cx="296200" cy="296200"/>
          </a:xfrm>
          <a:custGeom>
            <a:avLst/>
            <a:gdLst>
              <a:gd name="T0" fmla="*/ 42 w 97"/>
              <a:gd name="T1" fmla="*/ 14 h 97"/>
              <a:gd name="T2" fmla="*/ 55 w 97"/>
              <a:gd name="T3" fmla="*/ 14 h 97"/>
              <a:gd name="T4" fmla="*/ 48 w 97"/>
              <a:gd name="T5" fmla="*/ 0 h 97"/>
              <a:gd name="T6" fmla="*/ 42 w 97"/>
              <a:gd name="T7" fmla="*/ 14 h 97"/>
              <a:gd name="T8" fmla="*/ 49 w 97"/>
              <a:gd name="T9" fmla="*/ 18 h 97"/>
              <a:gd name="T10" fmla="*/ 79 w 97"/>
              <a:gd name="T11" fmla="*/ 48 h 97"/>
              <a:gd name="T12" fmla="*/ 49 w 97"/>
              <a:gd name="T13" fmla="*/ 79 h 97"/>
              <a:gd name="T14" fmla="*/ 18 w 97"/>
              <a:gd name="T15" fmla="*/ 48 h 97"/>
              <a:gd name="T16" fmla="*/ 49 w 97"/>
              <a:gd name="T17" fmla="*/ 18 h 97"/>
              <a:gd name="T18" fmla="*/ 60 w 97"/>
              <a:gd name="T19" fmla="*/ 15 h 97"/>
              <a:gd name="T20" fmla="*/ 71 w 97"/>
              <a:gd name="T21" fmla="*/ 22 h 97"/>
              <a:gd name="T22" fmla="*/ 73 w 97"/>
              <a:gd name="T23" fmla="*/ 6 h 97"/>
              <a:gd name="T24" fmla="*/ 60 w 97"/>
              <a:gd name="T25" fmla="*/ 15 h 97"/>
              <a:gd name="T26" fmla="*/ 75 w 97"/>
              <a:gd name="T27" fmla="*/ 25 h 97"/>
              <a:gd name="T28" fmla="*/ 81 w 97"/>
              <a:gd name="T29" fmla="*/ 36 h 97"/>
              <a:gd name="T30" fmla="*/ 91 w 97"/>
              <a:gd name="T31" fmla="*/ 24 h 97"/>
              <a:gd name="T32" fmla="*/ 75 w 97"/>
              <a:gd name="T33" fmla="*/ 25 h 97"/>
              <a:gd name="T34" fmla="*/ 83 w 97"/>
              <a:gd name="T35" fmla="*/ 42 h 97"/>
              <a:gd name="T36" fmla="*/ 83 w 97"/>
              <a:gd name="T37" fmla="*/ 54 h 97"/>
              <a:gd name="T38" fmla="*/ 97 w 97"/>
              <a:gd name="T39" fmla="*/ 48 h 97"/>
              <a:gd name="T40" fmla="*/ 83 w 97"/>
              <a:gd name="T41" fmla="*/ 42 h 97"/>
              <a:gd name="T42" fmla="*/ 82 w 97"/>
              <a:gd name="T43" fmla="*/ 60 h 97"/>
              <a:gd name="T44" fmla="*/ 75 w 97"/>
              <a:gd name="T45" fmla="*/ 71 h 97"/>
              <a:gd name="T46" fmla="*/ 91 w 97"/>
              <a:gd name="T47" fmla="*/ 72 h 97"/>
              <a:gd name="T48" fmla="*/ 82 w 97"/>
              <a:gd name="T49" fmla="*/ 60 h 97"/>
              <a:gd name="T50" fmla="*/ 72 w 97"/>
              <a:gd name="T51" fmla="*/ 75 h 97"/>
              <a:gd name="T52" fmla="*/ 61 w 97"/>
              <a:gd name="T53" fmla="*/ 81 h 97"/>
              <a:gd name="T54" fmla="*/ 73 w 97"/>
              <a:gd name="T55" fmla="*/ 90 h 97"/>
              <a:gd name="T56" fmla="*/ 72 w 97"/>
              <a:gd name="T57" fmla="*/ 75 h 97"/>
              <a:gd name="T58" fmla="*/ 55 w 97"/>
              <a:gd name="T59" fmla="*/ 83 h 97"/>
              <a:gd name="T60" fmla="*/ 43 w 97"/>
              <a:gd name="T61" fmla="*/ 83 h 97"/>
              <a:gd name="T62" fmla="*/ 49 w 97"/>
              <a:gd name="T63" fmla="*/ 97 h 97"/>
              <a:gd name="T64" fmla="*/ 55 w 97"/>
              <a:gd name="T65" fmla="*/ 83 h 97"/>
              <a:gd name="T66" fmla="*/ 37 w 97"/>
              <a:gd name="T67" fmla="*/ 81 h 97"/>
              <a:gd name="T68" fmla="*/ 26 w 97"/>
              <a:gd name="T69" fmla="*/ 75 h 97"/>
              <a:gd name="T70" fmla="*/ 25 w 97"/>
              <a:gd name="T71" fmla="*/ 91 h 97"/>
              <a:gd name="T72" fmla="*/ 37 w 97"/>
              <a:gd name="T73" fmla="*/ 81 h 97"/>
              <a:gd name="T74" fmla="*/ 22 w 97"/>
              <a:gd name="T75" fmla="*/ 71 h 97"/>
              <a:gd name="T76" fmla="*/ 16 w 97"/>
              <a:gd name="T77" fmla="*/ 60 h 97"/>
              <a:gd name="T78" fmla="*/ 7 w 97"/>
              <a:gd name="T79" fmla="*/ 73 h 97"/>
              <a:gd name="T80" fmla="*/ 22 w 97"/>
              <a:gd name="T81" fmla="*/ 71 h 97"/>
              <a:gd name="T82" fmla="*/ 14 w 97"/>
              <a:gd name="T83" fmla="*/ 55 h 97"/>
              <a:gd name="T84" fmla="*/ 14 w 97"/>
              <a:gd name="T85" fmla="*/ 42 h 97"/>
              <a:gd name="T86" fmla="*/ 0 w 97"/>
              <a:gd name="T87" fmla="*/ 49 h 97"/>
              <a:gd name="T88" fmla="*/ 14 w 97"/>
              <a:gd name="T89" fmla="*/ 55 h 97"/>
              <a:gd name="T90" fmla="*/ 15 w 97"/>
              <a:gd name="T91" fmla="*/ 37 h 97"/>
              <a:gd name="T92" fmla="*/ 22 w 97"/>
              <a:gd name="T93" fmla="*/ 26 h 97"/>
              <a:gd name="T94" fmla="*/ 6 w 97"/>
              <a:gd name="T95" fmla="*/ 24 h 97"/>
              <a:gd name="T96" fmla="*/ 15 w 97"/>
              <a:gd name="T97" fmla="*/ 37 h 97"/>
              <a:gd name="T98" fmla="*/ 26 w 97"/>
              <a:gd name="T99" fmla="*/ 22 h 97"/>
              <a:gd name="T100" fmla="*/ 37 w 97"/>
              <a:gd name="T101" fmla="*/ 16 h 97"/>
              <a:gd name="T102" fmla="*/ 24 w 97"/>
              <a:gd name="T103" fmla="*/ 6 h 97"/>
              <a:gd name="T104" fmla="*/ 26 w 97"/>
              <a:gd name="T105" fmla="*/ 2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7" h="97">
                <a:moveTo>
                  <a:pt x="42" y="14"/>
                </a:moveTo>
                <a:cubicBezTo>
                  <a:pt x="55" y="14"/>
                  <a:pt x="55" y="14"/>
                  <a:pt x="55" y="14"/>
                </a:cubicBezTo>
                <a:cubicBezTo>
                  <a:pt x="48" y="0"/>
                  <a:pt x="48" y="0"/>
                  <a:pt x="48" y="0"/>
                </a:cubicBezTo>
                <a:cubicBezTo>
                  <a:pt x="42" y="14"/>
                  <a:pt x="42" y="14"/>
                  <a:pt x="42" y="14"/>
                </a:cubicBezTo>
                <a:close/>
                <a:moveTo>
                  <a:pt x="49" y="18"/>
                </a:moveTo>
                <a:cubicBezTo>
                  <a:pt x="65" y="18"/>
                  <a:pt x="79" y="31"/>
                  <a:pt x="79" y="48"/>
                </a:cubicBezTo>
                <a:cubicBezTo>
                  <a:pt x="79" y="65"/>
                  <a:pt x="65" y="79"/>
                  <a:pt x="49" y="79"/>
                </a:cubicBezTo>
                <a:cubicBezTo>
                  <a:pt x="32" y="79"/>
                  <a:pt x="18" y="65"/>
                  <a:pt x="18" y="48"/>
                </a:cubicBezTo>
                <a:cubicBezTo>
                  <a:pt x="18" y="31"/>
                  <a:pt x="32" y="18"/>
                  <a:pt x="49" y="18"/>
                </a:cubicBezTo>
                <a:close/>
                <a:moveTo>
                  <a:pt x="60" y="15"/>
                </a:moveTo>
                <a:cubicBezTo>
                  <a:pt x="71" y="22"/>
                  <a:pt x="71" y="22"/>
                  <a:pt x="71" y="22"/>
                </a:cubicBezTo>
                <a:cubicBezTo>
                  <a:pt x="73" y="6"/>
                  <a:pt x="73" y="6"/>
                  <a:pt x="73" y="6"/>
                </a:cubicBezTo>
                <a:cubicBezTo>
                  <a:pt x="60" y="15"/>
                  <a:pt x="60" y="15"/>
                  <a:pt x="60" y="15"/>
                </a:cubicBezTo>
                <a:close/>
                <a:moveTo>
                  <a:pt x="75" y="25"/>
                </a:moveTo>
                <a:cubicBezTo>
                  <a:pt x="81" y="36"/>
                  <a:pt x="81" y="36"/>
                  <a:pt x="81" y="36"/>
                </a:cubicBezTo>
                <a:cubicBezTo>
                  <a:pt x="91" y="24"/>
                  <a:pt x="91" y="24"/>
                  <a:pt x="91" y="24"/>
                </a:cubicBezTo>
                <a:cubicBezTo>
                  <a:pt x="75" y="25"/>
                  <a:pt x="75" y="25"/>
                  <a:pt x="75" y="25"/>
                </a:cubicBezTo>
                <a:close/>
                <a:moveTo>
                  <a:pt x="83" y="42"/>
                </a:moveTo>
                <a:cubicBezTo>
                  <a:pt x="83" y="54"/>
                  <a:pt x="83" y="54"/>
                  <a:pt x="83" y="54"/>
                </a:cubicBezTo>
                <a:cubicBezTo>
                  <a:pt x="97" y="48"/>
                  <a:pt x="97" y="48"/>
                  <a:pt x="97" y="48"/>
                </a:cubicBezTo>
                <a:cubicBezTo>
                  <a:pt x="83" y="42"/>
                  <a:pt x="83" y="42"/>
                  <a:pt x="83" y="42"/>
                </a:cubicBezTo>
                <a:close/>
                <a:moveTo>
                  <a:pt x="82" y="60"/>
                </a:moveTo>
                <a:cubicBezTo>
                  <a:pt x="75" y="71"/>
                  <a:pt x="75" y="71"/>
                  <a:pt x="75" y="71"/>
                </a:cubicBezTo>
                <a:cubicBezTo>
                  <a:pt x="91" y="72"/>
                  <a:pt x="91" y="72"/>
                  <a:pt x="91" y="72"/>
                </a:cubicBezTo>
                <a:cubicBezTo>
                  <a:pt x="82" y="60"/>
                  <a:pt x="82" y="60"/>
                  <a:pt x="82" y="60"/>
                </a:cubicBezTo>
                <a:close/>
                <a:moveTo>
                  <a:pt x="72" y="75"/>
                </a:moveTo>
                <a:cubicBezTo>
                  <a:pt x="61" y="81"/>
                  <a:pt x="61" y="81"/>
                  <a:pt x="61" y="81"/>
                </a:cubicBezTo>
                <a:cubicBezTo>
                  <a:pt x="73" y="90"/>
                  <a:pt x="73" y="90"/>
                  <a:pt x="73" y="90"/>
                </a:cubicBezTo>
                <a:cubicBezTo>
                  <a:pt x="72" y="75"/>
                  <a:pt x="72" y="75"/>
                  <a:pt x="72" y="75"/>
                </a:cubicBezTo>
                <a:close/>
                <a:moveTo>
                  <a:pt x="55" y="83"/>
                </a:moveTo>
                <a:cubicBezTo>
                  <a:pt x="43" y="83"/>
                  <a:pt x="43" y="83"/>
                  <a:pt x="43" y="83"/>
                </a:cubicBezTo>
                <a:cubicBezTo>
                  <a:pt x="49" y="97"/>
                  <a:pt x="49" y="97"/>
                  <a:pt x="49" y="97"/>
                </a:cubicBezTo>
                <a:cubicBezTo>
                  <a:pt x="55" y="83"/>
                  <a:pt x="55" y="83"/>
                  <a:pt x="55" y="83"/>
                </a:cubicBezTo>
                <a:close/>
                <a:moveTo>
                  <a:pt x="37" y="81"/>
                </a:moveTo>
                <a:cubicBezTo>
                  <a:pt x="26" y="75"/>
                  <a:pt x="26" y="75"/>
                  <a:pt x="26" y="75"/>
                </a:cubicBezTo>
                <a:cubicBezTo>
                  <a:pt x="25" y="91"/>
                  <a:pt x="25" y="91"/>
                  <a:pt x="25" y="91"/>
                </a:cubicBezTo>
                <a:cubicBezTo>
                  <a:pt x="37" y="81"/>
                  <a:pt x="37" y="81"/>
                  <a:pt x="37" y="81"/>
                </a:cubicBezTo>
                <a:close/>
                <a:moveTo>
                  <a:pt x="22" y="71"/>
                </a:moveTo>
                <a:cubicBezTo>
                  <a:pt x="16" y="60"/>
                  <a:pt x="16" y="60"/>
                  <a:pt x="16" y="60"/>
                </a:cubicBezTo>
                <a:cubicBezTo>
                  <a:pt x="7" y="73"/>
                  <a:pt x="7" y="73"/>
                  <a:pt x="7" y="73"/>
                </a:cubicBezTo>
                <a:cubicBezTo>
                  <a:pt x="22" y="71"/>
                  <a:pt x="22" y="71"/>
                  <a:pt x="22" y="71"/>
                </a:cubicBezTo>
                <a:close/>
                <a:moveTo>
                  <a:pt x="14" y="55"/>
                </a:moveTo>
                <a:cubicBezTo>
                  <a:pt x="14" y="42"/>
                  <a:pt x="14" y="42"/>
                  <a:pt x="14" y="42"/>
                </a:cubicBezTo>
                <a:cubicBezTo>
                  <a:pt x="0" y="49"/>
                  <a:pt x="0" y="49"/>
                  <a:pt x="0" y="49"/>
                </a:cubicBezTo>
                <a:cubicBezTo>
                  <a:pt x="14" y="55"/>
                  <a:pt x="14" y="55"/>
                  <a:pt x="14" y="55"/>
                </a:cubicBezTo>
                <a:close/>
                <a:moveTo>
                  <a:pt x="15" y="37"/>
                </a:moveTo>
                <a:cubicBezTo>
                  <a:pt x="22" y="26"/>
                  <a:pt x="22" y="26"/>
                  <a:pt x="22" y="26"/>
                </a:cubicBezTo>
                <a:cubicBezTo>
                  <a:pt x="6" y="24"/>
                  <a:pt x="6" y="24"/>
                  <a:pt x="6" y="24"/>
                </a:cubicBezTo>
                <a:cubicBezTo>
                  <a:pt x="15" y="37"/>
                  <a:pt x="15" y="37"/>
                  <a:pt x="15" y="37"/>
                </a:cubicBezTo>
                <a:close/>
                <a:moveTo>
                  <a:pt x="26" y="22"/>
                </a:moveTo>
                <a:cubicBezTo>
                  <a:pt x="37" y="16"/>
                  <a:pt x="37" y="16"/>
                  <a:pt x="37" y="16"/>
                </a:cubicBezTo>
                <a:cubicBezTo>
                  <a:pt x="24" y="6"/>
                  <a:pt x="24" y="6"/>
                  <a:pt x="24" y="6"/>
                </a:cubicBezTo>
                <a:lnTo>
                  <a:pt x="26" y="22"/>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57"/>
          <p:cNvSpPr>
            <a:spLocks noEditPoints="1"/>
          </p:cNvSpPr>
          <p:nvPr/>
        </p:nvSpPr>
        <p:spPr bwMode="auto">
          <a:xfrm>
            <a:off x="3844740" y="5266091"/>
            <a:ext cx="290517" cy="320525"/>
          </a:xfrm>
          <a:custGeom>
            <a:avLst/>
            <a:gdLst>
              <a:gd name="T0" fmla="*/ 25 w 99"/>
              <a:gd name="T1" fmla="*/ 58 h 109"/>
              <a:gd name="T2" fmla="*/ 15 w 99"/>
              <a:gd name="T3" fmla="*/ 61 h 109"/>
              <a:gd name="T4" fmla="*/ 51 w 99"/>
              <a:gd name="T5" fmla="*/ 55 h 109"/>
              <a:gd name="T6" fmla="*/ 63 w 99"/>
              <a:gd name="T7" fmla="*/ 46 h 109"/>
              <a:gd name="T8" fmla="*/ 56 w 99"/>
              <a:gd name="T9" fmla="*/ 59 h 109"/>
              <a:gd name="T10" fmla="*/ 51 w 99"/>
              <a:gd name="T11" fmla="*/ 67 h 109"/>
              <a:gd name="T12" fmla="*/ 46 w 99"/>
              <a:gd name="T13" fmla="*/ 57 h 109"/>
              <a:gd name="T14" fmla="*/ 38 w 99"/>
              <a:gd name="T15" fmla="*/ 37 h 109"/>
              <a:gd name="T16" fmla="*/ 51 w 99"/>
              <a:gd name="T17" fmla="*/ 55 h 109"/>
              <a:gd name="T18" fmla="*/ 42 w 99"/>
              <a:gd name="T19" fmla="*/ 33 h 109"/>
              <a:gd name="T20" fmla="*/ 42 w 99"/>
              <a:gd name="T21" fmla="*/ 0 h 109"/>
              <a:gd name="T22" fmla="*/ 15 w 99"/>
              <a:gd name="T23" fmla="*/ 25 h 109"/>
              <a:gd name="T24" fmla="*/ 15 w 99"/>
              <a:gd name="T25" fmla="*/ 94 h 109"/>
              <a:gd name="T26" fmla="*/ 84 w 99"/>
              <a:gd name="T27" fmla="*/ 94 h 109"/>
              <a:gd name="T28" fmla="*/ 97 w 99"/>
              <a:gd name="T29" fmla="*/ 73 h 109"/>
              <a:gd name="T30" fmla="*/ 85 w 99"/>
              <a:gd name="T31" fmla="*/ 71 h 109"/>
              <a:gd name="T32" fmla="*/ 49 w 99"/>
              <a:gd name="T33" fmla="*/ 97 h 109"/>
              <a:gd name="T34" fmla="*/ 12 w 99"/>
              <a:gd name="T35" fmla="*/ 60 h 109"/>
              <a:gd name="T36" fmla="*/ 42 w 99"/>
              <a:gd name="T37" fmla="*/ 22 h 109"/>
              <a:gd name="T38" fmla="*/ 85 w 99"/>
              <a:gd name="T39" fmla="*/ 47 h 109"/>
              <a:gd name="T40" fmla="*/ 95 w 99"/>
              <a:gd name="T41" fmla="*/ 41 h 109"/>
              <a:gd name="T42" fmla="*/ 98 w 99"/>
              <a:gd name="T43" fmla="*/ 53 h 109"/>
              <a:gd name="T44" fmla="*/ 87 w 99"/>
              <a:gd name="T45" fmla="*/ 56 h 109"/>
              <a:gd name="T46" fmla="*/ 87 w 99"/>
              <a:gd name="T47" fmla="*/ 67 h 109"/>
              <a:gd name="T48" fmla="*/ 87 w 99"/>
              <a:gd name="T49" fmla="*/ 59 h 109"/>
              <a:gd name="T50" fmla="*/ 99 w 99"/>
              <a:gd name="T51" fmla="*/ 57 h 109"/>
              <a:gd name="T52" fmla="*/ 99 w 99"/>
              <a:gd name="T53" fmla="*/ 60 h 109"/>
              <a:gd name="T54" fmla="*/ 97 w 99"/>
              <a:gd name="T55" fmla="*/ 71 h 109"/>
              <a:gd name="T56" fmla="*/ 87 w 99"/>
              <a:gd name="T57" fmla="*/ 67 h 109"/>
              <a:gd name="T58" fmla="*/ 80 w 99"/>
              <a:gd name="T59" fmla="*/ 37 h 109"/>
              <a:gd name="T60" fmla="*/ 88 w 99"/>
              <a:gd name="T61" fmla="*/ 28 h 109"/>
              <a:gd name="T62" fmla="*/ 94 w 99"/>
              <a:gd name="T63" fmla="*/ 38 h 109"/>
              <a:gd name="T64" fmla="*/ 84 w 99"/>
              <a:gd name="T65" fmla="*/ 44 h 109"/>
              <a:gd name="T66" fmla="*/ 77 w 99"/>
              <a:gd name="T67" fmla="*/ 34 h 109"/>
              <a:gd name="T68" fmla="*/ 71 w 99"/>
              <a:gd name="T69" fmla="*/ 28 h 109"/>
              <a:gd name="T70" fmla="*/ 76 w 99"/>
              <a:gd name="T71" fmla="*/ 18 h 109"/>
              <a:gd name="T72" fmla="*/ 84 w 99"/>
              <a:gd name="T73" fmla="*/ 25 h 109"/>
              <a:gd name="T74" fmla="*/ 86 w 99"/>
              <a:gd name="T75" fmla="*/ 27 h 109"/>
              <a:gd name="T76" fmla="*/ 50 w 99"/>
              <a:gd name="T77" fmla="*/ 93 h 109"/>
              <a:gd name="T78" fmla="*/ 53 w 99"/>
              <a:gd name="T79" fmla="*/ 83 h 109"/>
              <a:gd name="T80" fmla="*/ 50 w 99"/>
              <a:gd name="T81" fmla="*/ 93 h 109"/>
              <a:gd name="T82" fmla="*/ 67 w 99"/>
              <a:gd name="T83" fmla="*/ 76 h 109"/>
              <a:gd name="T84" fmla="*/ 77 w 99"/>
              <a:gd name="T85" fmla="*/ 81 h 109"/>
              <a:gd name="T86" fmla="*/ 25 w 99"/>
              <a:gd name="T87" fmla="*/ 83 h 109"/>
              <a:gd name="T88" fmla="*/ 34 w 99"/>
              <a:gd name="T89" fmla="*/ 78 h 109"/>
              <a:gd name="T90" fmla="*/ 25 w 99"/>
              <a:gd name="T91" fmla="*/ 83 h 109"/>
              <a:gd name="T92" fmla="*/ 33 w 99"/>
              <a:gd name="T93" fmla="*/ 40 h 109"/>
              <a:gd name="T94" fmla="*/ 23 w 99"/>
              <a:gd name="T95" fmla="*/ 36 h 109"/>
              <a:gd name="T96" fmla="*/ 75 w 99"/>
              <a:gd name="T97" fmla="*/ 34 h 109"/>
              <a:gd name="T98" fmla="*/ 66 w 99"/>
              <a:gd name="T99" fmla="*/ 39 h 109"/>
              <a:gd name="T100" fmla="*/ 75 w 99"/>
              <a:gd name="T101" fmla="*/ 34 h 109"/>
              <a:gd name="T102" fmla="*/ 75 w 99"/>
              <a:gd name="T103" fmla="*/ 59 h 109"/>
              <a:gd name="T104" fmla="*/ 85 w 99"/>
              <a:gd name="T105"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9" h="109">
                <a:moveTo>
                  <a:pt x="15" y="58"/>
                </a:moveTo>
                <a:cubicBezTo>
                  <a:pt x="25" y="58"/>
                  <a:pt x="25" y="58"/>
                  <a:pt x="25" y="58"/>
                </a:cubicBezTo>
                <a:cubicBezTo>
                  <a:pt x="25" y="61"/>
                  <a:pt x="25" y="61"/>
                  <a:pt x="25" y="61"/>
                </a:cubicBezTo>
                <a:cubicBezTo>
                  <a:pt x="15" y="61"/>
                  <a:pt x="15" y="61"/>
                  <a:pt x="15" y="61"/>
                </a:cubicBezTo>
                <a:cubicBezTo>
                  <a:pt x="15" y="58"/>
                  <a:pt x="15" y="58"/>
                  <a:pt x="15" y="58"/>
                </a:cubicBezTo>
                <a:close/>
                <a:moveTo>
                  <a:pt x="51" y="55"/>
                </a:moveTo>
                <a:cubicBezTo>
                  <a:pt x="52" y="55"/>
                  <a:pt x="52" y="55"/>
                  <a:pt x="53" y="55"/>
                </a:cubicBezTo>
                <a:cubicBezTo>
                  <a:pt x="56" y="52"/>
                  <a:pt x="60" y="48"/>
                  <a:pt x="63" y="46"/>
                </a:cubicBezTo>
                <a:cubicBezTo>
                  <a:pt x="64" y="46"/>
                  <a:pt x="65" y="47"/>
                  <a:pt x="66" y="48"/>
                </a:cubicBezTo>
                <a:cubicBezTo>
                  <a:pt x="63" y="53"/>
                  <a:pt x="60" y="56"/>
                  <a:pt x="56" y="59"/>
                </a:cubicBezTo>
                <a:cubicBezTo>
                  <a:pt x="57" y="60"/>
                  <a:pt x="57" y="60"/>
                  <a:pt x="57" y="61"/>
                </a:cubicBezTo>
                <a:cubicBezTo>
                  <a:pt x="57" y="64"/>
                  <a:pt x="54" y="67"/>
                  <a:pt x="51" y="67"/>
                </a:cubicBezTo>
                <a:cubicBezTo>
                  <a:pt x="47" y="67"/>
                  <a:pt x="45" y="64"/>
                  <a:pt x="45" y="61"/>
                </a:cubicBezTo>
                <a:cubicBezTo>
                  <a:pt x="45" y="59"/>
                  <a:pt x="45" y="58"/>
                  <a:pt x="46" y="57"/>
                </a:cubicBezTo>
                <a:cubicBezTo>
                  <a:pt x="41" y="51"/>
                  <a:pt x="38" y="45"/>
                  <a:pt x="35" y="38"/>
                </a:cubicBezTo>
                <a:cubicBezTo>
                  <a:pt x="36" y="38"/>
                  <a:pt x="37" y="37"/>
                  <a:pt x="38" y="37"/>
                </a:cubicBezTo>
                <a:cubicBezTo>
                  <a:pt x="42" y="42"/>
                  <a:pt x="46" y="49"/>
                  <a:pt x="49" y="55"/>
                </a:cubicBezTo>
                <a:cubicBezTo>
                  <a:pt x="49" y="55"/>
                  <a:pt x="50" y="55"/>
                  <a:pt x="51" y="55"/>
                </a:cubicBezTo>
                <a:close/>
                <a:moveTo>
                  <a:pt x="42" y="22"/>
                </a:moveTo>
                <a:cubicBezTo>
                  <a:pt x="42" y="33"/>
                  <a:pt x="42" y="33"/>
                  <a:pt x="42" y="33"/>
                </a:cubicBezTo>
                <a:cubicBezTo>
                  <a:pt x="70" y="17"/>
                  <a:pt x="70" y="17"/>
                  <a:pt x="70" y="17"/>
                </a:cubicBezTo>
                <a:cubicBezTo>
                  <a:pt x="42" y="0"/>
                  <a:pt x="42" y="0"/>
                  <a:pt x="42" y="0"/>
                </a:cubicBezTo>
                <a:cubicBezTo>
                  <a:pt x="42" y="11"/>
                  <a:pt x="42" y="11"/>
                  <a:pt x="42" y="11"/>
                </a:cubicBezTo>
                <a:cubicBezTo>
                  <a:pt x="32" y="12"/>
                  <a:pt x="22" y="17"/>
                  <a:pt x="15" y="25"/>
                </a:cubicBezTo>
                <a:cubicBezTo>
                  <a:pt x="5" y="34"/>
                  <a:pt x="0" y="46"/>
                  <a:pt x="0" y="60"/>
                </a:cubicBezTo>
                <a:cubicBezTo>
                  <a:pt x="0" y="73"/>
                  <a:pt x="5" y="85"/>
                  <a:pt x="15" y="94"/>
                </a:cubicBezTo>
                <a:cubicBezTo>
                  <a:pt x="24" y="104"/>
                  <a:pt x="36" y="109"/>
                  <a:pt x="49" y="109"/>
                </a:cubicBezTo>
                <a:cubicBezTo>
                  <a:pt x="63" y="109"/>
                  <a:pt x="75" y="104"/>
                  <a:pt x="84" y="94"/>
                </a:cubicBezTo>
                <a:cubicBezTo>
                  <a:pt x="90" y="89"/>
                  <a:pt x="94" y="82"/>
                  <a:pt x="96" y="75"/>
                </a:cubicBezTo>
                <a:cubicBezTo>
                  <a:pt x="97" y="73"/>
                  <a:pt x="97" y="73"/>
                  <a:pt x="97" y="73"/>
                </a:cubicBezTo>
                <a:cubicBezTo>
                  <a:pt x="86" y="70"/>
                  <a:pt x="86" y="70"/>
                  <a:pt x="86" y="70"/>
                </a:cubicBezTo>
                <a:cubicBezTo>
                  <a:pt x="85" y="71"/>
                  <a:pt x="85" y="71"/>
                  <a:pt x="85" y="71"/>
                </a:cubicBezTo>
                <a:cubicBezTo>
                  <a:pt x="84" y="77"/>
                  <a:pt x="80" y="82"/>
                  <a:pt x="76" y="86"/>
                </a:cubicBezTo>
                <a:cubicBezTo>
                  <a:pt x="69" y="93"/>
                  <a:pt x="60" y="97"/>
                  <a:pt x="49" y="97"/>
                </a:cubicBezTo>
                <a:cubicBezTo>
                  <a:pt x="39" y="97"/>
                  <a:pt x="30" y="93"/>
                  <a:pt x="23" y="86"/>
                </a:cubicBezTo>
                <a:cubicBezTo>
                  <a:pt x="16" y="79"/>
                  <a:pt x="12" y="70"/>
                  <a:pt x="12" y="60"/>
                </a:cubicBezTo>
                <a:cubicBezTo>
                  <a:pt x="12" y="50"/>
                  <a:pt x="16" y="40"/>
                  <a:pt x="23" y="33"/>
                </a:cubicBezTo>
                <a:cubicBezTo>
                  <a:pt x="28" y="28"/>
                  <a:pt x="35" y="24"/>
                  <a:pt x="42" y="22"/>
                </a:cubicBezTo>
                <a:close/>
                <a:moveTo>
                  <a:pt x="87" y="54"/>
                </a:moveTo>
                <a:cubicBezTo>
                  <a:pt x="87" y="52"/>
                  <a:pt x="86" y="49"/>
                  <a:pt x="85" y="47"/>
                </a:cubicBezTo>
                <a:cubicBezTo>
                  <a:pt x="84" y="45"/>
                  <a:pt x="84" y="45"/>
                  <a:pt x="84" y="45"/>
                </a:cubicBezTo>
                <a:cubicBezTo>
                  <a:pt x="95" y="41"/>
                  <a:pt x="95" y="41"/>
                  <a:pt x="95" y="41"/>
                </a:cubicBezTo>
                <a:cubicBezTo>
                  <a:pt x="96" y="43"/>
                  <a:pt x="96" y="43"/>
                  <a:pt x="96" y="43"/>
                </a:cubicBezTo>
                <a:cubicBezTo>
                  <a:pt x="97" y="46"/>
                  <a:pt x="98" y="50"/>
                  <a:pt x="98" y="53"/>
                </a:cubicBezTo>
                <a:cubicBezTo>
                  <a:pt x="99" y="55"/>
                  <a:pt x="99" y="55"/>
                  <a:pt x="99" y="55"/>
                </a:cubicBezTo>
                <a:cubicBezTo>
                  <a:pt x="87" y="56"/>
                  <a:pt x="87" y="56"/>
                  <a:pt x="87" y="56"/>
                </a:cubicBezTo>
                <a:cubicBezTo>
                  <a:pt x="87" y="54"/>
                  <a:pt x="87" y="54"/>
                  <a:pt x="87" y="54"/>
                </a:cubicBezTo>
                <a:close/>
                <a:moveTo>
                  <a:pt x="87" y="67"/>
                </a:moveTo>
                <a:cubicBezTo>
                  <a:pt x="87" y="64"/>
                  <a:pt x="87" y="62"/>
                  <a:pt x="87" y="60"/>
                </a:cubicBezTo>
                <a:cubicBezTo>
                  <a:pt x="87" y="59"/>
                  <a:pt x="87" y="59"/>
                  <a:pt x="87" y="59"/>
                </a:cubicBezTo>
                <a:cubicBezTo>
                  <a:pt x="87" y="57"/>
                  <a:pt x="87" y="57"/>
                  <a:pt x="87" y="57"/>
                </a:cubicBezTo>
                <a:cubicBezTo>
                  <a:pt x="99" y="57"/>
                  <a:pt x="99" y="57"/>
                  <a:pt x="99" y="57"/>
                </a:cubicBezTo>
                <a:cubicBezTo>
                  <a:pt x="99" y="59"/>
                  <a:pt x="99" y="59"/>
                  <a:pt x="99" y="59"/>
                </a:cubicBezTo>
                <a:cubicBezTo>
                  <a:pt x="99" y="59"/>
                  <a:pt x="99" y="59"/>
                  <a:pt x="99" y="60"/>
                </a:cubicBezTo>
                <a:cubicBezTo>
                  <a:pt x="99" y="63"/>
                  <a:pt x="99" y="66"/>
                  <a:pt x="98" y="69"/>
                </a:cubicBezTo>
                <a:cubicBezTo>
                  <a:pt x="97" y="71"/>
                  <a:pt x="97" y="71"/>
                  <a:pt x="97" y="71"/>
                </a:cubicBezTo>
                <a:cubicBezTo>
                  <a:pt x="86" y="68"/>
                  <a:pt x="86" y="68"/>
                  <a:pt x="86" y="68"/>
                </a:cubicBezTo>
                <a:cubicBezTo>
                  <a:pt x="87" y="67"/>
                  <a:pt x="87" y="67"/>
                  <a:pt x="87" y="67"/>
                </a:cubicBezTo>
                <a:close/>
                <a:moveTo>
                  <a:pt x="83" y="42"/>
                </a:moveTo>
                <a:cubicBezTo>
                  <a:pt x="82" y="40"/>
                  <a:pt x="81" y="38"/>
                  <a:pt x="80" y="37"/>
                </a:cubicBezTo>
                <a:cubicBezTo>
                  <a:pt x="78" y="35"/>
                  <a:pt x="78" y="35"/>
                  <a:pt x="78" y="35"/>
                </a:cubicBezTo>
                <a:cubicBezTo>
                  <a:pt x="88" y="28"/>
                  <a:pt x="88" y="28"/>
                  <a:pt x="88" y="28"/>
                </a:cubicBezTo>
                <a:cubicBezTo>
                  <a:pt x="89" y="30"/>
                  <a:pt x="89" y="30"/>
                  <a:pt x="89" y="30"/>
                </a:cubicBezTo>
                <a:cubicBezTo>
                  <a:pt x="91" y="32"/>
                  <a:pt x="92" y="35"/>
                  <a:pt x="94" y="38"/>
                </a:cubicBezTo>
                <a:cubicBezTo>
                  <a:pt x="95" y="40"/>
                  <a:pt x="95" y="40"/>
                  <a:pt x="95" y="40"/>
                </a:cubicBezTo>
                <a:cubicBezTo>
                  <a:pt x="84" y="44"/>
                  <a:pt x="84" y="44"/>
                  <a:pt x="84" y="44"/>
                </a:cubicBezTo>
                <a:cubicBezTo>
                  <a:pt x="83" y="42"/>
                  <a:pt x="83" y="42"/>
                  <a:pt x="83" y="42"/>
                </a:cubicBezTo>
                <a:close/>
                <a:moveTo>
                  <a:pt x="77" y="34"/>
                </a:moveTo>
                <a:cubicBezTo>
                  <a:pt x="76" y="33"/>
                  <a:pt x="76" y="33"/>
                  <a:pt x="76" y="33"/>
                </a:cubicBezTo>
                <a:cubicBezTo>
                  <a:pt x="75" y="31"/>
                  <a:pt x="73" y="30"/>
                  <a:pt x="71" y="28"/>
                </a:cubicBezTo>
                <a:cubicBezTo>
                  <a:pt x="69" y="27"/>
                  <a:pt x="69" y="27"/>
                  <a:pt x="69" y="27"/>
                </a:cubicBezTo>
                <a:cubicBezTo>
                  <a:pt x="76" y="18"/>
                  <a:pt x="76" y="18"/>
                  <a:pt x="76" y="18"/>
                </a:cubicBezTo>
                <a:cubicBezTo>
                  <a:pt x="78" y="19"/>
                  <a:pt x="78" y="19"/>
                  <a:pt x="78" y="19"/>
                </a:cubicBezTo>
                <a:cubicBezTo>
                  <a:pt x="80" y="21"/>
                  <a:pt x="82" y="23"/>
                  <a:pt x="84" y="25"/>
                </a:cubicBezTo>
                <a:cubicBezTo>
                  <a:pt x="85" y="25"/>
                  <a:pt x="85" y="25"/>
                  <a:pt x="85" y="25"/>
                </a:cubicBezTo>
                <a:cubicBezTo>
                  <a:pt x="86" y="27"/>
                  <a:pt x="86" y="27"/>
                  <a:pt x="86" y="27"/>
                </a:cubicBezTo>
                <a:cubicBezTo>
                  <a:pt x="77" y="34"/>
                  <a:pt x="77" y="34"/>
                  <a:pt x="77" y="34"/>
                </a:cubicBezTo>
                <a:close/>
                <a:moveTo>
                  <a:pt x="50" y="93"/>
                </a:moveTo>
                <a:cubicBezTo>
                  <a:pt x="50" y="83"/>
                  <a:pt x="50" y="83"/>
                  <a:pt x="50" y="83"/>
                </a:cubicBezTo>
                <a:cubicBezTo>
                  <a:pt x="53" y="83"/>
                  <a:pt x="53" y="83"/>
                  <a:pt x="53" y="83"/>
                </a:cubicBezTo>
                <a:cubicBezTo>
                  <a:pt x="53" y="93"/>
                  <a:pt x="53" y="93"/>
                  <a:pt x="53" y="93"/>
                </a:cubicBezTo>
                <a:cubicBezTo>
                  <a:pt x="50" y="93"/>
                  <a:pt x="50" y="93"/>
                  <a:pt x="50" y="93"/>
                </a:cubicBezTo>
                <a:close/>
                <a:moveTo>
                  <a:pt x="74" y="83"/>
                </a:moveTo>
                <a:cubicBezTo>
                  <a:pt x="67" y="76"/>
                  <a:pt x="67" y="76"/>
                  <a:pt x="67" y="76"/>
                </a:cubicBezTo>
                <a:cubicBezTo>
                  <a:pt x="70" y="74"/>
                  <a:pt x="70" y="74"/>
                  <a:pt x="70" y="74"/>
                </a:cubicBezTo>
                <a:cubicBezTo>
                  <a:pt x="77" y="81"/>
                  <a:pt x="77" y="81"/>
                  <a:pt x="77" y="81"/>
                </a:cubicBezTo>
                <a:cubicBezTo>
                  <a:pt x="74" y="83"/>
                  <a:pt x="74" y="83"/>
                  <a:pt x="74" y="83"/>
                </a:cubicBezTo>
                <a:close/>
                <a:moveTo>
                  <a:pt x="25" y="83"/>
                </a:moveTo>
                <a:cubicBezTo>
                  <a:pt x="32" y="76"/>
                  <a:pt x="32" y="76"/>
                  <a:pt x="32" y="76"/>
                </a:cubicBezTo>
                <a:cubicBezTo>
                  <a:pt x="34" y="78"/>
                  <a:pt x="34" y="78"/>
                  <a:pt x="34" y="78"/>
                </a:cubicBezTo>
                <a:cubicBezTo>
                  <a:pt x="27" y="85"/>
                  <a:pt x="27" y="85"/>
                  <a:pt x="27" y="85"/>
                </a:cubicBezTo>
                <a:cubicBezTo>
                  <a:pt x="25" y="83"/>
                  <a:pt x="25" y="83"/>
                  <a:pt x="25" y="83"/>
                </a:cubicBezTo>
                <a:close/>
                <a:moveTo>
                  <a:pt x="26" y="33"/>
                </a:moveTo>
                <a:cubicBezTo>
                  <a:pt x="33" y="40"/>
                  <a:pt x="33" y="40"/>
                  <a:pt x="33" y="40"/>
                </a:cubicBezTo>
                <a:cubicBezTo>
                  <a:pt x="30" y="43"/>
                  <a:pt x="30" y="43"/>
                  <a:pt x="30" y="43"/>
                </a:cubicBezTo>
                <a:cubicBezTo>
                  <a:pt x="23" y="36"/>
                  <a:pt x="23" y="36"/>
                  <a:pt x="23" y="36"/>
                </a:cubicBezTo>
                <a:cubicBezTo>
                  <a:pt x="26" y="33"/>
                  <a:pt x="26" y="33"/>
                  <a:pt x="26" y="33"/>
                </a:cubicBezTo>
                <a:close/>
                <a:moveTo>
                  <a:pt x="75" y="34"/>
                </a:moveTo>
                <a:cubicBezTo>
                  <a:pt x="73" y="32"/>
                  <a:pt x="73" y="32"/>
                  <a:pt x="73" y="32"/>
                </a:cubicBezTo>
                <a:cubicBezTo>
                  <a:pt x="66" y="39"/>
                  <a:pt x="66" y="39"/>
                  <a:pt x="66" y="39"/>
                </a:cubicBezTo>
                <a:cubicBezTo>
                  <a:pt x="68" y="41"/>
                  <a:pt x="68" y="41"/>
                  <a:pt x="68" y="41"/>
                </a:cubicBezTo>
                <a:cubicBezTo>
                  <a:pt x="75" y="34"/>
                  <a:pt x="75" y="34"/>
                  <a:pt x="75" y="34"/>
                </a:cubicBezTo>
                <a:close/>
                <a:moveTo>
                  <a:pt x="85" y="59"/>
                </a:moveTo>
                <a:cubicBezTo>
                  <a:pt x="75" y="59"/>
                  <a:pt x="75" y="59"/>
                  <a:pt x="75" y="59"/>
                </a:cubicBezTo>
                <a:cubicBezTo>
                  <a:pt x="75" y="56"/>
                  <a:pt x="75" y="56"/>
                  <a:pt x="75" y="56"/>
                </a:cubicBezTo>
                <a:cubicBezTo>
                  <a:pt x="85" y="56"/>
                  <a:pt x="85" y="56"/>
                  <a:pt x="85" y="56"/>
                </a:cubicBezTo>
                <a:lnTo>
                  <a:pt x="85" y="59"/>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82"/>
          <p:cNvSpPr>
            <a:spLocks noEditPoints="1"/>
          </p:cNvSpPr>
          <p:nvPr/>
        </p:nvSpPr>
        <p:spPr bwMode="auto">
          <a:xfrm>
            <a:off x="6844445" y="5259979"/>
            <a:ext cx="369730" cy="374554"/>
          </a:xfrm>
          <a:custGeom>
            <a:avLst/>
            <a:gdLst>
              <a:gd name="T0" fmla="*/ 94 w 107"/>
              <a:gd name="T1" fmla="*/ 30 h 108"/>
              <a:gd name="T2" fmla="*/ 77 w 107"/>
              <a:gd name="T3" fmla="*/ 95 h 108"/>
              <a:gd name="T4" fmla="*/ 13 w 107"/>
              <a:gd name="T5" fmla="*/ 77 h 108"/>
              <a:gd name="T6" fmla="*/ 30 w 107"/>
              <a:gd name="T7" fmla="*/ 13 h 108"/>
              <a:gd name="T8" fmla="*/ 94 w 107"/>
              <a:gd name="T9" fmla="*/ 30 h 108"/>
              <a:gd name="T10" fmla="*/ 68 w 107"/>
              <a:gd name="T11" fmla="*/ 46 h 108"/>
              <a:gd name="T12" fmla="*/ 68 w 107"/>
              <a:gd name="T13" fmla="*/ 46 h 108"/>
              <a:gd name="T14" fmla="*/ 58 w 107"/>
              <a:gd name="T15" fmla="*/ 38 h 108"/>
              <a:gd name="T16" fmla="*/ 45 w 107"/>
              <a:gd name="T17" fmla="*/ 40 h 108"/>
              <a:gd name="T18" fmla="*/ 45 w 107"/>
              <a:gd name="T19" fmla="*/ 40 h 108"/>
              <a:gd name="T20" fmla="*/ 38 w 107"/>
              <a:gd name="T21" fmla="*/ 50 h 108"/>
              <a:gd name="T22" fmla="*/ 39 w 107"/>
              <a:gd name="T23" fmla="*/ 62 h 108"/>
              <a:gd name="T24" fmla="*/ 39 w 107"/>
              <a:gd name="T25" fmla="*/ 62 h 108"/>
              <a:gd name="T26" fmla="*/ 49 w 107"/>
              <a:gd name="T27" fmla="*/ 69 h 108"/>
              <a:gd name="T28" fmla="*/ 62 w 107"/>
              <a:gd name="T29" fmla="*/ 68 h 108"/>
              <a:gd name="T30" fmla="*/ 62 w 107"/>
              <a:gd name="T31" fmla="*/ 68 h 108"/>
              <a:gd name="T32" fmla="*/ 69 w 107"/>
              <a:gd name="T33" fmla="*/ 58 h 108"/>
              <a:gd name="T34" fmla="*/ 68 w 107"/>
              <a:gd name="T35" fmla="*/ 46 h 108"/>
              <a:gd name="T36" fmla="*/ 63 w 107"/>
              <a:gd name="T37" fmla="*/ 56 h 108"/>
              <a:gd name="T38" fmla="*/ 62 w 107"/>
              <a:gd name="T39" fmla="*/ 49 h 108"/>
              <a:gd name="T40" fmla="*/ 62 w 107"/>
              <a:gd name="T41" fmla="*/ 49 h 108"/>
              <a:gd name="T42" fmla="*/ 56 w 107"/>
              <a:gd name="T43" fmla="*/ 44 h 108"/>
              <a:gd name="T44" fmla="*/ 48 w 107"/>
              <a:gd name="T45" fmla="*/ 45 h 108"/>
              <a:gd name="T46" fmla="*/ 48 w 107"/>
              <a:gd name="T47" fmla="*/ 45 h 108"/>
              <a:gd name="T48" fmla="*/ 44 w 107"/>
              <a:gd name="T49" fmla="*/ 51 h 108"/>
              <a:gd name="T50" fmla="*/ 45 w 107"/>
              <a:gd name="T51" fmla="*/ 59 h 108"/>
              <a:gd name="T52" fmla="*/ 45 w 107"/>
              <a:gd name="T53" fmla="*/ 59 h 108"/>
              <a:gd name="T54" fmla="*/ 51 w 107"/>
              <a:gd name="T55" fmla="*/ 64 h 108"/>
              <a:gd name="T56" fmla="*/ 59 w 107"/>
              <a:gd name="T57" fmla="*/ 63 h 108"/>
              <a:gd name="T58" fmla="*/ 59 w 107"/>
              <a:gd name="T59" fmla="*/ 63 h 108"/>
              <a:gd name="T60" fmla="*/ 63 w 107"/>
              <a:gd name="T61" fmla="*/ 56 h 108"/>
              <a:gd name="T62" fmla="*/ 29 w 107"/>
              <a:gd name="T63" fmla="*/ 24 h 108"/>
              <a:gd name="T64" fmla="*/ 17 w 107"/>
              <a:gd name="T65" fmla="*/ 65 h 108"/>
              <a:gd name="T66" fmla="*/ 25 w 107"/>
              <a:gd name="T67" fmla="*/ 63 h 108"/>
              <a:gd name="T68" fmla="*/ 29 w 107"/>
              <a:gd name="T69" fmla="*/ 24 h 108"/>
              <a:gd name="T70" fmla="*/ 69 w 107"/>
              <a:gd name="T71" fmla="*/ 37 h 108"/>
              <a:gd name="T72" fmla="*/ 73 w 107"/>
              <a:gd name="T73" fmla="*/ 42 h 108"/>
              <a:gd name="T74" fmla="*/ 74 w 107"/>
              <a:gd name="T75" fmla="*/ 45 h 108"/>
              <a:gd name="T76" fmla="*/ 91 w 107"/>
              <a:gd name="T77" fmla="*/ 38 h 108"/>
              <a:gd name="T78" fmla="*/ 89 w 107"/>
              <a:gd name="T79" fmla="*/ 33 h 108"/>
              <a:gd name="T80" fmla="*/ 82 w 107"/>
              <a:gd name="T81" fmla="*/ 25 h 108"/>
              <a:gd name="T82" fmla="*/ 69 w 107"/>
              <a:gd name="T83" fmla="*/ 37 h 108"/>
              <a:gd name="T84" fmla="*/ 92 w 107"/>
              <a:gd name="T85" fmla="*/ 43 h 108"/>
              <a:gd name="T86" fmla="*/ 75 w 107"/>
              <a:gd name="T87" fmla="*/ 47 h 108"/>
              <a:gd name="T88" fmla="*/ 76 w 107"/>
              <a:gd name="T89" fmla="*/ 53 h 108"/>
              <a:gd name="T90" fmla="*/ 93 w 107"/>
              <a:gd name="T91" fmla="*/ 54 h 108"/>
              <a:gd name="T92" fmla="*/ 92 w 107"/>
              <a:gd name="T93" fmla="*/ 43 h 108"/>
              <a:gd name="T94" fmla="*/ 70 w 107"/>
              <a:gd name="T95" fmla="*/ 44 h 108"/>
              <a:gd name="T96" fmla="*/ 44 w 107"/>
              <a:gd name="T97" fmla="*/ 37 h 108"/>
              <a:gd name="T98" fmla="*/ 37 w 107"/>
              <a:gd name="T99" fmla="*/ 63 h 108"/>
              <a:gd name="T100" fmla="*/ 63 w 107"/>
              <a:gd name="T101" fmla="*/ 70 h 108"/>
              <a:gd name="T102" fmla="*/ 70 w 107"/>
              <a:gd name="T103"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7" h="108">
                <a:moveTo>
                  <a:pt x="94" y="30"/>
                </a:moveTo>
                <a:cubicBezTo>
                  <a:pt x="107" y="53"/>
                  <a:pt x="100" y="82"/>
                  <a:pt x="77" y="95"/>
                </a:cubicBezTo>
                <a:cubicBezTo>
                  <a:pt x="54" y="108"/>
                  <a:pt x="26" y="100"/>
                  <a:pt x="13" y="77"/>
                </a:cubicBezTo>
                <a:cubicBezTo>
                  <a:pt x="0" y="55"/>
                  <a:pt x="7" y="26"/>
                  <a:pt x="30" y="13"/>
                </a:cubicBezTo>
                <a:cubicBezTo>
                  <a:pt x="52" y="0"/>
                  <a:pt x="81" y="8"/>
                  <a:pt x="94" y="30"/>
                </a:cubicBezTo>
                <a:close/>
                <a:moveTo>
                  <a:pt x="68" y="46"/>
                </a:moveTo>
                <a:cubicBezTo>
                  <a:pt x="68" y="46"/>
                  <a:pt x="68" y="46"/>
                  <a:pt x="68" y="46"/>
                </a:cubicBezTo>
                <a:cubicBezTo>
                  <a:pt x="65" y="42"/>
                  <a:pt x="62" y="39"/>
                  <a:pt x="58" y="38"/>
                </a:cubicBezTo>
                <a:cubicBezTo>
                  <a:pt x="54" y="37"/>
                  <a:pt x="49" y="37"/>
                  <a:pt x="45" y="40"/>
                </a:cubicBezTo>
                <a:cubicBezTo>
                  <a:pt x="45" y="40"/>
                  <a:pt x="45" y="40"/>
                  <a:pt x="45" y="40"/>
                </a:cubicBezTo>
                <a:cubicBezTo>
                  <a:pt x="41" y="42"/>
                  <a:pt x="39" y="46"/>
                  <a:pt x="38" y="50"/>
                </a:cubicBezTo>
                <a:cubicBezTo>
                  <a:pt x="37" y="54"/>
                  <a:pt x="37" y="58"/>
                  <a:pt x="39" y="62"/>
                </a:cubicBezTo>
                <a:cubicBezTo>
                  <a:pt x="39" y="62"/>
                  <a:pt x="39" y="62"/>
                  <a:pt x="39" y="62"/>
                </a:cubicBezTo>
                <a:cubicBezTo>
                  <a:pt x="42" y="66"/>
                  <a:pt x="45" y="68"/>
                  <a:pt x="49" y="69"/>
                </a:cubicBezTo>
                <a:cubicBezTo>
                  <a:pt x="53" y="71"/>
                  <a:pt x="58" y="70"/>
                  <a:pt x="62" y="68"/>
                </a:cubicBezTo>
                <a:cubicBezTo>
                  <a:pt x="62" y="68"/>
                  <a:pt x="62" y="68"/>
                  <a:pt x="62" y="68"/>
                </a:cubicBezTo>
                <a:cubicBezTo>
                  <a:pt x="65" y="66"/>
                  <a:pt x="68" y="62"/>
                  <a:pt x="69" y="58"/>
                </a:cubicBezTo>
                <a:cubicBezTo>
                  <a:pt x="70" y="54"/>
                  <a:pt x="70" y="50"/>
                  <a:pt x="68" y="46"/>
                </a:cubicBezTo>
                <a:close/>
                <a:moveTo>
                  <a:pt x="63" y="56"/>
                </a:moveTo>
                <a:cubicBezTo>
                  <a:pt x="64" y="54"/>
                  <a:pt x="64" y="51"/>
                  <a:pt x="62" y="49"/>
                </a:cubicBezTo>
                <a:cubicBezTo>
                  <a:pt x="62" y="49"/>
                  <a:pt x="62" y="49"/>
                  <a:pt x="62" y="49"/>
                </a:cubicBezTo>
                <a:cubicBezTo>
                  <a:pt x="61" y="46"/>
                  <a:pt x="59" y="45"/>
                  <a:pt x="56" y="44"/>
                </a:cubicBezTo>
                <a:cubicBezTo>
                  <a:pt x="54" y="43"/>
                  <a:pt x="51" y="44"/>
                  <a:pt x="48" y="45"/>
                </a:cubicBezTo>
                <a:cubicBezTo>
                  <a:pt x="48" y="45"/>
                  <a:pt x="48" y="45"/>
                  <a:pt x="48" y="45"/>
                </a:cubicBezTo>
                <a:cubicBezTo>
                  <a:pt x="46" y="46"/>
                  <a:pt x="44" y="49"/>
                  <a:pt x="44" y="51"/>
                </a:cubicBezTo>
                <a:cubicBezTo>
                  <a:pt x="43" y="54"/>
                  <a:pt x="43" y="56"/>
                  <a:pt x="45" y="59"/>
                </a:cubicBezTo>
                <a:cubicBezTo>
                  <a:pt x="45" y="59"/>
                  <a:pt x="45" y="59"/>
                  <a:pt x="45" y="59"/>
                </a:cubicBezTo>
                <a:cubicBezTo>
                  <a:pt x="46" y="61"/>
                  <a:pt x="48" y="63"/>
                  <a:pt x="51" y="64"/>
                </a:cubicBezTo>
                <a:cubicBezTo>
                  <a:pt x="53" y="64"/>
                  <a:pt x="56" y="64"/>
                  <a:pt x="59" y="63"/>
                </a:cubicBezTo>
                <a:cubicBezTo>
                  <a:pt x="59" y="63"/>
                  <a:pt x="59" y="63"/>
                  <a:pt x="59" y="63"/>
                </a:cubicBezTo>
                <a:cubicBezTo>
                  <a:pt x="61" y="61"/>
                  <a:pt x="63" y="59"/>
                  <a:pt x="63" y="56"/>
                </a:cubicBezTo>
                <a:close/>
                <a:moveTo>
                  <a:pt x="29" y="24"/>
                </a:moveTo>
                <a:cubicBezTo>
                  <a:pt x="16" y="36"/>
                  <a:pt x="14" y="50"/>
                  <a:pt x="17" y="65"/>
                </a:cubicBezTo>
                <a:cubicBezTo>
                  <a:pt x="20" y="64"/>
                  <a:pt x="23" y="64"/>
                  <a:pt x="25" y="63"/>
                </a:cubicBezTo>
                <a:cubicBezTo>
                  <a:pt x="21" y="49"/>
                  <a:pt x="22" y="36"/>
                  <a:pt x="29" y="24"/>
                </a:cubicBezTo>
                <a:close/>
                <a:moveTo>
                  <a:pt x="69" y="37"/>
                </a:moveTo>
                <a:cubicBezTo>
                  <a:pt x="70" y="38"/>
                  <a:pt x="72" y="40"/>
                  <a:pt x="73" y="42"/>
                </a:cubicBezTo>
                <a:cubicBezTo>
                  <a:pt x="74" y="43"/>
                  <a:pt x="74" y="44"/>
                  <a:pt x="74" y="45"/>
                </a:cubicBezTo>
                <a:cubicBezTo>
                  <a:pt x="91" y="38"/>
                  <a:pt x="91" y="38"/>
                  <a:pt x="91" y="38"/>
                </a:cubicBezTo>
                <a:cubicBezTo>
                  <a:pt x="90" y="36"/>
                  <a:pt x="89" y="35"/>
                  <a:pt x="89" y="33"/>
                </a:cubicBezTo>
                <a:cubicBezTo>
                  <a:pt x="87" y="30"/>
                  <a:pt x="85" y="28"/>
                  <a:pt x="82" y="25"/>
                </a:cubicBezTo>
                <a:cubicBezTo>
                  <a:pt x="69" y="37"/>
                  <a:pt x="69" y="37"/>
                  <a:pt x="69" y="37"/>
                </a:cubicBezTo>
                <a:close/>
                <a:moveTo>
                  <a:pt x="92" y="43"/>
                </a:moveTo>
                <a:cubicBezTo>
                  <a:pt x="75" y="47"/>
                  <a:pt x="75" y="47"/>
                  <a:pt x="75" y="47"/>
                </a:cubicBezTo>
                <a:cubicBezTo>
                  <a:pt x="76" y="49"/>
                  <a:pt x="76" y="51"/>
                  <a:pt x="76" y="53"/>
                </a:cubicBezTo>
                <a:cubicBezTo>
                  <a:pt x="93" y="54"/>
                  <a:pt x="93" y="54"/>
                  <a:pt x="93" y="54"/>
                </a:cubicBezTo>
                <a:cubicBezTo>
                  <a:pt x="94" y="50"/>
                  <a:pt x="93" y="46"/>
                  <a:pt x="92" y="43"/>
                </a:cubicBezTo>
                <a:close/>
                <a:moveTo>
                  <a:pt x="70" y="44"/>
                </a:moveTo>
                <a:cubicBezTo>
                  <a:pt x="65" y="35"/>
                  <a:pt x="53" y="32"/>
                  <a:pt x="44" y="37"/>
                </a:cubicBezTo>
                <a:cubicBezTo>
                  <a:pt x="35" y="42"/>
                  <a:pt x="32" y="54"/>
                  <a:pt x="37" y="63"/>
                </a:cubicBezTo>
                <a:cubicBezTo>
                  <a:pt x="42" y="72"/>
                  <a:pt x="54" y="76"/>
                  <a:pt x="63" y="70"/>
                </a:cubicBezTo>
                <a:cubicBezTo>
                  <a:pt x="72" y="65"/>
                  <a:pt x="75" y="53"/>
                  <a:pt x="70" y="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164"/>
          <p:cNvSpPr>
            <a:spLocks noEditPoints="1"/>
          </p:cNvSpPr>
          <p:nvPr/>
        </p:nvSpPr>
        <p:spPr bwMode="auto">
          <a:xfrm>
            <a:off x="7656697" y="4030980"/>
            <a:ext cx="342558" cy="342558"/>
          </a:xfrm>
          <a:custGeom>
            <a:avLst/>
            <a:gdLst>
              <a:gd name="T0" fmla="*/ 14 w 96"/>
              <a:gd name="T1" fmla="*/ 82 h 96"/>
              <a:gd name="T2" fmla="*/ 42 w 96"/>
              <a:gd name="T3" fmla="*/ 38 h 96"/>
              <a:gd name="T4" fmla="*/ 60 w 96"/>
              <a:gd name="T5" fmla="*/ 48 h 96"/>
              <a:gd name="T6" fmla="*/ 17 w 96"/>
              <a:gd name="T7" fmla="*/ 36 h 96"/>
              <a:gd name="T8" fmla="*/ 53 w 96"/>
              <a:gd name="T9" fmla="*/ 52 h 96"/>
              <a:gd name="T10" fmla="*/ 53 w 96"/>
              <a:gd name="T11" fmla="*/ 52 h 96"/>
              <a:gd name="T12" fmla="*/ 53 w 96"/>
              <a:gd name="T13" fmla="*/ 52 h 96"/>
              <a:gd name="T14" fmla="*/ 54 w 96"/>
              <a:gd name="T15" fmla="*/ 51 h 96"/>
              <a:gd name="T16" fmla="*/ 54 w 96"/>
              <a:gd name="T17" fmla="*/ 50 h 96"/>
              <a:gd name="T18" fmla="*/ 54 w 96"/>
              <a:gd name="T19" fmla="*/ 49 h 96"/>
              <a:gd name="T20" fmla="*/ 54 w 96"/>
              <a:gd name="T21" fmla="*/ 49 h 96"/>
              <a:gd name="T22" fmla="*/ 51 w 96"/>
              <a:gd name="T23" fmla="*/ 43 h 96"/>
              <a:gd name="T24" fmla="*/ 51 w 96"/>
              <a:gd name="T25" fmla="*/ 43 h 96"/>
              <a:gd name="T26" fmla="*/ 50 w 96"/>
              <a:gd name="T27" fmla="*/ 43 h 96"/>
              <a:gd name="T28" fmla="*/ 50 w 96"/>
              <a:gd name="T29" fmla="*/ 43 h 96"/>
              <a:gd name="T30" fmla="*/ 50 w 96"/>
              <a:gd name="T31" fmla="*/ 43 h 96"/>
              <a:gd name="T32" fmla="*/ 50 w 96"/>
              <a:gd name="T33" fmla="*/ 43 h 96"/>
              <a:gd name="T34" fmla="*/ 50 w 96"/>
              <a:gd name="T35" fmla="*/ 43 h 96"/>
              <a:gd name="T36" fmla="*/ 49 w 96"/>
              <a:gd name="T37" fmla="*/ 42 h 96"/>
              <a:gd name="T38" fmla="*/ 49 w 96"/>
              <a:gd name="T39" fmla="*/ 42 h 96"/>
              <a:gd name="T40" fmla="*/ 49 w 96"/>
              <a:gd name="T41" fmla="*/ 42 h 96"/>
              <a:gd name="T42" fmla="*/ 48 w 96"/>
              <a:gd name="T43" fmla="*/ 42 h 96"/>
              <a:gd name="T44" fmla="*/ 48 w 96"/>
              <a:gd name="T45" fmla="*/ 42 h 96"/>
              <a:gd name="T46" fmla="*/ 48 w 96"/>
              <a:gd name="T47" fmla="*/ 42 h 96"/>
              <a:gd name="T48" fmla="*/ 47 w 96"/>
              <a:gd name="T49" fmla="*/ 42 h 96"/>
              <a:gd name="T50" fmla="*/ 46 w 96"/>
              <a:gd name="T51" fmla="*/ 43 h 96"/>
              <a:gd name="T52" fmla="*/ 46 w 96"/>
              <a:gd name="T53" fmla="*/ 43 h 96"/>
              <a:gd name="T54" fmla="*/ 46 w 96"/>
              <a:gd name="T55" fmla="*/ 43 h 96"/>
              <a:gd name="T56" fmla="*/ 46 w 96"/>
              <a:gd name="T57" fmla="*/ 43 h 96"/>
              <a:gd name="T58" fmla="*/ 45 w 96"/>
              <a:gd name="T59" fmla="*/ 43 h 96"/>
              <a:gd name="T60" fmla="*/ 45 w 96"/>
              <a:gd name="T61" fmla="*/ 43 h 96"/>
              <a:gd name="T62" fmla="*/ 45 w 96"/>
              <a:gd name="T63" fmla="*/ 43 h 96"/>
              <a:gd name="T64" fmla="*/ 45 w 96"/>
              <a:gd name="T65" fmla="*/ 43 h 96"/>
              <a:gd name="T66" fmla="*/ 44 w 96"/>
              <a:gd name="T67" fmla="*/ 44 h 96"/>
              <a:gd name="T68" fmla="*/ 44 w 96"/>
              <a:gd name="T69" fmla="*/ 44 h 96"/>
              <a:gd name="T70" fmla="*/ 44 w 96"/>
              <a:gd name="T71" fmla="*/ 44 h 96"/>
              <a:gd name="T72" fmla="*/ 43 w 96"/>
              <a:gd name="T73" fmla="*/ 45 h 96"/>
              <a:gd name="T74" fmla="*/ 43 w 96"/>
              <a:gd name="T75" fmla="*/ 45 h 96"/>
              <a:gd name="T76" fmla="*/ 42 w 96"/>
              <a:gd name="T77" fmla="*/ 48 h 96"/>
              <a:gd name="T78" fmla="*/ 45 w 96"/>
              <a:gd name="T79" fmla="*/ 54 h 96"/>
              <a:gd name="T80" fmla="*/ 45 w 96"/>
              <a:gd name="T81" fmla="*/ 54 h 96"/>
              <a:gd name="T82" fmla="*/ 46 w 96"/>
              <a:gd name="T83" fmla="*/ 54 h 96"/>
              <a:gd name="T84" fmla="*/ 46 w 96"/>
              <a:gd name="T85" fmla="*/ 54 h 96"/>
              <a:gd name="T86" fmla="*/ 46 w 96"/>
              <a:gd name="T87" fmla="*/ 54 h 96"/>
              <a:gd name="T88" fmla="*/ 46 w 96"/>
              <a:gd name="T89" fmla="*/ 54 h 96"/>
              <a:gd name="T90" fmla="*/ 47 w 96"/>
              <a:gd name="T91" fmla="*/ 54 h 96"/>
              <a:gd name="T92" fmla="*/ 47 w 96"/>
              <a:gd name="T93" fmla="*/ 54 h 96"/>
              <a:gd name="T94" fmla="*/ 47 w 96"/>
              <a:gd name="T95" fmla="*/ 54 h 96"/>
              <a:gd name="T96" fmla="*/ 48 w 96"/>
              <a:gd name="T97" fmla="*/ 54 h 96"/>
              <a:gd name="T98" fmla="*/ 48 w 96"/>
              <a:gd name="T99" fmla="*/ 54 h 96"/>
              <a:gd name="T100" fmla="*/ 49 w 96"/>
              <a:gd name="T101" fmla="*/ 54 h 96"/>
              <a:gd name="T102" fmla="*/ 49 w 96"/>
              <a:gd name="T103" fmla="*/ 54 h 96"/>
              <a:gd name="T104" fmla="*/ 49 w 96"/>
              <a:gd name="T105" fmla="*/ 54 h 96"/>
              <a:gd name="T106" fmla="*/ 50 w 96"/>
              <a:gd name="T107" fmla="*/ 54 h 96"/>
              <a:gd name="T108" fmla="*/ 50 w 96"/>
              <a:gd name="T109" fmla="*/ 54 h 96"/>
              <a:gd name="T110" fmla="*/ 51 w 96"/>
              <a:gd name="T111" fmla="*/ 54 h 96"/>
              <a:gd name="T112" fmla="*/ 51 w 96"/>
              <a:gd name="T113" fmla="*/ 54 h 96"/>
              <a:gd name="T114" fmla="*/ 51 w 96"/>
              <a:gd name="T115" fmla="*/ 53 h 96"/>
              <a:gd name="T116" fmla="*/ 52 w 96"/>
              <a:gd name="T117" fmla="*/ 53 h 96"/>
              <a:gd name="T118" fmla="*/ 52 w 96"/>
              <a:gd name="T119" fmla="*/ 53 h 96"/>
              <a:gd name="T120" fmla="*/ 52 w 96"/>
              <a:gd name="T121" fmla="*/ 53 h 96"/>
              <a:gd name="T122" fmla="*/ 48 w 96"/>
              <a:gd name="T123"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6" h="96">
                <a:moveTo>
                  <a:pt x="48" y="0"/>
                </a:moveTo>
                <a:cubicBezTo>
                  <a:pt x="61" y="0"/>
                  <a:pt x="73" y="6"/>
                  <a:pt x="82" y="14"/>
                </a:cubicBezTo>
                <a:cubicBezTo>
                  <a:pt x="91" y="23"/>
                  <a:pt x="96" y="35"/>
                  <a:pt x="96" y="48"/>
                </a:cubicBezTo>
                <a:cubicBezTo>
                  <a:pt x="96" y="62"/>
                  <a:pt x="91" y="74"/>
                  <a:pt x="82" y="82"/>
                </a:cubicBezTo>
                <a:cubicBezTo>
                  <a:pt x="73" y="91"/>
                  <a:pt x="61" y="96"/>
                  <a:pt x="48" y="96"/>
                </a:cubicBezTo>
                <a:cubicBezTo>
                  <a:pt x="35" y="96"/>
                  <a:pt x="23" y="91"/>
                  <a:pt x="14" y="82"/>
                </a:cubicBezTo>
                <a:cubicBezTo>
                  <a:pt x="5" y="74"/>
                  <a:pt x="0" y="62"/>
                  <a:pt x="0" y="48"/>
                </a:cubicBezTo>
                <a:cubicBezTo>
                  <a:pt x="0" y="35"/>
                  <a:pt x="5" y="23"/>
                  <a:pt x="14" y="14"/>
                </a:cubicBezTo>
                <a:cubicBezTo>
                  <a:pt x="23" y="6"/>
                  <a:pt x="35" y="0"/>
                  <a:pt x="48" y="0"/>
                </a:cubicBezTo>
                <a:close/>
                <a:moveTo>
                  <a:pt x="17" y="36"/>
                </a:moveTo>
                <a:cubicBezTo>
                  <a:pt x="22" y="27"/>
                  <a:pt x="30" y="22"/>
                  <a:pt x="38" y="21"/>
                </a:cubicBezTo>
                <a:cubicBezTo>
                  <a:pt x="42" y="38"/>
                  <a:pt x="42" y="38"/>
                  <a:pt x="42" y="38"/>
                </a:cubicBezTo>
                <a:cubicBezTo>
                  <a:pt x="38" y="40"/>
                  <a:pt x="36" y="44"/>
                  <a:pt x="36" y="48"/>
                </a:cubicBezTo>
                <a:cubicBezTo>
                  <a:pt x="36" y="54"/>
                  <a:pt x="41" y="59"/>
                  <a:pt x="46" y="60"/>
                </a:cubicBezTo>
                <a:cubicBezTo>
                  <a:pt x="48" y="66"/>
                  <a:pt x="48" y="66"/>
                  <a:pt x="48" y="66"/>
                </a:cubicBezTo>
                <a:cubicBezTo>
                  <a:pt x="61" y="61"/>
                  <a:pt x="61" y="61"/>
                  <a:pt x="61" y="61"/>
                </a:cubicBezTo>
                <a:cubicBezTo>
                  <a:pt x="58" y="55"/>
                  <a:pt x="58" y="55"/>
                  <a:pt x="58" y="55"/>
                </a:cubicBezTo>
                <a:cubicBezTo>
                  <a:pt x="59" y="53"/>
                  <a:pt x="60" y="51"/>
                  <a:pt x="60" y="48"/>
                </a:cubicBezTo>
                <a:cubicBezTo>
                  <a:pt x="60" y="42"/>
                  <a:pt x="55" y="36"/>
                  <a:pt x="48" y="36"/>
                </a:cubicBezTo>
                <a:cubicBezTo>
                  <a:pt x="48" y="36"/>
                  <a:pt x="48" y="36"/>
                  <a:pt x="47" y="36"/>
                </a:cubicBezTo>
                <a:cubicBezTo>
                  <a:pt x="39" y="21"/>
                  <a:pt x="39" y="21"/>
                  <a:pt x="39" y="21"/>
                </a:cubicBezTo>
                <a:cubicBezTo>
                  <a:pt x="53" y="20"/>
                  <a:pt x="68" y="30"/>
                  <a:pt x="69" y="50"/>
                </a:cubicBezTo>
                <a:cubicBezTo>
                  <a:pt x="74" y="50"/>
                  <a:pt x="77" y="50"/>
                  <a:pt x="82" y="50"/>
                </a:cubicBezTo>
                <a:cubicBezTo>
                  <a:pt x="81" y="10"/>
                  <a:pt x="28" y="1"/>
                  <a:pt x="17" y="36"/>
                </a:cubicBezTo>
                <a:close/>
                <a:moveTo>
                  <a:pt x="52" y="53"/>
                </a:moveTo>
                <a:cubicBezTo>
                  <a:pt x="52" y="53"/>
                  <a:pt x="52" y="53"/>
                  <a:pt x="52" y="53"/>
                </a:cubicBezTo>
                <a:cubicBezTo>
                  <a:pt x="52" y="52"/>
                  <a:pt x="52" y="52"/>
                  <a:pt x="52"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2"/>
                  <a:pt x="53" y="52"/>
                  <a:pt x="53" y="52"/>
                </a:cubicBezTo>
                <a:cubicBezTo>
                  <a:pt x="53" y="51"/>
                  <a:pt x="53" y="51"/>
                  <a:pt x="53" y="51"/>
                </a:cubicBezTo>
                <a:cubicBezTo>
                  <a:pt x="53" y="51"/>
                  <a:pt x="53" y="51"/>
                  <a:pt x="53" y="51"/>
                </a:cubicBezTo>
                <a:cubicBezTo>
                  <a:pt x="53" y="51"/>
                  <a:pt x="53" y="51"/>
                  <a:pt x="53" y="51"/>
                </a:cubicBezTo>
                <a:cubicBezTo>
                  <a:pt x="53" y="51"/>
                  <a:pt x="54" y="51"/>
                  <a:pt x="54" y="51"/>
                </a:cubicBezTo>
                <a:cubicBezTo>
                  <a:pt x="54" y="51"/>
                  <a:pt x="54" y="51"/>
                  <a:pt x="54" y="51"/>
                </a:cubicBezTo>
                <a:cubicBezTo>
                  <a:pt x="54" y="51"/>
                  <a:pt x="54" y="50"/>
                  <a:pt x="54" y="50"/>
                </a:cubicBezTo>
                <a:cubicBezTo>
                  <a:pt x="54" y="50"/>
                  <a:pt x="54" y="50"/>
                  <a:pt x="54" y="50"/>
                </a:cubicBezTo>
                <a:cubicBezTo>
                  <a:pt x="54" y="50"/>
                  <a:pt x="54" y="50"/>
                  <a:pt x="54" y="50"/>
                </a:cubicBezTo>
                <a:cubicBezTo>
                  <a:pt x="54" y="50"/>
                  <a:pt x="54" y="50"/>
                  <a:pt x="54" y="50"/>
                </a:cubicBezTo>
                <a:cubicBezTo>
                  <a:pt x="54" y="50"/>
                  <a:pt x="54" y="50"/>
                  <a:pt x="54" y="50"/>
                </a:cubicBezTo>
                <a:cubicBezTo>
                  <a:pt x="54" y="50"/>
                  <a:pt x="54" y="50"/>
                  <a:pt x="54" y="50"/>
                </a:cubicBezTo>
                <a:cubicBezTo>
                  <a:pt x="54" y="50"/>
                  <a:pt x="54" y="50"/>
                  <a:pt x="54" y="50"/>
                </a:cubicBezTo>
                <a:cubicBezTo>
                  <a:pt x="54" y="50"/>
                  <a:pt x="54" y="50"/>
                  <a:pt x="54" y="50"/>
                </a:cubicBezTo>
                <a:cubicBezTo>
                  <a:pt x="54" y="50"/>
                  <a:pt x="54" y="50"/>
                  <a:pt x="54" y="50"/>
                </a:cubicBezTo>
                <a:cubicBezTo>
                  <a:pt x="54" y="49"/>
                  <a:pt x="54" y="49"/>
                  <a:pt x="54" y="49"/>
                </a:cubicBezTo>
                <a:cubicBezTo>
                  <a:pt x="54" y="49"/>
                  <a:pt x="54" y="49"/>
                  <a:pt x="54" y="49"/>
                </a:cubicBezTo>
                <a:cubicBezTo>
                  <a:pt x="54" y="49"/>
                  <a:pt x="54" y="49"/>
                  <a:pt x="54" y="49"/>
                </a:cubicBezTo>
                <a:cubicBezTo>
                  <a:pt x="54" y="49"/>
                  <a:pt x="54" y="49"/>
                  <a:pt x="54" y="49"/>
                </a:cubicBezTo>
                <a:cubicBezTo>
                  <a:pt x="54" y="49"/>
                  <a:pt x="54" y="49"/>
                  <a:pt x="54" y="49"/>
                </a:cubicBezTo>
                <a:cubicBezTo>
                  <a:pt x="54" y="49"/>
                  <a:pt x="54" y="49"/>
                  <a:pt x="54" y="49"/>
                </a:cubicBezTo>
                <a:cubicBezTo>
                  <a:pt x="54" y="49"/>
                  <a:pt x="54" y="49"/>
                  <a:pt x="54" y="49"/>
                </a:cubicBezTo>
                <a:cubicBezTo>
                  <a:pt x="54" y="49"/>
                  <a:pt x="54" y="49"/>
                  <a:pt x="54" y="49"/>
                </a:cubicBezTo>
                <a:cubicBezTo>
                  <a:pt x="54" y="49"/>
                  <a:pt x="54" y="49"/>
                  <a:pt x="54" y="49"/>
                </a:cubicBezTo>
                <a:cubicBezTo>
                  <a:pt x="54" y="49"/>
                  <a:pt x="54" y="49"/>
                  <a:pt x="54" y="49"/>
                </a:cubicBezTo>
                <a:cubicBezTo>
                  <a:pt x="54" y="49"/>
                  <a:pt x="54" y="48"/>
                  <a:pt x="54" y="48"/>
                </a:cubicBezTo>
                <a:cubicBezTo>
                  <a:pt x="54" y="46"/>
                  <a:pt x="53" y="44"/>
                  <a:pt x="51" y="43"/>
                </a:cubicBezTo>
                <a:cubicBezTo>
                  <a:pt x="51" y="43"/>
                  <a:pt x="51" y="43"/>
                  <a:pt x="51" y="43"/>
                </a:cubicBezTo>
                <a:cubicBezTo>
                  <a:pt x="51" y="43"/>
                  <a:pt x="51" y="43"/>
                  <a:pt x="51" y="43"/>
                </a:cubicBezTo>
                <a:cubicBezTo>
                  <a:pt x="51" y="43"/>
                  <a:pt x="51" y="43"/>
                  <a:pt x="51" y="43"/>
                </a:cubicBezTo>
                <a:cubicBezTo>
                  <a:pt x="51" y="43"/>
                  <a:pt x="51" y="43"/>
                  <a:pt x="51" y="43"/>
                </a:cubicBezTo>
                <a:cubicBezTo>
                  <a:pt x="51" y="43"/>
                  <a:pt x="51" y="43"/>
                  <a:pt x="51" y="43"/>
                </a:cubicBezTo>
                <a:cubicBezTo>
                  <a:pt x="51" y="43"/>
                  <a:pt x="51" y="43"/>
                  <a:pt x="51" y="43"/>
                </a:cubicBezTo>
                <a:cubicBezTo>
                  <a:pt x="51" y="43"/>
                  <a:pt x="51" y="43"/>
                  <a:pt x="51" y="43"/>
                </a:cubicBezTo>
                <a:cubicBezTo>
                  <a:pt x="51" y="43"/>
                  <a:pt x="51" y="43"/>
                  <a:pt x="51" y="43"/>
                </a:cubicBezTo>
                <a:cubicBezTo>
                  <a:pt x="51" y="43"/>
                  <a:pt x="51" y="43"/>
                  <a:pt x="51" y="43"/>
                </a:cubicBezTo>
                <a:cubicBezTo>
                  <a:pt x="51" y="43"/>
                  <a:pt x="51" y="43"/>
                  <a:pt x="51" y="43"/>
                </a:cubicBezTo>
                <a:cubicBezTo>
                  <a:pt x="51" y="43"/>
                  <a:pt x="51" y="43"/>
                  <a:pt x="51" y="43"/>
                </a:cubicBezTo>
                <a:cubicBezTo>
                  <a:pt x="51" y="43"/>
                  <a:pt x="51" y="43"/>
                  <a:pt x="51" y="43"/>
                </a:cubicBezTo>
                <a:cubicBezTo>
                  <a:pt x="51" y="43"/>
                  <a:pt x="51" y="43"/>
                  <a:pt x="51" y="43"/>
                </a:cubicBezTo>
                <a:cubicBezTo>
                  <a:pt x="51" y="43"/>
                  <a:pt x="51" y="43"/>
                  <a:pt x="51"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50" y="43"/>
                  <a:pt x="50" y="43"/>
                  <a:pt x="50" y="43"/>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9" y="42"/>
                  <a:pt x="49" y="42"/>
                  <a:pt x="49"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8" y="42"/>
                  <a:pt x="48" y="42"/>
                  <a:pt x="48" y="42"/>
                </a:cubicBezTo>
                <a:cubicBezTo>
                  <a:pt x="47" y="42"/>
                  <a:pt x="47" y="42"/>
                  <a:pt x="47" y="42"/>
                </a:cubicBezTo>
                <a:cubicBezTo>
                  <a:pt x="47" y="42"/>
                  <a:pt x="47" y="42"/>
                  <a:pt x="47" y="42"/>
                </a:cubicBezTo>
                <a:cubicBezTo>
                  <a:pt x="47" y="42"/>
                  <a:pt x="47" y="42"/>
                  <a:pt x="47" y="42"/>
                </a:cubicBezTo>
                <a:cubicBezTo>
                  <a:pt x="47" y="42"/>
                  <a:pt x="47" y="42"/>
                  <a:pt x="47" y="42"/>
                </a:cubicBezTo>
                <a:cubicBezTo>
                  <a:pt x="47" y="42"/>
                  <a:pt x="47" y="42"/>
                  <a:pt x="47" y="42"/>
                </a:cubicBezTo>
                <a:cubicBezTo>
                  <a:pt x="47" y="42"/>
                  <a:pt x="47" y="42"/>
                  <a:pt x="47" y="42"/>
                </a:cubicBezTo>
                <a:cubicBezTo>
                  <a:pt x="47" y="42"/>
                  <a:pt x="47" y="42"/>
                  <a:pt x="47" y="42"/>
                </a:cubicBezTo>
                <a:cubicBezTo>
                  <a:pt x="47" y="42"/>
                  <a:pt x="47" y="42"/>
                  <a:pt x="47" y="43"/>
                </a:cubicBezTo>
                <a:cubicBezTo>
                  <a:pt x="47" y="43"/>
                  <a:pt x="47" y="43"/>
                  <a:pt x="47" y="43"/>
                </a:cubicBezTo>
                <a:cubicBezTo>
                  <a:pt x="47" y="43"/>
                  <a:pt x="47" y="43"/>
                  <a:pt x="47"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6" y="43"/>
                  <a:pt x="46" y="43"/>
                  <a:pt x="46"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5" y="43"/>
                  <a:pt x="45" y="43"/>
                  <a:pt x="45" y="43"/>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4" y="44"/>
                  <a:pt x="44" y="44"/>
                  <a:pt x="44" y="44"/>
                </a:cubicBezTo>
                <a:cubicBezTo>
                  <a:pt x="43" y="44"/>
                  <a:pt x="43" y="44"/>
                  <a:pt x="43" y="44"/>
                </a:cubicBezTo>
                <a:cubicBezTo>
                  <a:pt x="43" y="44"/>
                  <a:pt x="43" y="44"/>
                  <a:pt x="43" y="44"/>
                </a:cubicBezTo>
                <a:cubicBezTo>
                  <a:pt x="43" y="45"/>
                  <a:pt x="43" y="45"/>
                  <a:pt x="43" y="45"/>
                </a:cubicBezTo>
                <a:cubicBezTo>
                  <a:pt x="43" y="45"/>
                  <a:pt x="43" y="45"/>
                  <a:pt x="43" y="45"/>
                </a:cubicBezTo>
                <a:cubicBezTo>
                  <a:pt x="43" y="45"/>
                  <a:pt x="43" y="45"/>
                  <a:pt x="43" y="45"/>
                </a:cubicBezTo>
                <a:cubicBezTo>
                  <a:pt x="43" y="45"/>
                  <a:pt x="43" y="45"/>
                  <a:pt x="43" y="45"/>
                </a:cubicBezTo>
                <a:cubicBezTo>
                  <a:pt x="43" y="45"/>
                  <a:pt x="43" y="45"/>
                  <a:pt x="43" y="45"/>
                </a:cubicBezTo>
                <a:cubicBezTo>
                  <a:pt x="43" y="45"/>
                  <a:pt x="43" y="45"/>
                  <a:pt x="43" y="45"/>
                </a:cubicBezTo>
                <a:cubicBezTo>
                  <a:pt x="43" y="45"/>
                  <a:pt x="43" y="45"/>
                  <a:pt x="43" y="45"/>
                </a:cubicBezTo>
                <a:cubicBezTo>
                  <a:pt x="43" y="45"/>
                  <a:pt x="43" y="45"/>
                  <a:pt x="43" y="45"/>
                </a:cubicBezTo>
                <a:cubicBezTo>
                  <a:pt x="43" y="45"/>
                  <a:pt x="43" y="45"/>
                  <a:pt x="43" y="45"/>
                </a:cubicBezTo>
                <a:cubicBezTo>
                  <a:pt x="43" y="45"/>
                  <a:pt x="43" y="45"/>
                  <a:pt x="43" y="45"/>
                </a:cubicBezTo>
                <a:cubicBezTo>
                  <a:pt x="43" y="45"/>
                  <a:pt x="43" y="45"/>
                  <a:pt x="43" y="45"/>
                </a:cubicBezTo>
                <a:cubicBezTo>
                  <a:pt x="43" y="45"/>
                  <a:pt x="43" y="45"/>
                  <a:pt x="43" y="45"/>
                </a:cubicBezTo>
                <a:cubicBezTo>
                  <a:pt x="43" y="45"/>
                  <a:pt x="43" y="45"/>
                  <a:pt x="43" y="45"/>
                </a:cubicBezTo>
                <a:cubicBezTo>
                  <a:pt x="43" y="45"/>
                  <a:pt x="43" y="45"/>
                  <a:pt x="43" y="45"/>
                </a:cubicBezTo>
                <a:cubicBezTo>
                  <a:pt x="42" y="46"/>
                  <a:pt x="42" y="47"/>
                  <a:pt x="42" y="48"/>
                </a:cubicBezTo>
                <a:cubicBezTo>
                  <a:pt x="42" y="51"/>
                  <a:pt x="43" y="52"/>
                  <a:pt x="45" y="54"/>
                </a:cubicBezTo>
                <a:cubicBezTo>
                  <a:pt x="45" y="54"/>
                  <a:pt x="45" y="54"/>
                  <a:pt x="45" y="54"/>
                </a:cubicBezTo>
                <a:cubicBezTo>
                  <a:pt x="45" y="54"/>
                  <a:pt x="45" y="54"/>
                  <a:pt x="45" y="54"/>
                </a:cubicBezTo>
                <a:cubicBezTo>
                  <a:pt x="45" y="54"/>
                  <a:pt x="45" y="54"/>
                  <a:pt x="45" y="54"/>
                </a:cubicBezTo>
                <a:cubicBezTo>
                  <a:pt x="45" y="54"/>
                  <a:pt x="45" y="54"/>
                  <a:pt x="45" y="54"/>
                </a:cubicBezTo>
                <a:cubicBezTo>
                  <a:pt x="45" y="54"/>
                  <a:pt x="45" y="54"/>
                  <a:pt x="45" y="54"/>
                </a:cubicBezTo>
                <a:cubicBezTo>
                  <a:pt x="45" y="54"/>
                  <a:pt x="45" y="54"/>
                  <a:pt x="45" y="54"/>
                </a:cubicBezTo>
                <a:cubicBezTo>
                  <a:pt x="45" y="54"/>
                  <a:pt x="45" y="54"/>
                  <a:pt x="45" y="54"/>
                </a:cubicBezTo>
                <a:cubicBezTo>
                  <a:pt x="45" y="54"/>
                  <a:pt x="45" y="54"/>
                  <a:pt x="45" y="54"/>
                </a:cubicBezTo>
                <a:cubicBezTo>
                  <a:pt x="45" y="54"/>
                  <a:pt x="45" y="54"/>
                  <a:pt x="45" y="54"/>
                </a:cubicBezTo>
                <a:cubicBezTo>
                  <a:pt x="45" y="54"/>
                  <a:pt x="45" y="54"/>
                  <a:pt x="45" y="54"/>
                </a:cubicBezTo>
                <a:cubicBezTo>
                  <a:pt x="45" y="54"/>
                  <a:pt x="45" y="54"/>
                  <a:pt x="45" y="54"/>
                </a:cubicBezTo>
                <a:cubicBezTo>
                  <a:pt x="45" y="54"/>
                  <a:pt x="45" y="54"/>
                  <a:pt x="45" y="54"/>
                </a:cubicBezTo>
                <a:cubicBezTo>
                  <a:pt x="45" y="54"/>
                  <a:pt x="45" y="54"/>
                  <a:pt x="45" y="54"/>
                </a:cubicBezTo>
                <a:cubicBezTo>
                  <a:pt x="45" y="54"/>
                  <a:pt x="45" y="54"/>
                  <a:pt x="45"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6" y="54"/>
                  <a:pt x="46" y="54"/>
                  <a:pt x="46"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7" y="54"/>
                  <a:pt x="47" y="54"/>
                  <a:pt x="47" y="54"/>
                </a:cubicBezTo>
                <a:cubicBezTo>
                  <a:pt x="48" y="54"/>
                  <a:pt x="48" y="54"/>
                  <a:pt x="48" y="54"/>
                </a:cubicBezTo>
                <a:cubicBezTo>
                  <a:pt x="48" y="54"/>
                  <a:pt x="48" y="54"/>
                  <a:pt x="48" y="54"/>
                </a:cubicBezTo>
                <a:cubicBezTo>
                  <a:pt x="48" y="54"/>
                  <a:pt x="48" y="54"/>
                  <a:pt x="48" y="54"/>
                </a:cubicBezTo>
                <a:cubicBezTo>
                  <a:pt x="48" y="54"/>
                  <a:pt x="48" y="54"/>
                  <a:pt x="48" y="54"/>
                </a:cubicBezTo>
                <a:cubicBezTo>
                  <a:pt x="48" y="54"/>
                  <a:pt x="48" y="54"/>
                  <a:pt x="48" y="54"/>
                </a:cubicBezTo>
                <a:cubicBezTo>
                  <a:pt x="48" y="54"/>
                  <a:pt x="48" y="54"/>
                  <a:pt x="48" y="54"/>
                </a:cubicBezTo>
                <a:cubicBezTo>
                  <a:pt x="48" y="54"/>
                  <a:pt x="48" y="54"/>
                  <a:pt x="48" y="54"/>
                </a:cubicBezTo>
                <a:cubicBezTo>
                  <a:pt x="48" y="54"/>
                  <a:pt x="48" y="54"/>
                  <a:pt x="48" y="54"/>
                </a:cubicBezTo>
                <a:cubicBezTo>
                  <a:pt x="48" y="54"/>
                  <a:pt x="48" y="54"/>
                  <a:pt x="48" y="54"/>
                </a:cubicBezTo>
                <a:cubicBezTo>
                  <a:pt x="48" y="54"/>
                  <a:pt x="48" y="54"/>
                  <a:pt x="48" y="54"/>
                </a:cubicBezTo>
                <a:cubicBezTo>
                  <a:pt x="48" y="54"/>
                  <a:pt x="48" y="54"/>
                  <a:pt x="48" y="54"/>
                </a:cubicBezTo>
                <a:cubicBezTo>
                  <a:pt x="48" y="54"/>
                  <a:pt x="48" y="54"/>
                  <a:pt x="48" y="54"/>
                </a:cubicBezTo>
                <a:cubicBezTo>
                  <a:pt x="48" y="54"/>
                  <a:pt x="48" y="54"/>
                  <a:pt x="48" y="54"/>
                </a:cubicBezTo>
                <a:cubicBezTo>
                  <a:pt x="48" y="54"/>
                  <a:pt x="48" y="54"/>
                  <a:pt x="48" y="54"/>
                </a:cubicBezTo>
                <a:cubicBezTo>
                  <a:pt x="49" y="54"/>
                  <a:pt x="49" y="54"/>
                  <a:pt x="49" y="54"/>
                </a:cubicBezTo>
                <a:cubicBezTo>
                  <a:pt x="49" y="54"/>
                  <a:pt x="49" y="54"/>
                  <a:pt x="49" y="54"/>
                </a:cubicBezTo>
                <a:cubicBezTo>
                  <a:pt x="49" y="54"/>
                  <a:pt x="49" y="54"/>
                  <a:pt x="49" y="54"/>
                </a:cubicBezTo>
                <a:cubicBezTo>
                  <a:pt x="49" y="54"/>
                  <a:pt x="49" y="54"/>
                  <a:pt x="49" y="54"/>
                </a:cubicBezTo>
                <a:cubicBezTo>
                  <a:pt x="49" y="54"/>
                  <a:pt x="49" y="54"/>
                  <a:pt x="49" y="54"/>
                </a:cubicBezTo>
                <a:cubicBezTo>
                  <a:pt x="49" y="54"/>
                  <a:pt x="49" y="54"/>
                  <a:pt x="49" y="54"/>
                </a:cubicBezTo>
                <a:cubicBezTo>
                  <a:pt x="49" y="54"/>
                  <a:pt x="49" y="54"/>
                  <a:pt x="49" y="54"/>
                </a:cubicBezTo>
                <a:cubicBezTo>
                  <a:pt x="49" y="54"/>
                  <a:pt x="49" y="54"/>
                  <a:pt x="49" y="54"/>
                </a:cubicBezTo>
                <a:cubicBezTo>
                  <a:pt x="49" y="54"/>
                  <a:pt x="49" y="54"/>
                  <a:pt x="49" y="54"/>
                </a:cubicBezTo>
                <a:cubicBezTo>
                  <a:pt x="49" y="54"/>
                  <a:pt x="49" y="54"/>
                  <a:pt x="49" y="54"/>
                </a:cubicBezTo>
                <a:cubicBezTo>
                  <a:pt x="49" y="54"/>
                  <a:pt x="49" y="54"/>
                  <a:pt x="49" y="54"/>
                </a:cubicBezTo>
                <a:cubicBezTo>
                  <a:pt x="49" y="54"/>
                  <a:pt x="49" y="54"/>
                  <a:pt x="49" y="54"/>
                </a:cubicBezTo>
                <a:cubicBezTo>
                  <a:pt x="49" y="54"/>
                  <a:pt x="49" y="54"/>
                  <a:pt x="49" y="54"/>
                </a:cubicBezTo>
                <a:cubicBezTo>
                  <a:pt x="49" y="54"/>
                  <a:pt x="49" y="54"/>
                  <a:pt x="49" y="54"/>
                </a:cubicBezTo>
                <a:cubicBezTo>
                  <a:pt x="49" y="54"/>
                  <a:pt x="49" y="54"/>
                  <a:pt x="49" y="54"/>
                </a:cubicBezTo>
                <a:cubicBezTo>
                  <a:pt x="50" y="54"/>
                  <a:pt x="50" y="54"/>
                  <a:pt x="50" y="54"/>
                </a:cubicBezTo>
                <a:cubicBezTo>
                  <a:pt x="50" y="54"/>
                  <a:pt x="50" y="54"/>
                  <a:pt x="50" y="54"/>
                </a:cubicBezTo>
                <a:cubicBezTo>
                  <a:pt x="50" y="54"/>
                  <a:pt x="50" y="54"/>
                  <a:pt x="50" y="54"/>
                </a:cubicBezTo>
                <a:cubicBezTo>
                  <a:pt x="50" y="54"/>
                  <a:pt x="50" y="54"/>
                  <a:pt x="50" y="54"/>
                </a:cubicBezTo>
                <a:cubicBezTo>
                  <a:pt x="50" y="54"/>
                  <a:pt x="50" y="54"/>
                  <a:pt x="50" y="54"/>
                </a:cubicBezTo>
                <a:cubicBezTo>
                  <a:pt x="50" y="54"/>
                  <a:pt x="50" y="54"/>
                  <a:pt x="50" y="54"/>
                </a:cubicBezTo>
                <a:cubicBezTo>
                  <a:pt x="50" y="54"/>
                  <a:pt x="50" y="54"/>
                  <a:pt x="50" y="54"/>
                </a:cubicBezTo>
                <a:cubicBezTo>
                  <a:pt x="50" y="54"/>
                  <a:pt x="50" y="54"/>
                  <a:pt x="50" y="54"/>
                </a:cubicBezTo>
                <a:cubicBezTo>
                  <a:pt x="50" y="54"/>
                  <a:pt x="50" y="54"/>
                  <a:pt x="50" y="54"/>
                </a:cubicBezTo>
                <a:cubicBezTo>
                  <a:pt x="50" y="54"/>
                  <a:pt x="50" y="54"/>
                  <a:pt x="50" y="54"/>
                </a:cubicBezTo>
                <a:cubicBezTo>
                  <a:pt x="50" y="54"/>
                  <a:pt x="50" y="54"/>
                  <a:pt x="50" y="54"/>
                </a:cubicBezTo>
                <a:cubicBezTo>
                  <a:pt x="50" y="54"/>
                  <a:pt x="50" y="54"/>
                  <a:pt x="50" y="54"/>
                </a:cubicBezTo>
                <a:cubicBezTo>
                  <a:pt x="50" y="54"/>
                  <a:pt x="50" y="54"/>
                  <a:pt x="50" y="54"/>
                </a:cubicBezTo>
                <a:cubicBezTo>
                  <a:pt x="50" y="54"/>
                  <a:pt x="50" y="54"/>
                  <a:pt x="50" y="54"/>
                </a:cubicBezTo>
                <a:cubicBezTo>
                  <a:pt x="50" y="54"/>
                  <a:pt x="50" y="54"/>
                  <a:pt x="50" y="54"/>
                </a:cubicBezTo>
                <a:cubicBezTo>
                  <a:pt x="51" y="54"/>
                  <a:pt x="51" y="54"/>
                  <a:pt x="51" y="54"/>
                </a:cubicBezTo>
                <a:cubicBezTo>
                  <a:pt x="51" y="54"/>
                  <a:pt x="51" y="54"/>
                  <a:pt x="51" y="54"/>
                </a:cubicBezTo>
                <a:cubicBezTo>
                  <a:pt x="51" y="54"/>
                  <a:pt x="51" y="54"/>
                  <a:pt x="51" y="54"/>
                </a:cubicBezTo>
                <a:cubicBezTo>
                  <a:pt x="51" y="54"/>
                  <a:pt x="51" y="54"/>
                  <a:pt x="51" y="54"/>
                </a:cubicBezTo>
                <a:cubicBezTo>
                  <a:pt x="51" y="54"/>
                  <a:pt x="51" y="54"/>
                  <a:pt x="51" y="54"/>
                </a:cubicBezTo>
                <a:cubicBezTo>
                  <a:pt x="51" y="54"/>
                  <a:pt x="51" y="54"/>
                  <a:pt x="51" y="54"/>
                </a:cubicBezTo>
                <a:cubicBezTo>
                  <a:pt x="51" y="54"/>
                  <a:pt x="51" y="54"/>
                  <a:pt x="51" y="54"/>
                </a:cubicBezTo>
                <a:cubicBezTo>
                  <a:pt x="51" y="54"/>
                  <a:pt x="51" y="54"/>
                  <a:pt x="51" y="54"/>
                </a:cubicBezTo>
                <a:cubicBezTo>
                  <a:pt x="51" y="54"/>
                  <a:pt x="51" y="54"/>
                  <a:pt x="51" y="54"/>
                </a:cubicBezTo>
                <a:cubicBezTo>
                  <a:pt x="51" y="54"/>
                  <a:pt x="51" y="54"/>
                  <a:pt x="51" y="54"/>
                </a:cubicBezTo>
                <a:cubicBezTo>
                  <a:pt x="51" y="54"/>
                  <a:pt x="51" y="54"/>
                  <a:pt x="51" y="54"/>
                </a:cubicBezTo>
                <a:cubicBezTo>
                  <a:pt x="51" y="54"/>
                  <a:pt x="51" y="54"/>
                  <a:pt x="51" y="54"/>
                </a:cubicBezTo>
                <a:cubicBezTo>
                  <a:pt x="51" y="53"/>
                  <a:pt x="51" y="53"/>
                  <a:pt x="51" y="53"/>
                </a:cubicBezTo>
                <a:cubicBezTo>
                  <a:pt x="51" y="53"/>
                  <a:pt x="51" y="53"/>
                  <a:pt x="51" y="53"/>
                </a:cubicBezTo>
                <a:cubicBezTo>
                  <a:pt x="51" y="53"/>
                  <a:pt x="51" y="53"/>
                  <a:pt x="51" y="53"/>
                </a:cubicBezTo>
                <a:cubicBezTo>
                  <a:pt x="51" y="53"/>
                  <a:pt x="51" y="53"/>
                  <a:pt x="51" y="53"/>
                </a:cubicBezTo>
                <a:cubicBezTo>
                  <a:pt x="52" y="53"/>
                  <a:pt x="52" y="53"/>
                  <a:pt x="52" y="53"/>
                </a:cubicBezTo>
                <a:cubicBezTo>
                  <a:pt x="52" y="53"/>
                  <a:pt x="52" y="53"/>
                  <a:pt x="52" y="53"/>
                </a:cubicBezTo>
                <a:cubicBezTo>
                  <a:pt x="52" y="53"/>
                  <a:pt x="52" y="53"/>
                  <a:pt x="52" y="53"/>
                </a:cubicBezTo>
                <a:cubicBezTo>
                  <a:pt x="52" y="53"/>
                  <a:pt x="52" y="53"/>
                  <a:pt x="52" y="53"/>
                </a:cubicBezTo>
                <a:cubicBezTo>
                  <a:pt x="52" y="53"/>
                  <a:pt x="52" y="53"/>
                  <a:pt x="52" y="53"/>
                </a:cubicBezTo>
                <a:cubicBezTo>
                  <a:pt x="52" y="53"/>
                  <a:pt x="52" y="53"/>
                  <a:pt x="52" y="53"/>
                </a:cubicBezTo>
                <a:cubicBezTo>
                  <a:pt x="52" y="53"/>
                  <a:pt x="52" y="53"/>
                  <a:pt x="52" y="53"/>
                </a:cubicBezTo>
                <a:cubicBezTo>
                  <a:pt x="52" y="53"/>
                  <a:pt x="52" y="53"/>
                  <a:pt x="52" y="53"/>
                </a:cubicBezTo>
                <a:cubicBezTo>
                  <a:pt x="52" y="53"/>
                  <a:pt x="52" y="53"/>
                  <a:pt x="52" y="53"/>
                </a:cubicBezTo>
                <a:cubicBezTo>
                  <a:pt x="52" y="53"/>
                  <a:pt x="52" y="53"/>
                  <a:pt x="52" y="53"/>
                </a:cubicBezTo>
                <a:cubicBezTo>
                  <a:pt x="52" y="53"/>
                  <a:pt x="52" y="53"/>
                  <a:pt x="52" y="53"/>
                </a:cubicBezTo>
                <a:cubicBezTo>
                  <a:pt x="52" y="53"/>
                  <a:pt x="52" y="53"/>
                  <a:pt x="52" y="53"/>
                </a:cubicBezTo>
                <a:cubicBezTo>
                  <a:pt x="52" y="53"/>
                  <a:pt x="52" y="53"/>
                  <a:pt x="52" y="53"/>
                </a:cubicBezTo>
                <a:cubicBezTo>
                  <a:pt x="52" y="53"/>
                  <a:pt x="52" y="53"/>
                  <a:pt x="52" y="53"/>
                </a:cubicBezTo>
                <a:cubicBezTo>
                  <a:pt x="52" y="53"/>
                  <a:pt x="52" y="53"/>
                  <a:pt x="52" y="53"/>
                </a:cubicBezTo>
                <a:close/>
                <a:moveTo>
                  <a:pt x="76" y="20"/>
                </a:moveTo>
                <a:cubicBezTo>
                  <a:pt x="69" y="13"/>
                  <a:pt x="59" y="9"/>
                  <a:pt x="48" y="9"/>
                </a:cubicBezTo>
                <a:cubicBezTo>
                  <a:pt x="37" y="9"/>
                  <a:pt x="27" y="13"/>
                  <a:pt x="20" y="20"/>
                </a:cubicBezTo>
                <a:cubicBezTo>
                  <a:pt x="13" y="28"/>
                  <a:pt x="8" y="37"/>
                  <a:pt x="8" y="48"/>
                </a:cubicBezTo>
                <a:cubicBezTo>
                  <a:pt x="8" y="59"/>
                  <a:pt x="13" y="69"/>
                  <a:pt x="20" y="76"/>
                </a:cubicBezTo>
                <a:cubicBezTo>
                  <a:pt x="27" y="84"/>
                  <a:pt x="37" y="88"/>
                  <a:pt x="48" y="88"/>
                </a:cubicBezTo>
                <a:cubicBezTo>
                  <a:pt x="59" y="88"/>
                  <a:pt x="69" y="84"/>
                  <a:pt x="76" y="76"/>
                </a:cubicBezTo>
                <a:cubicBezTo>
                  <a:pt x="83" y="69"/>
                  <a:pt x="88" y="59"/>
                  <a:pt x="88" y="48"/>
                </a:cubicBezTo>
                <a:cubicBezTo>
                  <a:pt x="88" y="37"/>
                  <a:pt x="83" y="28"/>
                  <a:pt x="76" y="2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8" name="文本框 37"/>
          <p:cNvSpPr txBox="1"/>
          <p:nvPr/>
        </p:nvSpPr>
        <p:spPr>
          <a:xfrm>
            <a:off x="2394547" y="5506292"/>
            <a:ext cx="1220912" cy="400110"/>
          </a:xfrm>
          <a:prstGeom prst="rect">
            <a:avLst/>
          </a:prstGeom>
          <a:noFill/>
        </p:spPr>
        <p:txBody>
          <a:bodyPr wrap="none" rtlCol="0">
            <a:spAutoFit/>
          </a:bodyPr>
          <a:lstStyle/>
          <a:p>
            <a:pPr algn="r"/>
            <a:r>
              <a:rPr lang="en-US" altLang="zh-CN" sz="2000" b="1" dirty="0" smtClean="0">
                <a:solidFill>
                  <a:srgbClr val="3A3A3A"/>
                </a:solidFill>
              </a:rPr>
              <a:t>BUSINESS</a:t>
            </a:r>
            <a:endParaRPr lang="zh-CN" altLang="en-US" sz="2000" b="1" dirty="0">
              <a:solidFill>
                <a:srgbClr val="3A3A3A"/>
              </a:solidFill>
            </a:endParaRPr>
          </a:p>
        </p:txBody>
      </p:sp>
      <p:sp>
        <p:nvSpPr>
          <p:cNvPr id="39" name="文本框 38"/>
          <p:cNvSpPr txBox="1"/>
          <p:nvPr/>
        </p:nvSpPr>
        <p:spPr>
          <a:xfrm>
            <a:off x="1815688" y="5879035"/>
            <a:ext cx="1799771" cy="553998"/>
          </a:xfrm>
          <a:prstGeom prst="rect">
            <a:avLst/>
          </a:prstGeom>
          <a:noFill/>
        </p:spPr>
        <p:txBody>
          <a:bodyPr wrap="square" rtlCol="0">
            <a:spAutoFit/>
          </a:bodyPr>
          <a:lstStyle/>
          <a:p>
            <a:r>
              <a:rPr lang="zh-CN" altLang="en-US" sz="1000" b="1" dirty="0">
                <a:solidFill>
                  <a:schemeClr val="tx1">
                    <a:lumMod val="75000"/>
                    <a:lumOff val="25000"/>
                  </a:schemeClr>
                </a:solidFill>
                <a:latin typeface="方正兰亭准黑_GBK" panose="02000000000000000000" pitchFamily="2" charset="-122"/>
                <a:ea typeface="方正兰亭准黑_GBK" panose="02000000000000000000" pitchFamily="2" charset="-122"/>
              </a:rPr>
              <a:t>点击添加标题文字</a:t>
            </a:r>
            <a:endParaRPr lang="en-US" altLang="zh-CN" sz="1000" b="1" dirty="0">
              <a:solidFill>
                <a:schemeClr val="tx1">
                  <a:lumMod val="75000"/>
                  <a:lumOff val="25000"/>
                </a:schemeClr>
              </a:solidFill>
              <a:latin typeface="方正兰亭准黑_GBK" panose="02000000000000000000" pitchFamily="2" charset="-122"/>
              <a:ea typeface="方正兰亭准黑_GBK" panose="02000000000000000000" pitchFamily="2" charset="-122"/>
            </a:endParaRPr>
          </a:p>
          <a:p>
            <a:r>
              <a:rPr lang="zh-CN" altLang="en-US" sz="1000" b="1" dirty="0">
                <a:solidFill>
                  <a:schemeClr val="tx1">
                    <a:lumMod val="75000"/>
                    <a:lumOff val="25000"/>
                  </a:schemeClr>
                </a:solidFill>
                <a:latin typeface="方正兰亭准黑_GBK" panose="02000000000000000000" pitchFamily="2" charset="-122"/>
                <a:ea typeface="方正兰亭准黑_GBK" panose="02000000000000000000" pitchFamily="2" charset="-122"/>
              </a:rPr>
              <a:t>点击添加标题文字</a:t>
            </a:r>
          </a:p>
          <a:p>
            <a:pPr algn="r"/>
            <a:r>
              <a:rPr lang="en-US" altLang="zh-CN" sz="1000" dirty="0" smtClean="0">
                <a:solidFill>
                  <a:srgbClr val="3A3A3A"/>
                </a:solidFill>
              </a:rPr>
              <a:t>!</a:t>
            </a:r>
            <a:endParaRPr lang="zh-CN" altLang="en-US" sz="1000" dirty="0">
              <a:solidFill>
                <a:srgbClr val="3A3A3A"/>
              </a:solidFill>
            </a:endParaRPr>
          </a:p>
        </p:txBody>
      </p:sp>
      <p:sp>
        <p:nvSpPr>
          <p:cNvPr id="40" name="文本框 39"/>
          <p:cNvSpPr txBox="1"/>
          <p:nvPr/>
        </p:nvSpPr>
        <p:spPr>
          <a:xfrm>
            <a:off x="1631943" y="4195389"/>
            <a:ext cx="1049133" cy="400110"/>
          </a:xfrm>
          <a:prstGeom prst="rect">
            <a:avLst/>
          </a:prstGeom>
          <a:noFill/>
        </p:spPr>
        <p:txBody>
          <a:bodyPr wrap="none" rtlCol="0">
            <a:spAutoFit/>
          </a:bodyPr>
          <a:lstStyle/>
          <a:p>
            <a:pPr algn="r"/>
            <a:r>
              <a:rPr lang="en-US" altLang="zh-CN" sz="2000" b="1" dirty="0" smtClean="0">
                <a:solidFill>
                  <a:srgbClr val="3A3A3A"/>
                </a:solidFill>
              </a:rPr>
              <a:t>Manage</a:t>
            </a:r>
            <a:endParaRPr lang="zh-CN" altLang="en-US" sz="2000" b="1" dirty="0">
              <a:solidFill>
                <a:srgbClr val="3A3A3A"/>
              </a:solidFill>
            </a:endParaRPr>
          </a:p>
        </p:txBody>
      </p:sp>
      <p:sp>
        <p:nvSpPr>
          <p:cNvPr id="41" name="文本框 40"/>
          <p:cNvSpPr txBox="1"/>
          <p:nvPr/>
        </p:nvSpPr>
        <p:spPr>
          <a:xfrm>
            <a:off x="881305" y="4568132"/>
            <a:ext cx="1799771" cy="400110"/>
          </a:xfrm>
          <a:prstGeom prst="rect">
            <a:avLst/>
          </a:prstGeom>
          <a:noFill/>
        </p:spPr>
        <p:txBody>
          <a:bodyPr wrap="square" rtlCol="0">
            <a:spAutoFit/>
          </a:bodyPr>
          <a:lstStyle/>
          <a:p>
            <a:r>
              <a:rPr lang="zh-CN" altLang="en-US" sz="1000" b="1" dirty="0">
                <a:solidFill>
                  <a:schemeClr val="tx1">
                    <a:lumMod val="75000"/>
                    <a:lumOff val="25000"/>
                  </a:schemeClr>
                </a:solidFill>
                <a:latin typeface="方正兰亭准黑_GBK" panose="02000000000000000000" pitchFamily="2" charset="-122"/>
                <a:ea typeface="方正兰亭准黑_GBK" panose="02000000000000000000" pitchFamily="2" charset="-122"/>
              </a:rPr>
              <a:t>点击添加标题文字</a:t>
            </a:r>
            <a:endParaRPr lang="en-US" altLang="zh-CN" sz="1000" b="1" dirty="0">
              <a:solidFill>
                <a:schemeClr val="tx1">
                  <a:lumMod val="75000"/>
                  <a:lumOff val="25000"/>
                </a:schemeClr>
              </a:solidFill>
              <a:latin typeface="方正兰亭准黑_GBK" panose="02000000000000000000" pitchFamily="2" charset="-122"/>
              <a:ea typeface="方正兰亭准黑_GBK" panose="02000000000000000000" pitchFamily="2" charset="-122"/>
            </a:endParaRPr>
          </a:p>
          <a:p>
            <a:r>
              <a:rPr lang="zh-CN" altLang="en-US" sz="1000" b="1" dirty="0">
                <a:solidFill>
                  <a:schemeClr val="tx1">
                    <a:lumMod val="75000"/>
                    <a:lumOff val="25000"/>
                  </a:schemeClr>
                </a:solidFill>
                <a:latin typeface="方正兰亭准黑_GBK" panose="02000000000000000000" pitchFamily="2" charset="-122"/>
                <a:ea typeface="方正兰亭准黑_GBK" panose="02000000000000000000" pitchFamily="2" charset="-122"/>
              </a:rPr>
              <a:t>点击添加标题文字</a:t>
            </a:r>
          </a:p>
        </p:txBody>
      </p:sp>
      <p:sp>
        <p:nvSpPr>
          <p:cNvPr id="42" name="文本框 41"/>
          <p:cNvSpPr txBox="1"/>
          <p:nvPr/>
        </p:nvSpPr>
        <p:spPr>
          <a:xfrm>
            <a:off x="8235232" y="4122963"/>
            <a:ext cx="836704" cy="400110"/>
          </a:xfrm>
          <a:prstGeom prst="rect">
            <a:avLst/>
          </a:prstGeom>
          <a:noFill/>
        </p:spPr>
        <p:txBody>
          <a:bodyPr wrap="none" rtlCol="0">
            <a:spAutoFit/>
          </a:bodyPr>
          <a:lstStyle/>
          <a:p>
            <a:r>
              <a:rPr lang="en-US" altLang="zh-CN" sz="2000" b="1" dirty="0" smtClean="0">
                <a:solidFill>
                  <a:srgbClr val="3A3A3A"/>
                </a:solidFill>
              </a:rPr>
              <a:t>World</a:t>
            </a:r>
            <a:endParaRPr lang="zh-CN" altLang="en-US" sz="2000" b="1" dirty="0">
              <a:solidFill>
                <a:srgbClr val="3A3A3A"/>
              </a:solidFill>
            </a:endParaRPr>
          </a:p>
        </p:txBody>
      </p:sp>
      <p:sp>
        <p:nvSpPr>
          <p:cNvPr id="43" name="文本框 42"/>
          <p:cNvSpPr txBox="1"/>
          <p:nvPr/>
        </p:nvSpPr>
        <p:spPr>
          <a:xfrm>
            <a:off x="8235232" y="4495706"/>
            <a:ext cx="1799771" cy="400110"/>
          </a:xfrm>
          <a:prstGeom prst="rect">
            <a:avLst/>
          </a:prstGeom>
          <a:noFill/>
        </p:spPr>
        <p:txBody>
          <a:bodyPr wrap="square" rtlCol="0">
            <a:spAutoFit/>
          </a:bodyPr>
          <a:lstStyle/>
          <a:p>
            <a:r>
              <a:rPr lang="zh-CN" altLang="en-US" sz="1000" b="1" dirty="0">
                <a:solidFill>
                  <a:schemeClr val="tx1">
                    <a:lumMod val="75000"/>
                    <a:lumOff val="25000"/>
                  </a:schemeClr>
                </a:solidFill>
                <a:latin typeface="方正兰亭准黑_GBK" panose="02000000000000000000" pitchFamily="2" charset="-122"/>
                <a:ea typeface="方正兰亭准黑_GBK" panose="02000000000000000000" pitchFamily="2" charset="-122"/>
              </a:rPr>
              <a:t>点击添加标题文字</a:t>
            </a:r>
            <a:endParaRPr lang="en-US" altLang="zh-CN" sz="1000" b="1" dirty="0">
              <a:solidFill>
                <a:schemeClr val="tx1">
                  <a:lumMod val="75000"/>
                  <a:lumOff val="25000"/>
                </a:schemeClr>
              </a:solidFill>
              <a:latin typeface="方正兰亭准黑_GBK" panose="02000000000000000000" pitchFamily="2" charset="-122"/>
              <a:ea typeface="方正兰亭准黑_GBK" panose="02000000000000000000" pitchFamily="2" charset="-122"/>
            </a:endParaRPr>
          </a:p>
          <a:p>
            <a:r>
              <a:rPr lang="zh-CN" altLang="en-US" sz="1000" b="1" dirty="0">
                <a:solidFill>
                  <a:schemeClr val="tx1">
                    <a:lumMod val="75000"/>
                    <a:lumOff val="25000"/>
                  </a:schemeClr>
                </a:solidFill>
                <a:latin typeface="方正兰亭准黑_GBK" panose="02000000000000000000" pitchFamily="2" charset="-122"/>
                <a:ea typeface="方正兰亭准黑_GBK" panose="02000000000000000000" pitchFamily="2" charset="-122"/>
              </a:rPr>
              <a:t>点击添加标题文字</a:t>
            </a:r>
          </a:p>
        </p:txBody>
      </p:sp>
      <p:sp>
        <p:nvSpPr>
          <p:cNvPr id="44" name="文本框 43"/>
          <p:cNvSpPr txBox="1"/>
          <p:nvPr/>
        </p:nvSpPr>
        <p:spPr>
          <a:xfrm>
            <a:off x="7409133" y="5388648"/>
            <a:ext cx="1725985" cy="400110"/>
          </a:xfrm>
          <a:prstGeom prst="rect">
            <a:avLst/>
          </a:prstGeom>
          <a:noFill/>
        </p:spPr>
        <p:txBody>
          <a:bodyPr wrap="none" rtlCol="0">
            <a:spAutoFit/>
          </a:bodyPr>
          <a:lstStyle/>
          <a:p>
            <a:r>
              <a:rPr lang="en-US" altLang="zh-CN" sz="2000" b="1" dirty="0" smtClean="0">
                <a:solidFill>
                  <a:srgbClr val="3A3A3A"/>
                </a:solidFill>
              </a:rPr>
              <a:t>Entertainment</a:t>
            </a:r>
            <a:endParaRPr lang="zh-CN" altLang="en-US" sz="2000" b="1" dirty="0">
              <a:solidFill>
                <a:srgbClr val="3A3A3A"/>
              </a:solidFill>
            </a:endParaRPr>
          </a:p>
        </p:txBody>
      </p:sp>
      <p:sp>
        <p:nvSpPr>
          <p:cNvPr id="45" name="文本框 44"/>
          <p:cNvSpPr txBox="1"/>
          <p:nvPr/>
        </p:nvSpPr>
        <p:spPr>
          <a:xfrm>
            <a:off x="7409133" y="5761391"/>
            <a:ext cx="1799771" cy="400110"/>
          </a:xfrm>
          <a:prstGeom prst="rect">
            <a:avLst/>
          </a:prstGeom>
          <a:noFill/>
        </p:spPr>
        <p:txBody>
          <a:bodyPr wrap="square" rtlCol="0">
            <a:spAutoFit/>
          </a:bodyPr>
          <a:lstStyle/>
          <a:p>
            <a:r>
              <a:rPr lang="zh-CN" altLang="en-US" sz="1000" b="1" dirty="0">
                <a:solidFill>
                  <a:schemeClr val="tx1">
                    <a:lumMod val="75000"/>
                    <a:lumOff val="25000"/>
                  </a:schemeClr>
                </a:solidFill>
                <a:latin typeface="方正兰亭准黑_GBK" panose="02000000000000000000" pitchFamily="2" charset="-122"/>
                <a:ea typeface="方正兰亭准黑_GBK" panose="02000000000000000000" pitchFamily="2" charset="-122"/>
              </a:rPr>
              <a:t>点击添加标题文字</a:t>
            </a:r>
            <a:endParaRPr lang="en-US" altLang="zh-CN" sz="1000" b="1" dirty="0">
              <a:solidFill>
                <a:schemeClr val="tx1">
                  <a:lumMod val="75000"/>
                  <a:lumOff val="25000"/>
                </a:schemeClr>
              </a:solidFill>
              <a:latin typeface="方正兰亭准黑_GBK" panose="02000000000000000000" pitchFamily="2" charset="-122"/>
              <a:ea typeface="方正兰亭准黑_GBK" panose="02000000000000000000" pitchFamily="2" charset="-122"/>
            </a:endParaRPr>
          </a:p>
          <a:p>
            <a:r>
              <a:rPr lang="zh-CN" altLang="en-US" sz="1000" b="1" dirty="0">
                <a:solidFill>
                  <a:schemeClr val="tx1">
                    <a:lumMod val="75000"/>
                    <a:lumOff val="25000"/>
                  </a:schemeClr>
                </a:solidFill>
                <a:latin typeface="方正兰亭准黑_GBK" panose="02000000000000000000" pitchFamily="2" charset="-122"/>
                <a:ea typeface="方正兰亭准黑_GBK" panose="02000000000000000000" pitchFamily="2" charset="-122"/>
              </a:rPr>
              <a:t>点击添加标题文字</a:t>
            </a:r>
          </a:p>
        </p:txBody>
      </p:sp>
    </p:spTree>
    <p:extLst>
      <p:ext uri="{BB962C8B-B14F-4D97-AF65-F5344CB8AC3E}">
        <p14:creationId xmlns:p14="http://schemas.microsoft.com/office/powerpoint/2010/main" val="4216718128"/>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par>
                                <p:cTn id="10" presetID="21" presetClass="entr" presetSubtype="1"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heel(1)">
                                      <p:cBhvr>
                                        <p:cTn id="12" dur="2000"/>
                                        <p:tgtEl>
                                          <p:spTgt spid="7"/>
                                        </p:tgtEl>
                                      </p:cBhvr>
                                    </p:animEffect>
                                  </p:childTnLst>
                                </p:cTn>
                              </p:par>
                              <p:par>
                                <p:cTn id="13" presetID="21" presetClass="entr" presetSubtype="1"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heel(1)">
                                      <p:cBhvr>
                                        <p:cTn id="15" dur="20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p:cTn id="20" dur="500" fill="hold"/>
                                        <p:tgtEl>
                                          <p:spTgt spid="14"/>
                                        </p:tgtEl>
                                        <p:attrNameLst>
                                          <p:attrName>ppt_w</p:attrName>
                                        </p:attrNameLst>
                                      </p:cBhvr>
                                      <p:tavLst>
                                        <p:tav tm="0">
                                          <p:val>
                                            <p:fltVal val="0"/>
                                          </p:val>
                                        </p:tav>
                                        <p:tav tm="100000">
                                          <p:val>
                                            <p:strVal val="#ppt_w"/>
                                          </p:val>
                                        </p:tav>
                                      </p:tavLst>
                                    </p:anim>
                                    <p:anim calcmode="lin" valueType="num">
                                      <p:cBhvr>
                                        <p:cTn id="21" dur="500" fill="hold"/>
                                        <p:tgtEl>
                                          <p:spTgt spid="14"/>
                                        </p:tgtEl>
                                        <p:attrNameLst>
                                          <p:attrName>ppt_h</p:attrName>
                                        </p:attrNameLst>
                                      </p:cBhvr>
                                      <p:tavLst>
                                        <p:tav tm="0">
                                          <p:val>
                                            <p:fltVal val="0"/>
                                          </p:val>
                                        </p:tav>
                                        <p:tav tm="100000">
                                          <p:val>
                                            <p:strVal val="#ppt_h"/>
                                          </p:val>
                                        </p:tav>
                                      </p:tavLst>
                                    </p:anim>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additive="base">
                                        <p:cTn id="31" dur="500" fill="hold"/>
                                        <p:tgtEl>
                                          <p:spTgt spid="35"/>
                                        </p:tgtEl>
                                        <p:attrNameLst>
                                          <p:attrName>ppt_x</p:attrName>
                                        </p:attrNameLst>
                                      </p:cBhvr>
                                      <p:tavLst>
                                        <p:tav tm="0">
                                          <p:val>
                                            <p:strVal val="#ppt_x"/>
                                          </p:val>
                                        </p:tav>
                                        <p:tav tm="100000">
                                          <p:val>
                                            <p:strVal val="#ppt_x"/>
                                          </p:val>
                                        </p:tav>
                                      </p:tavLst>
                                    </p:anim>
                                    <p:anim calcmode="lin" valueType="num">
                                      <p:cBhvr additive="base">
                                        <p:cTn id="32" dur="500" fill="hold"/>
                                        <p:tgtEl>
                                          <p:spTgt spid="35"/>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cBhvr additive="base">
                                        <p:cTn id="35" dur="500" fill="hold"/>
                                        <p:tgtEl>
                                          <p:spTgt spid="22"/>
                                        </p:tgtEl>
                                        <p:attrNameLst>
                                          <p:attrName>ppt_x</p:attrName>
                                        </p:attrNameLst>
                                      </p:cBhvr>
                                      <p:tavLst>
                                        <p:tav tm="0">
                                          <p:val>
                                            <p:strVal val="#ppt_x"/>
                                          </p:val>
                                        </p:tav>
                                        <p:tav tm="100000">
                                          <p:val>
                                            <p:strVal val="#ppt_x"/>
                                          </p:val>
                                        </p:tav>
                                      </p:tavLst>
                                    </p:anim>
                                    <p:anim calcmode="lin" valueType="num">
                                      <p:cBhvr additive="base">
                                        <p:cTn id="36" dur="500" fill="hold"/>
                                        <p:tgtEl>
                                          <p:spTgt spid="22"/>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500" fill="hold"/>
                                        <p:tgtEl>
                                          <p:spTgt spid="36"/>
                                        </p:tgtEl>
                                        <p:attrNameLst>
                                          <p:attrName>ppt_x</p:attrName>
                                        </p:attrNameLst>
                                      </p:cBhvr>
                                      <p:tavLst>
                                        <p:tav tm="0">
                                          <p:val>
                                            <p:strVal val="#ppt_x"/>
                                          </p:val>
                                        </p:tav>
                                        <p:tav tm="100000">
                                          <p:val>
                                            <p:strVal val="#ppt_x"/>
                                          </p:val>
                                        </p:tav>
                                      </p:tavLst>
                                    </p:anim>
                                    <p:anim calcmode="lin" valueType="num">
                                      <p:cBhvr additive="base">
                                        <p:cTn id="44" dur="500" fill="hold"/>
                                        <p:tgtEl>
                                          <p:spTgt spid="36"/>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500" fill="hold"/>
                                        <p:tgtEl>
                                          <p:spTgt spid="37"/>
                                        </p:tgtEl>
                                        <p:attrNameLst>
                                          <p:attrName>ppt_x</p:attrName>
                                        </p:attrNameLst>
                                      </p:cBhvr>
                                      <p:tavLst>
                                        <p:tav tm="0">
                                          <p:val>
                                            <p:strVal val="#ppt_x"/>
                                          </p:val>
                                        </p:tav>
                                        <p:tav tm="100000">
                                          <p:val>
                                            <p:strVal val="#ppt_x"/>
                                          </p:val>
                                        </p:tav>
                                      </p:tavLst>
                                    </p:anim>
                                    <p:anim calcmode="lin" valueType="num">
                                      <p:cBhvr additive="base">
                                        <p:cTn id="48" dur="500" fill="hold"/>
                                        <p:tgtEl>
                                          <p:spTgt spid="37"/>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30"/>
                                        </p:tgtEl>
                                        <p:attrNameLst>
                                          <p:attrName>style.visibility</p:attrName>
                                        </p:attrNameLst>
                                      </p:cBhvr>
                                      <p:to>
                                        <p:strVal val="visible"/>
                                      </p:to>
                                    </p:set>
                                    <p:anim calcmode="lin" valueType="num">
                                      <p:cBhvr additive="base">
                                        <p:cTn id="51" dur="500" fill="hold"/>
                                        <p:tgtEl>
                                          <p:spTgt spid="30"/>
                                        </p:tgtEl>
                                        <p:attrNameLst>
                                          <p:attrName>ppt_x</p:attrName>
                                        </p:attrNameLst>
                                      </p:cBhvr>
                                      <p:tavLst>
                                        <p:tav tm="0">
                                          <p:val>
                                            <p:strVal val="#ppt_x"/>
                                          </p:val>
                                        </p:tav>
                                        <p:tav tm="100000">
                                          <p:val>
                                            <p:strVal val="#ppt_x"/>
                                          </p:val>
                                        </p:tav>
                                      </p:tavLst>
                                    </p:anim>
                                    <p:anim calcmode="lin" valueType="num">
                                      <p:cBhvr additive="base">
                                        <p:cTn id="52"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50" presetClass="entr" presetSubtype="0" decel="100000" fill="hold" grpId="0" nodeType="clickEffect">
                                  <p:stCondLst>
                                    <p:cond delay="0"/>
                                  </p:stCondLst>
                                  <p:childTnLst>
                                    <p:set>
                                      <p:cBhvr>
                                        <p:cTn id="56" dur="1" fill="hold">
                                          <p:stCondLst>
                                            <p:cond delay="0"/>
                                          </p:stCondLst>
                                        </p:cTn>
                                        <p:tgtEl>
                                          <p:spTgt spid="42"/>
                                        </p:tgtEl>
                                        <p:attrNameLst>
                                          <p:attrName>style.visibility</p:attrName>
                                        </p:attrNameLst>
                                      </p:cBhvr>
                                      <p:to>
                                        <p:strVal val="visible"/>
                                      </p:to>
                                    </p:set>
                                    <p:anim calcmode="lin" valueType="num">
                                      <p:cBhvr>
                                        <p:cTn id="57" dur="1000" fill="hold"/>
                                        <p:tgtEl>
                                          <p:spTgt spid="42"/>
                                        </p:tgtEl>
                                        <p:attrNameLst>
                                          <p:attrName>ppt_w</p:attrName>
                                        </p:attrNameLst>
                                      </p:cBhvr>
                                      <p:tavLst>
                                        <p:tav tm="0">
                                          <p:val>
                                            <p:strVal val="#ppt_w+.3"/>
                                          </p:val>
                                        </p:tav>
                                        <p:tav tm="100000">
                                          <p:val>
                                            <p:strVal val="#ppt_w"/>
                                          </p:val>
                                        </p:tav>
                                      </p:tavLst>
                                    </p:anim>
                                    <p:anim calcmode="lin" valueType="num">
                                      <p:cBhvr>
                                        <p:cTn id="58" dur="1000" fill="hold"/>
                                        <p:tgtEl>
                                          <p:spTgt spid="42"/>
                                        </p:tgtEl>
                                        <p:attrNameLst>
                                          <p:attrName>ppt_h</p:attrName>
                                        </p:attrNameLst>
                                      </p:cBhvr>
                                      <p:tavLst>
                                        <p:tav tm="0">
                                          <p:val>
                                            <p:strVal val="#ppt_h"/>
                                          </p:val>
                                        </p:tav>
                                        <p:tav tm="100000">
                                          <p:val>
                                            <p:strVal val="#ppt_h"/>
                                          </p:val>
                                        </p:tav>
                                      </p:tavLst>
                                    </p:anim>
                                    <p:animEffect transition="in" filter="fade">
                                      <p:cBhvr>
                                        <p:cTn id="59" dur="1000"/>
                                        <p:tgtEl>
                                          <p:spTgt spid="42"/>
                                        </p:tgtEl>
                                      </p:cBhvr>
                                    </p:animEffect>
                                  </p:childTnLst>
                                </p:cTn>
                              </p:par>
                              <p:par>
                                <p:cTn id="60" presetID="50" presetClass="entr" presetSubtype="0" decel="100000" fill="hold" grpId="0" nodeType="withEffect">
                                  <p:stCondLst>
                                    <p:cond delay="0"/>
                                  </p:stCondLst>
                                  <p:childTnLst>
                                    <p:set>
                                      <p:cBhvr>
                                        <p:cTn id="61" dur="1" fill="hold">
                                          <p:stCondLst>
                                            <p:cond delay="0"/>
                                          </p:stCondLst>
                                        </p:cTn>
                                        <p:tgtEl>
                                          <p:spTgt spid="43"/>
                                        </p:tgtEl>
                                        <p:attrNameLst>
                                          <p:attrName>style.visibility</p:attrName>
                                        </p:attrNameLst>
                                      </p:cBhvr>
                                      <p:to>
                                        <p:strVal val="visible"/>
                                      </p:to>
                                    </p:set>
                                    <p:anim calcmode="lin" valueType="num">
                                      <p:cBhvr>
                                        <p:cTn id="62" dur="1000" fill="hold"/>
                                        <p:tgtEl>
                                          <p:spTgt spid="43"/>
                                        </p:tgtEl>
                                        <p:attrNameLst>
                                          <p:attrName>ppt_w</p:attrName>
                                        </p:attrNameLst>
                                      </p:cBhvr>
                                      <p:tavLst>
                                        <p:tav tm="0">
                                          <p:val>
                                            <p:strVal val="#ppt_w+.3"/>
                                          </p:val>
                                        </p:tav>
                                        <p:tav tm="100000">
                                          <p:val>
                                            <p:strVal val="#ppt_w"/>
                                          </p:val>
                                        </p:tav>
                                      </p:tavLst>
                                    </p:anim>
                                    <p:anim calcmode="lin" valueType="num">
                                      <p:cBhvr>
                                        <p:cTn id="63" dur="1000" fill="hold"/>
                                        <p:tgtEl>
                                          <p:spTgt spid="43"/>
                                        </p:tgtEl>
                                        <p:attrNameLst>
                                          <p:attrName>ppt_h</p:attrName>
                                        </p:attrNameLst>
                                      </p:cBhvr>
                                      <p:tavLst>
                                        <p:tav tm="0">
                                          <p:val>
                                            <p:strVal val="#ppt_h"/>
                                          </p:val>
                                        </p:tav>
                                        <p:tav tm="100000">
                                          <p:val>
                                            <p:strVal val="#ppt_h"/>
                                          </p:val>
                                        </p:tav>
                                      </p:tavLst>
                                    </p:anim>
                                    <p:animEffect transition="in" filter="fade">
                                      <p:cBhvr>
                                        <p:cTn id="64" dur="1000"/>
                                        <p:tgtEl>
                                          <p:spTgt spid="43"/>
                                        </p:tgtEl>
                                      </p:cBhvr>
                                    </p:animEffect>
                                  </p:childTnLst>
                                </p:cTn>
                              </p:par>
                              <p:par>
                                <p:cTn id="65" presetID="50" presetClass="entr" presetSubtype="0" decel="100000" fill="hold" grpId="0" nodeType="withEffect">
                                  <p:stCondLst>
                                    <p:cond delay="0"/>
                                  </p:stCondLst>
                                  <p:childTnLst>
                                    <p:set>
                                      <p:cBhvr>
                                        <p:cTn id="66" dur="1" fill="hold">
                                          <p:stCondLst>
                                            <p:cond delay="0"/>
                                          </p:stCondLst>
                                        </p:cTn>
                                        <p:tgtEl>
                                          <p:spTgt spid="44"/>
                                        </p:tgtEl>
                                        <p:attrNameLst>
                                          <p:attrName>style.visibility</p:attrName>
                                        </p:attrNameLst>
                                      </p:cBhvr>
                                      <p:to>
                                        <p:strVal val="visible"/>
                                      </p:to>
                                    </p:set>
                                    <p:anim calcmode="lin" valueType="num">
                                      <p:cBhvr>
                                        <p:cTn id="67" dur="1000" fill="hold"/>
                                        <p:tgtEl>
                                          <p:spTgt spid="44"/>
                                        </p:tgtEl>
                                        <p:attrNameLst>
                                          <p:attrName>ppt_w</p:attrName>
                                        </p:attrNameLst>
                                      </p:cBhvr>
                                      <p:tavLst>
                                        <p:tav tm="0">
                                          <p:val>
                                            <p:strVal val="#ppt_w+.3"/>
                                          </p:val>
                                        </p:tav>
                                        <p:tav tm="100000">
                                          <p:val>
                                            <p:strVal val="#ppt_w"/>
                                          </p:val>
                                        </p:tav>
                                      </p:tavLst>
                                    </p:anim>
                                    <p:anim calcmode="lin" valueType="num">
                                      <p:cBhvr>
                                        <p:cTn id="68" dur="1000" fill="hold"/>
                                        <p:tgtEl>
                                          <p:spTgt spid="44"/>
                                        </p:tgtEl>
                                        <p:attrNameLst>
                                          <p:attrName>ppt_h</p:attrName>
                                        </p:attrNameLst>
                                      </p:cBhvr>
                                      <p:tavLst>
                                        <p:tav tm="0">
                                          <p:val>
                                            <p:strVal val="#ppt_h"/>
                                          </p:val>
                                        </p:tav>
                                        <p:tav tm="100000">
                                          <p:val>
                                            <p:strVal val="#ppt_h"/>
                                          </p:val>
                                        </p:tav>
                                      </p:tavLst>
                                    </p:anim>
                                    <p:animEffect transition="in" filter="fade">
                                      <p:cBhvr>
                                        <p:cTn id="69" dur="1000"/>
                                        <p:tgtEl>
                                          <p:spTgt spid="44"/>
                                        </p:tgtEl>
                                      </p:cBhvr>
                                    </p:animEffect>
                                  </p:childTnLst>
                                </p:cTn>
                              </p:par>
                              <p:par>
                                <p:cTn id="70" presetID="50" presetClass="entr" presetSubtype="0" decel="100000" fill="hold" grpId="0" nodeType="withEffect">
                                  <p:stCondLst>
                                    <p:cond delay="0"/>
                                  </p:stCondLst>
                                  <p:childTnLst>
                                    <p:set>
                                      <p:cBhvr>
                                        <p:cTn id="71" dur="1" fill="hold">
                                          <p:stCondLst>
                                            <p:cond delay="0"/>
                                          </p:stCondLst>
                                        </p:cTn>
                                        <p:tgtEl>
                                          <p:spTgt spid="45"/>
                                        </p:tgtEl>
                                        <p:attrNameLst>
                                          <p:attrName>style.visibility</p:attrName>
                                        </p:attrNameLst>
                                      </p:cBhvr>
                                      <p:to>
                                        <p:strVal val="visible"/>
                                      </p:to>
                                    </p:set>
                                    <p:anim calcmode="lin" valueType="num">
                                      <p:cBhvr>
                                        <p:cTn id="72" dur="1000" fill="hold"/>
                                        <p:tgtEl>
                                          <p:spTgt spid="45"/>
                                        </p:tgtEl>
                                        <p:attrNameLst>
                                          <p:attrName>ppt_w</p:attrName>
                                        </p:attrNameLst>
                                      </p:cBhvr>
                                      <p:tavLst>
                                        <p:tav tm="0">
                                          <p:val>
                                            <p:strVal val="#ppt_w+.3"/>
                                          </p:val>
                                        </p:tav>
                                        <p:tav tm="100000">
                                          <p:val>
                                            <p:strVal val="#ppt_w"/>
                                          </p:val>
                                        </p:tav>
                                      </p:tavLst>
                                    </p:anim>
                                    <p:anim calcmode="lin" valueType="num">
                                      <p:cBhvr>
                                        <p:cTn id="73" dur="1000" fill="hold"/>
                                        <p:tgtEl>
                                          <p:spTgt spid="45"/>
                                        </p:tgtEl>
                                        <p:attrNameLst>
                                          <p:attrName>ppt_h</p:attrName>
                                        </p:attrNameLst>
                                      </p:cBhvr>
                                      <p:tavLst>
                                        <p:tav tm="0">
                                          <p:val>
                                            <p:strVal val="#ppt_h"/>
                                          </p:val>
                                        </p:tav>
                                        <p:tav tm="100000">
                                          <p:val>
                                            <p:strVal val="#ppt_h"/>
                                          </p:val>
                                        </p:tav>
                                      </p:tavLst>
                                    </p:anim>
                                    <p:animEffect transition="in" filter="fade">
                                      <p:cBhvr>
                                        <p:cTn id="74" dur="1000"/>
                                        <p:tgtEl>
                                          <p:spTgt spid="45"/>
                                        </p:tgtEl>
                                      </p:cBhvr>
                                    </p:animEffect>
                                  </p:childTnLst>
                                </p:cTn>
                              </p:par>
                              <p:par>
                                <p:cTn id="75" presetID="50" presetClass="entr" presetSubtype="0" decel="100000" fill="hold" grpId="0" nodeType="withEffect">
                                  <p:stCondLst>
                                    <p:cond delay="0"/>
                                  </p:stCondLst>
                                  <p:childTnLst>
                                    <p:set>
                                      <p:cBhvr>
                                        <p:cTn id="76" dur="1" fill="hold">
                                          <p:stCondLst>
                                            <p:cond delay="0"/>
                                          </p:stCondLst>
                                        </p:cTn>
                                        <p:tgtEl>
                                          <p:spTgt spid="38"/>
                                        </p:tgtEl>
                                        <p:attrNameLst>
                                          <p:attrName>style.visibility</p:attrName>
                                        </p:attrNameLst>
                                      </p:cBhvr>
                                      <p:to>
                                        <p:strVal val="visible"/>
                                      </p:to>
                                    </p:set>
                                    <p:anim calcmode="lin" valueType="num">
                                      <p:cBhvr>
                                        <p:cTn id="77" dur="1000" fill="hold"/>
                                        <p:tgtEl>
                                          <p:spTgt spid="38"/>
                                        </p:tgtEl>
                                        <p:attrNameLst>
                                          <p:attrName>ppt_w</p:attrName>
                                        </p:attrNameLst>
                                      </p:cBhvr>
                                      <p:tavLst>
                                        <p:tav tm="0">
                                          <p:val>
                                            <p:strVal val="#ppt_w+.3"/>
                                          </p:val>
                                        </p:tav>
                                        <p:tav tm="100000">
                                          <p:val>
                                            <p:strVal val="#ppt_w"/>
                                          </p:val>
                                        </p:tav>
                                      </p:tavLst>
                                    </p:anim>
                                    <p:anim calcmode="lin" valueType="num">
                                      <p:cBhvr>
                                        <p:cTn id="78" dur="1000" fill="hold"/>
                                        <p:tgtEl>
                                          <p:spTgt spid="38"/>
                                        </p:tgtEl>
                                        <p:attrNameLst>
                                          <p:attrName>ppt_h</p:attrName>
                                        </p:attrNameLst>
                                      </p:cBhvr>
                                      <p:tavLst>
                                        <p:tav tm="0">
                                          <p:val>
                                            <p:strVal val="#ppt_h"/>
                                          </p:val>
                                        </p:tav>
                                        <p:tav tm="100000">
                                          <p:val>
                                            <p:strVal val="#ppt_h"/>
                                          </p:val>
                                        </p:tav>
                                      </p:tavLst>
                                    </p:anim>
                                    <p:animEffect transition="in" filter="fade">
                                      <p:cBhvr>
                                        <p:cTn id="79" dur="1000"/>
                                        <p:tgtEl>
                                          <p:spTgt spid="38"/>
                                        </p:tgtEl>
                                      </p:cBhvr>
                                    </p:animEffect>
                                  </p:childTnLst>
                                </p:cTn>
                              </p:par>
                              <p:par>
                                <p:cTn id="80" presetID="50" presetClass="entr" presetSubtype="0" decel="100000" fill="hold" grpId="0" nodeType="withEffect">
                                  <p:stCondLst>
                                    <p:cond delay="0"/>
                                  </p:stCondLst>
                                  <p:childTnLst>
                                    <p:set>
                                      <p:cBhvr>
                                        <p:cTn id="81" dur="1" fill="hold">
                                          <p:stCondLst>
                                            <p:cond delay="0"/>
                                          </p:stCondLst>
                                        </p:cTn>
                                        <p:tgtEl>
                                          <p:spTgt spid="39"/>
                                        </p:tgtEl>
                                        <p:attrNameLst>
                                          <p:attrName>style.visibility</p:attrName>
                                        </p:attrNameLst>
                                      </p:cBhvr>
                                      <p:to>
                                        <p:strVal val="visible"/>
                                      </p:to>
                                    </p:set>
                                    <p:anim calcmode="lin" valueType="num">
                                      <p:cBhvr>
                                        <p:cTn id="82" dur="1000" fill="hold"/>
                                        <p:tgtEl>
                                          <p:spTgt spid="39"/>
                                        </p:tgtEl>
                                        <p:attrNameLst>
                                          <p:attrName>ppt_w</p:attrName>
                                        </p:attrNameLst>
                                      </p:cBhvr>
                                      <p:tavLst>
                                        <p:tav tm="0">
                                          <p:val>
                                            <p:strVal val="#ppt_w+.3"/>
                                          </p:val>
                                        </p:tav>
                                        <p:tav tm="100000">
                                          <p:val>
                                            <p:strVal val="#ppt_w"/>
                                          </p:val>
                                        </p:tav>
                                      </p:tavLst>
                                    </p:anim>
                                    <p:anim calcmode="lin" valueType="num">
                                      <p:cBhvr>
                                        <p:cTn id="83" dur="1000" fill="hold"/>
                                        <p:tgtEl>
                                          <p:spTgt spid="39"/>
                                        </p:tgtEl>
                                        <p:attrNameLst>
                                          <p:attrName>ppt_h</p:attrName>
                                        </p:attrNameLst>
                                      </p:cBhvr>
                                      <p:tavLst>
                                        <p:tav tm="0">
                                          <p:val>
                                            <p:strVal val="#ppt_h"/>
                                          </p:val>
                                        </p:tav>
                                        <p:tav tm="100000">
                                          <p:val>
                                            <p:strVal val="#ppt_h"/>
                                          </p:val>
                                        </p:tav>
                                      </p:tavLst>
                                    </p:anim>
                                    <p:animEffect transition="in" filter="fade">
                                      <p:cBhvr>
                                        <p:cTn id="84" dur="1000"/>
                                        <p:tgtEl>
                                          <p:spTgt spid="39"/>
                                        </p:tgtEl>
                                      </p:cBhvr>
                                    </p:animEffect>
                                  </p:childTnLst>
                                </p:cTn>
                              </p:par>
                              <p:par>
                                <p:cTn id="85" presetID="50" presetClass="entr" presetSubtype="0" decel="100000" fill="hold" grpId="0" nodeType="withEffect">
                                  <p:stCondLst>
                                    <p:cond delay="0"/>
                                  </p:stCondLst>
                                  <p:childTnLst>
                                    <p:set>
                                      <p:cBhvr>
                                        <p:cTn id="86" dur="1" fill="hold">
                                          <p:stCondLst>
                                            <p:cond delay="0"/>
                                          </p:stCondLst>
                                        </p:cTn>
                                        <p:tgtEl>
                                          <p:spTgt spid="41"/>
                                        </p:tgtEl>
                                        <p:attrNameLst>
                                          <p:attrName>style.visibility</p:attrName>
                                        </p:attrNameLst>
                                      </p:cBhvr>
                                      <p:to>
                                        <p:strVal val="visible"/>
                                      </p:to>
                                    </p:set>
                                    <p:anim calcmode="lin" valueType="num">
                                      <p:cBhvr>
                                        <p:cTn id="87" dur="1000" fill="hold"/>
                                        <p:tgtEl>
                                          <p:spTgt spid="41"/>
                                        </p:tgtEl>
                                        <p:attrNameLst>
                                          <p:attrName>ppt_w</p:attrName>
                                        </p:attrNameLst>
                                      </p:cBhvr>
                                      <p:tavLst>
                                        <p:tav tm="0">
                                          <p:val>
                                            <p:strVal val="#ppt_w+.3"/>
                                          </p:val>
                                        </p:tav>
                                        <p:tav tm="100000">
                                          <p:val>
                                            <p:strVal val="#ppt_w"/>
                                          </p:val>
                                        </p:tav>
                                      </p:tavLst>
                                    </p:anim>
                                    <p:anim calcmode="lin" valueType="num">
                                      <p:cBhvr>
                                        <p:cTn id="88" dur="1000" fill="hold"/>
                                        <p:tgtEl>
                                          <p:spTgt spid="41"/>
                                        </p:tgtEl>
                                        <p:attrNameLst>
                                          <p:attrName>ppt_h</p:attrName>
                                        </p:attrNameLst>
                                      </p:cBhvr>
                                      <p:tavLst>
                                        <p:tav tm="0">
                                          <p:val>
                                            <p:strVal val="#ppt_h"/>
                                          </p:val>
                                        </p:tav>
                                        <p:tav tm="100000">
                                          <p:val>
                                            <p:strVal val="#ppt_h"/>
                                          </p:val>
                                        </p:tav>
                                      </p:tavLst>
                                    </p:anim>
                                    <p:animEffect transition="in" filter="fade">
                                      <p:cBhvr>
                                        <p:cTn id="89" dur="1000"/>
                                        <p:tgtEl>
                                          <p:spTgt spid="41"/>
                                        </p:tgtEl>
                                      </p:cBhvr>
                                    </p:animEffect>
                                  </p:childTnLst>
                                </p:cTn>
                              </p:par>
                              <p:par>
                                <p:cTn id="90" presetID="50" presetClass="entr" presetSubtype="0" decel="100000" fill="hold" grpId="0" nodeType="withEffect">
                                  <p:stCondLst>
                                    <p:cond delay="0"/>
                                  </p:stCondLst>
                                  <p:childTnLst>
                                    <p:set>
                                      <p:cBhvr>
                                        <p:cTn id="91" dur="1" fill="hold">
                                          <p:stCondLst>
                                            <p:cond delay="0"/>
                                          </p:stCondLst>
                                        </p:cTn>
                                        <p:tgtEl>
                                          <p:spTgt spid="40"/>
                                        </p:tgtEl>
                                        <p:attrNameLst>
                                          <p:attrName>style.visibility</p:attrName>
                                        </p:attrNameLst>
                                      </p:cBhvr>
                                      <p:to>
                                        <p:strVal val="visible"/>
                                      </p:to>
                                    </p:set>
                                    <p:anim calcmode="lin" valueType="num">
                                      <p:cBhvr>
                                        <p:cTn id="92" dur="1000" fill="hold"/>
                                        <p:tgtEl>
                                          <p:spTgt spid="40"/>
                                        </p:tgtEl>
                                        <p:attrNameLst>
                                          <p:attrName>ppt_w</p:attrName>
                                        </p:attrNameLst>
                                      </p:cBhvr>
                                      <p:tavLst>
                                        <p:tav tm="0">
                                          <p:val>
                                            <p:strVal val="#ppt_w+.3"/>
                                          </p:val>
                                        </p:tav>
                                        <p:tav tm="100000">
                                          <p:val>
                                            <p:strVal val="#ppt_w"/>
                                          </p:val>
                                        </p:tav>
                                      </p:tavLst>
                                    </p:anim>
                                    <p:anim calcmode="lin" valueType="num">
                                      <p:cBhvr>
                                        <p:cTn id="93" dur="1000" fill="hold"/>
                                        <p:tgtEl>
                                          <p:spTgt spid="40"/>
                                        </p:tgtEl>
                                        <p:attrNameLst>
                                          <p:attrName>ppt_h</p:attrName>
                                        </p:attrNameLst>
                                      </p:cBhvr>
                                      <p:tavLst>
                                        <p:tav tm="0">
                                          <p:val>
                                            <p:strVal val="#ppt_h"/>
                                          </p:val>
                                        </p:tav>
                                        <p:tav tm="100000">
                                          <p:val>
                                            <p:strVal val="#ppt_h"/>
                                          </p:val>
                                        </p:tav>
                                      </p:tavLst>
                                    </p:anim>
                                    <p:animEffect transition="in" filter="fade">
                                      <p:cBhvr>
                                        <p:cTn id="94" dur="1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8" grpId="0" animBg="1"/>
      <p:bldP spid="10" grpId="0" animBg="1"/>
      <p:bldGraphic spid="14" grpId="0">
        <p:bldAsOne/>
      </p:bldGraphic>
      <p:bldP spid="35" grpId="0" animBg="1"/>
      <p:bldP spid="36" grpId="0" animBg="1"/>
      <p:bldP spid="37" grpId="0" animBg="1"/>
      <p:bldP spid="38" grpId="0"/>
      <p:bldP spid="39" grpId="0"/>
      <p:bldP spid="40" grpId="0"/>
      <p:bldP spid="41" grpId="0"/>
      <p:bldP spid="42" grpId="0"/>
      <p:bldP spid="43" grpId="0"/>
      <p:bldP spid="44" grpId="0"/>
      <p:bldP spid="45" grpId="0"/>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 name="文本框 23"/>
          <p:cNvSpPr txBox="1"/>
          <p:nvPr/>
        </p:nvSpPr>
        <p:spPr>
          <a:xfrm>
            <a:off x="9018381" y="1398240"/>
            <a:ext cx="1255472" cy="830997"/>
          </a:xfrm>
          <a:prstGeom prst="rect">
            <a:avLst/>
          </a:prstGeom>
          <a:noFill/>
        </p:spPr>
        <p:txBody>
          <a:bodyPr wrap="none" rtlCol="0">
            <a:spAutoFit/>
          </a:bodyPr>
          <a:lstStyle/>
          <a:p>
            <a:r>
              <a:rPr lang="en-US" altLang="zh-CN" sz="4800" b="1" dirty="0" smtClean="0">
                <a:solidFill>
                  <a:srgbClr val="595959"/>
                </a:solidFill>
              </a:rPr>
              <a:t># 01</a:t>
            </a:r>
            <a:endParaRPr lang="zh-CN" altLang="en-US" sz="4800" b="1" dirty="0">
              <a:solidFill>
                <a:srgbClr val="595959"/>
              </a:solidFill>
            </a:endParaRPr>
          </a:p>
        </p:txBody>
      </p:sp>
      <p:sp>
        <p:nvSpPr>
          <p:cNvPr id="25" name="文本框 24"/>
          <p:cNvSpPr txBox="1"/>
          <p:nvPr/>
        </p:nvSpPr>
        <p:spPr>
          <a:xfrm>
            <a:off x="9018381" y="2089208"/>
            <a:ext cx="2098743" cy="461665"/>
          </a:xfrm>
          <a:prstGeom prst="rect">
            <a:avLst/>
          </a:prstGeom>
          <a:noFill/>
        </p:spPr>
        <p:txBody>
          <a:bodyPr wrap="square" rtlCol="0">
            <a:spAutoFit/>
          </a:bodyPr>
          <a:lstStyle/>
          <a:p>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2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p>
        </p:txBody>
      </p:sp>
      <p:sp>
        <p:nvSpPr>
          <p:cNvPr id="27" name="文本框 26"/>
          <p:cNvSpPr txBox="1"/>
          <p:nvPr/>
        </p:nvSpPr>
        <p:spPr>
          <a:xfrm>
            <a:off x="8808000" y="4840828"/>
            <a:ext cx="1255472" cy="830997"/>
          </a:xfrm>
          <a:prstGeom prst="rect">
            <a:avLst/>
          </a:prstGeom>
          <a:noFill/>
        </p:spPr>
        <p:txBody>
          <a:bodyPr wrap="none" rtlCol="0">
            <a:spAutoFit/>
          </a:bodyPr>
          <a:lstStyle/>
          <a:p>
            <a:r>
              <a:rPr lang="en-US" altLang="zh-CN" sz="4800" b="1" dirty="0" smtClean="0">
                <a:solidFill>
                  <a:srgbClr val="595959"/>
                </a:solidFill>
              </a:rPr>
              <a:t># 02</a:t>
            </a:r>
            <a:endParaRPr lang="zh-CN" altLang="en-US" sz="4800" b="1" dirty="0">
              <a:solidFill>
                <a:srgbClr val="595959"/>
              </a:solidFill>
            </a:endParaRPr>
          </a:p>
        </p:txBody>
      </p:sp>
      <p:sp>
        <p:nvSpPr>
          <p:cNvPr id="28" name="文本框 27"/>
          <p:cNvSpPr txBox="1"/>
          <p:nvPr/>
        </p:nvSpPr>
        <p:spPr>
          <a:xfrm>
            <a:off x="8808000" y="5531796"/>
            <a:ext cx="2098743" cy="461665"/>
          </a:xfrm>
          <a:prstGeom prst="rect">
            <a:avLst/>
          </a:prstGeom>
          <a:noFill/>
        </p:spPr>
        <p:txBody>
          <a:bodyPr wrap="square" rtlCol="0">
            <a:spAutoFit/>
          </a:bodyPr>
          <a:lstStyle/>
          <a:p>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2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p>
        </p:txBody>
      </p:sp>
      <p:grpSp>
        <p:nvGrpSpPr>
          <p:cNvPr id="2" name="组合 1"/>
          <p:cNvGrpSpPr/>
          <p:nvPr/>
        </p:nvGrpSpPr>
        <p:grpSpPr>
          <a:xfrm>
            <a:off x="1759598" y="1293541"/>
            <a:ext cx="7148851" cy="4677177"/>
            <a:chOff x="-1295836" y="524107"/>
            <a:chExt cx="7148851" cy="4677177"/>
          </a:xfrm>
        </p:grpSpPr>
        <p:grpSp>
          <p:nvGrpSpPr>
            <p:cNvPr id="8" name="组合 7"/>
            <p:cNvGrpSpPr/>
            <p:nvPr/>
          </p:nvGrpSpPr>
          <p:grpSpPr>
            <a:xfrm rot="16200000" flipH="1">
              <a:off x="-647590" y="2379692"/>
              <a:ext cx="4257837" cy="546668"/>
              <a:chOff x="4862694" y="1917206"/>
              <a:chExt cx="4183525" cy="746129"/>
            </a:xfrm>
          </p:grpSpPr>
          <p:sp>
            <p:nvSpPr>
              <p:cNvPr id="9" name="任意多边形 8"/>
              <p:cNvSpPr/>
              <p:nvPr/>
            </p:nvSpPr>
            <p:spPr>
              <a:xfrm>
                <a:off x="4862694" y="1917206"/>
                <a:ext cx="4183525" cy="746129"/>
              </a:xfrm>
              <a:custGeom>
                <a:avLst/>
                <a:gdLst>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0 w 6023688"/>
                  <a:gd name="connsiteY0" fmla="*/ 9053 h 791724"/>
                  <a:gd name="connsiteX1" fmla="*/ 335280 w 6023688"/>
                  <a:gd name="connsiteY1" fmla="*/ 207173 h 791724"/>
                  <a:gd name="connsiteX2" fmla="*/ 5501640 w 6023688"/>
                  <a:gd name="connsiteY2" fmla="*/ 230033 h 791724"/>
                  <a:gd name="connsiteX3" fmla="*/ 5852160 w 6023688"/>
                  <a:gd name="connsiteY3" fmla="*/ 16673 h 791724"/>
                  <a:gd name="connsiteX4" fmla="*/ 5547360 w 6023688"/>
                  <a:gd name="connsiteY4" fmla="*/ 740573 h 791724"/>
                  <a:gd name="connsiteX5" fmla="*/ 2727960 w 6023688"/>
                  <a:gd name="connsiteY5" fmla="*/ 732953 h 791724"/>
                  <a:gd name="connsiteX6" fmla="*/ 403860 w 6023688"/>
                  <a:gd name="connsiteY6" fmla="*/ 732953 h 791724"/>
                  <a:gd name="connsiteX7" fmla="*/ 0 w 6023688"/>
                  <a:gd name="connsiteY7" fmla="*/ 9053 h 791724"/>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5876300"/>
                  <a:gd name="connsiteY0" fmla="*/ 10653 h 746129"/>
                  <a:gd name="connsiteX1" fmla="*/ 335280 w 5876300"/>
                  <a:gd name="connsiteY1" fmla="*/ 208773 h 746129"/>
                  <a:gd name="connsiteX2" fmla="*/ 5501640 w 5876300"/>
                  <a:gd name="connsiteY2" fmla="*/ 231633 h 746129"/>
                  <a:gd name="connsiteX3" fmla="*/ 5852160 w 5876300"/>
                  <a:gd name="connsiteY3" fmla="*/ 18273 h 746129"/>
                  <a:gd name="connsiteX4" fmla="*/ 5547360 w 5876300"/>
                  <a:gd name="connsiteY4" fmla="*/ 742173 h 746129"/>
                  <a:gd name="connsiteX5" fmla="*/ 2727960 w 5876300"/>
                  <a:gd name="connsiteY5" fmla="*/ 734553 h 746129"/>
                  <a:gd name="connsiteX6" fmla="*/ 403860 w 5876300"/>
                  <a:gd name="connsiteY6" fmla="*/ 734553 h 746129"/>
                  <a:gd name="connsiteX7" fmla="*/ 0 w 5876300"/>
                  <a:gd name="connsiteY7" fmla="*/ 10653 h 746129"/>
                  <a:gd name="connsiteX0" fmla="*/ 715 w 5877015"/>
                  <a:gd name="connsiteY0" fmla="*/ 10653 h 746129"/>
                  <a:gd name="connsiteX1" fmla="*/ 335995 w 5877015"/>
                  <a:gd name="connsiteY1" fmla="*/ 208773 h 746129"/>
                  <a:gd name="connsiteX2" fmla="*/ 5502355 w 5877015"/>
                  <a:gd name="connsiteY2" fmla="*/ 231633 h 746129"/>
                  <a:gd name="connsiteX3" fmla="*/ 5852875 w 5877015"/>
                  <a:gd name="connsiteY3" fmla="*/ 18273 h 746129"/>
                  <a:gd name="connsiteX4" fmla="*/ 5548075 w 5877015"/>
                  <a:gd name="connsiteY4" fmla="*/ 742173 h 746129"/>
                  <a:gd name="connsiteX5" fmla="*/ 2728675 w 5877015"/>
                  <a:gd name="connsiteY5" fmla="*/ 734553 h 746129"/>
                  <a:gd name="connsiteX6" fmla="*/ 404575 w 5877015"/>
                  <a:gd name="connsiteY6" fmla="*/ 734553 h 746129"/>
                  <a:gd name="connsiteX7" fmla="*/ 715 w 5877015"/>
                  <a:gd name="connsiteY7" fmla="*/ 10653 h 746129"/>
                  <a:gd name="connsiteX0" fmla="*/ 715 w 5877015"/>
                  <a:gd name="connsiteY0" fmla="*/ 10653 h 746129"/>
                  <a:gd name="connsiteX1" fmla="*/ 335995 w 5877015"/>
                  <a:gd name="connsiteY1" fmla="*/ 208773 h 746129"/>
                  <a:gd name="connsiteX2" fmla="*/ 2736295 w 5877015"/>
                  <a:gd name="connsiteY2" fmla="*/ 23925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7015" h="746129">
                    <a:moveTo>
                      <a:pt x="715" y="10653"/>
                    </a:moveTo>
                    <a:cubicBezTo>
                      <a:pt x="187405" y="174483"/>
                      <a:pt x="165815" y="156703"/>
                      <a:pt x="335995" y="208773"/>
                    </a:cubicBezTo>
                    <a:cubicBezTo>
                      <a:pt x="791925" y="246873"/>
                      <a:pt x="1875235" y="220203"/>
                      <a:pt x="2736295" y="224013"/>
                    </a:cubicBezTo>
                    <a:lnTo>
                      <a:pt x="5502355" y="231633"/>
                    </a:lnTo>
                    <a:cubicBezTo>
                      <a:pt x="5827475" y="169403"/>
                      <a:pt x="5845255" y="-66817"/>
                      <a:pt x="5852875" y="18273"/>
                    </a:cubicBezTo>
                    <a:cubicBezTo>
                      <a:pt x="5860495" y="103363"/>
                      <a:pt x="5992575" y="554213"/>
                      <a:pt x="5548075" y="742173"/>
                    </a:cubicBezTo>
                    <a:lnTo>
                      <a:pt x="2728675" y="734553"/>
                    </a:lnTo>
                    <a:cubicBezTo>
                      <a:pt x="1871425" y="733283"/>
                      <a:pt x="1115775" y="761223"/>
                      <a:pt x="404575" y="734553"/>
                    </a:cubicBezTo>
                    <a:cubicBezTo>
                      <a:pt x="-55165" y="616443"/>
                      <a:pt x="4525" y="227823"/>
                      <a:pt x="715" y="10653"/>
                    </a:cubicBezTo>
                    <a:close/>
                  </a:path>
                </a:pathLst>
              </a:custGeom>
              <a:solidFill>
                <a:srgbClr val="DC6C7C"/>
              </a:solidFill>
              <a:ln>
                <a:noFill/>
              </a:ln>
              <a:effectLst>
                <a:outerShdw blurRad="2159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p:nvSpPr>
            <p:spPr>
              <a:xfrm>
                <a:off x="4873651" y="1917206"/>
                <a:ext cx="4172568" cy="746129"/>
              </a:xfrm>
              <a:custGeom>
                <a:avLst/>
                <a:gdLst>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0 w 6023688"/>
                  <a:gd name="connsiteY0" fmla="*/ 9053 h 791724"/>
                  <a:gd name="connsiteX1" fmla="*/ 335280 w 6023688"/>
                  <a:gd name="connsiteY1" fmla="*/ 207173 h 791724"/>
                  <a:gd name="connsiteX2" fmla="*/ 5501640 w 6023688"/>
                  <a:gd name="connsiteY2" fmla="*/ 230033 h 791724"/>
                  <a:gd name="connsiteX3" fmla="*/ 5852160 w 6023688"/>
                  <a:gd name="connsiteY3" fmla="*/ 16673 h 791724"/>
                  <a:gd name="connsiteX4" fmla="*/ 5547360 w 6023688"/>
                  <a:gd name="connsiteY4" fmla="*/ 740573 h 791724"/>
                  <a:gd name="connsiteX5" fmla="*/ 2727960 w 6023688"/>
                  <a:gd name="connsiteY5" fmla="*/ 732953 h 791724"/>
                  <a:gd name="connsiteX6" fmla="*/ 403860 w 6023688"/>
                  <a:gd name="connsiteY6" fmla="*/ 732953 h 791724"/>
                  <a:gd name="connsiteX7" fmla="*/ 0 w 6023688"/>
                  <a:gd name="connsiteY7" fmla="*/ 9053 h 791724"/>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5876300"/>
                  <a:gd name="connsiteY0" fmla="*/ 10653 h 746129"/>
                  <a:gd name="connsiteX1" fmla="*/ 335280 w 5876300"/>
                  <a:gd name="connsiteY1" fmla="*/ 208773 h 746129"/>
                  <a:gd name="connsiteX2" fmla="*/ 5501640 w 5876300"/>
                  <a:gd name="connsiteY2" fmla="*/ 231633 h 746129"/>
                  <a:gd name="connsiteX3" fmla="*/ 5852160 w 5876300"/>
                  <a:gd name="connsiteY3" fmla="*/ 18273 h 746129"/>
                  <a:gd name="connsiteX4" fmla="*/ 5547360 w 5876300"/>
                  <a:gd name="connsiteY4" fmla="*/ 742173 h 746129"/>
                  <a:gd name="connsiteX5" fmla="*/ 2727960 w 5876300"/>
                  <a:gd name="connsiteY5" fmla="*/ 734553 h 746129"/>
                  <a:gd name="connsiteX6" fmla="*/ 403860 w 5876300"/>
                  <a:gd name="connsiteY6" fmla="*/ 734553 h 746129"/>
                  <a:gd name="connsiteX7" fmla="*/ 0 w 5876300"/>
                  <a:gd name="connsiteY7" fmla="*/ 10653 h 746129"/>
                  <a:gd name="connsiteX0" fmla="*/ 715 w 5877015"/>
                  <a:gd name="connsiteY0" fmla="*/ 10653 h 746129"/>
                  <a:gd name="connsiteX1" fmla="*/ 335995 w 5877015"/>
                  <a:gd name="connsiteY1" fmla="*/ 208773 h 746129"/>
                  <a:gd name="connsiteX2" fmla="*/ 5502355 w 5877015"/>
                  <a:gd name="connsiteY2" fmla="*/ 231633 h 746129"/>
                  <a:gd name="connsiteX3" fmla="*/ 5852875 w 5877015"/>
                  <a:gd name="connsiteY3" fmla="*/ 18273 h 746129"/>
                  <a:gd name="connsiteX4" fmla="*/ 5548075 w 5877015"/>
                  <a:gd name="connsiteY4" fmla="*/ 742173 h 746129"/>
                  <a:gd name="connsiteX5" fmla="*/ 2728675 w 5877015"/>
                  <a:gd name="connsiteY5" fmla="*/ 734553 h 746129"/>
                  <a:gd name="connsiteX6" fmla="*/ 404575 w 5877015"/>
                  <a:gd name="connsiteY6" fmla="*/ 734553 h 746129"/>
                  <a:gd name="connsiteX7" fmla="*/ 715 w 5877015"/>
                  <a:gd name="connsiteY7" fmla="*/ 10653 h 746129"/>
                  <a:gd name="connsiteX0" fmla="*/ 715 w 5877015"/>
                  <a:gd name="connsiteY0" fmla="*/ 10653 h 746129"/>
                  <a:gd name="connsiteX1" fmla="*/ 335995 w 5877015"/>
                  <a:gd name="connsiteY1" fmla="*/ 208773 h 746129"/>
                  <a:gd name="connsiteX2" fmla="*/ 2736295 w 5877015"/>
                  <a:gd name="connsiteY2" fmla="*/ 23925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7015" h="746129">
                    <a:moveTo>
                      <a:pt x="715" y="10653"/>
                    </a:moveTo>
                    <a:cubicBezTo>
                      <a:pt x="187405" y="174483"/>
                      <a:pt x="165815" y="156703"/>
                      <a:pt x="335995" y="208773"/>
                    </a:cubicBezTo>
                    <a:cubicBezTo>
                      <a:pt x="791925" y="246873"/>
                      <a:pt x="1875235" y="220203"/>
                      <a:pt x="2736295" y="224013"/>
                    </a:cubicBezTo>
                    <a:lnTo>
                      <a:pt x="5502355" y="231633"/>
                    </a:lnTo>
                    <a:cubicBezTo>
                      <a:pt x="5827475" y="169403"/>
                      <a:pt x="5845255" y="-66817"/>
                      <a:pt x="5852875" y="18273"/>
                    </a:cubicBezTo>
                    <a:cubicBezTo>
                      <a:pt x="5860495" y="103363"/>
                      <a:pt x="5992575" y="554213"/>
                      <a:pt x="5548075" y="742173"/>
                    </a:cubicBezTo>
                    <a:lnTo>
                      <a:pt x="2728675" y="734553"/>
                    </a:lnTo>
                    <a:cubicBezTo>
                      <a:pt x="1871425" y="733283"/>
                      <a:pt x="1115775" y="761223"/>
                      <a:pt x="404575" y="734553"/>
                    </a:cubicBezTo>
                    <a:cubicBezTo>
                      <a:pt x="-55165" y="616443"/>
                      <a:pt x="4525" y="227823"/>
                      <a:pt x="715" y="10653"/>
                    </a:cubicBezTo>
                    <a:close/>
                  </a:path>
                </a:pathLst>
              </a:custGeom>
              <a:gradFill flip="none" rotWithShape="1">
                <a:gsLst>
                  <a:gs pos="100000">
                    <a:schemeClr val="tx1">
                      <a:lumMod val="95000"/>
                      <a:lumOff val="5000"/>
                      <a:alpha val="32000"/>
                    </a:schemeClr>
                  </a:gs>
                  <a:gs pos="0">
                    <a:schemeClr val="tx1">
                      <a:lumMod val="95000"/>
                      <a:lumOff val="5000"/>
                      <a:alpha val="40000"/>
                    </a:schemeClr>
                  </a:gs>
                  <a:gs pos="12000">
                    <a:schemeClr val="tx1">
                      <a:lumMod val="95000"/>
                      <a:lumOff val="5000"/>
                      <a:alpha val="15000"/>
                    </a:schemeClr>
                  </a:gs>
                  <a:gs pos="36000">
                    <a:srgbClr val="FBFBFB">
                      <a:alpha val="0"/>
                    </a:srgbClr>
                  </a:gs>
                  <a:gs pos="69000">
                    <a:srgbClr val="F8F8F8">
                      <a:alpha val="0"/>
                    </a:srgbClr>
                  </a:gs>
                  <a:gs pos="92000">
                    <a:schemeClr val="tx1">
                      <a:lumMod val="95000"/>
                      <a:lumOff val="5000"/>
                      <a:alpha val="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rot="10800000">
              <a:off x="764454" y="3889642"/>
              <a:ext cx="4305928" cy="546669"/>
              <a:chOff x="3169205" y="1917206"/>
              <a:chExt cx="5877015" cy="746130"/>
            </a:xfrm>
          </p:grpSpPr>
          <p:sp>
            <p:nvSpPr>
              <p:cNvPr id="3" name="任意多边形 2"/>
              <p:cNvSpPr/>
              <p:nvPr/>
            </p:nvSpPr>
            <p:spPr>
              <a:xfrm>
                <a:off x="3169205" y="1917207"/>
                <a:ext cx="5877015" cy="746129"/>
              </a:xfrm>
              <a:custGeom>
                <a:avLst/>
                <a:gdLst>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0 w 6023688"/>
                  <a:gd name="connsiteY0" fmla="*/ 9053 h 791724"/>
                  <a:gd name="connsiteX1" fmla="*/ 335280 w 6023688"/>
                  <a:gd name="connsiteY1" fmla="*/ 207173 h 791724"/>
                  <a:gd name="connsiteX2" fmla="*/ 5501640 w 6023688"/>
                  <a:gd name="connsiteY2" fmla="*/ 230033 h 791724"/>
                  <a:gd name="connsiteX3" fmla="*/ 5852160 w 6023688"/>
                  <a:gd name="connsiteY3" fmla="*/ 16673 h 791724"/>
                  <a:gd name="connsiteX4" fmla="*/ 5547360 w 6023688"/>
                  <a:gd name="connsiteY4" fmla="*/ 740573 h 791724"/>
                  <a:gd name="connsiteX5" fmla="*/ 2727960 w 6023688"/>
                  <a:gd name="connsiteY5" fmla="*/ 732953 h 791724"/>
                  <a:gd name="connsiteX6" fmla="*/ 403860 w 6023688"/>
                  <a:gd name="connsiteY6" fmla="*/ 732953 h 791724"/>
                  <a:gd name="connsiteX7" fmla="*/ 0 w 6023688"/>
                  <a:gd name="connsiteY7" fmla="*/ 9053 h 791724"/>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5876300"/>
                  <a:gd name="connsiteY0" fmla="*/ 10653 h 746129"/>
                  <a:gd name="connsiteX1" fmla="*/ 335280 w 5876300"/>
                  <a:gd name="connsiteY1" fmla="*/ 208773 h 746129"/>
                  <a:gd name="connsiteX2" fmla="*/ 5501640 w 5876300"/>
                  <a:gd name="connsiteY2" fmla="*/ 231633 h 746129"/>
                  <a:gd name="connsiteX3" fmla="*/ 5852160 w 5876300"/>
                  <a:gd name="connsiteY3" fmla="*/ 18273 h 746129"/>
                  <a:gd name="connsiteX4" fmla="*/ 5547360 w 5876300"/>
                  <a:gd name="connsiteY4" fmla="*/ 742173 h 746129"/>
                  <a:gd name="connsiteX5" fmla="*/ 2727960 w 5876300"/>
                  <a:gd name="connsiteY5" fmla="*/ 734553 h 746129"/>
                  <a:gd name="connsiteX6" fmla="*/ 403860 w 5876300"/>
                  <a:gd name="connsiteY6" fmla="*/ 734553 h 746129"/>
                  <a:gd name="connsiteX7" fmla="*/ 0 w 5876300"/>
                  <a:gd name="connsiteY7" fmla="*/ 10653 h 746129"/>
                  <a:gd name="connsiteX0" fmla="*/ 715 w 5877015"/>
                  <a:gd name="connsiteY0" fmla="*/ 10653 h 746129"/>
                  <a:gd name="connsiteX1" fmla="*/ 335995 w 5877015"/>
                  <a:gd name="connsiteY1" fmla="*/ 208773 h 746129"/>
                  <a:gd name="connsiteX2" fmla="*/ 5502355 w 5877015"/>
                  <a:gd name="connsiteY2" fmla="*/ 231633 h 746129"/>
                  <a:gd name="connsiteX3" fmla="*/ 5852875 w 5877015"/>
                  <a:gd name="connsiteY3" fmla="*/ 18273 h 746129"/>
                  <a:gd name="connsiteX4" fmla="*/ 5548075 w 5877015"/>
                  <a:gd name="connsiteY4" fmla="*/ 742173 h 746129"/>
                  <a:gd name="connsiteX5" fmla="*/ 2728675 w 5877015"/>
                  <a:gd name="connsiteY5" fmla="*/ 734553 h 746129"/>
                  <a:gd name="connsiteX6" fmla="*/ 404575 w 5877015"/>
                  <a:gd name="connsiteY6" fmla="*/ 734553 h 746129"/>
                  <a:gd name="connsiteX7" fmla="*/ 715 w 5877015"/>
                  <a:gd name="connsiteY7" fmla="*/ 10653 h 746129"/>
                  <a:gd name="connsiteX0" fmla="*/ 715 w 5877015"/>
                  <a:gd name="connsiteY0" fmla="*/ 10653 h 746129"/>
                  <a:gd name="connsiteX1" fmla="*/ 335995 w 5877015"/>
                  <a:gd name="connsiteY1" fmla="*/ 208773 h 746129"/>
                  <a:gd name="connsiteX2" fmla="*/ 2736295 w 5877015"/>
                  <a:gd name="connsiteY2" fmla="*/ 23925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7015" h="746129">
                    <a:moveTo>
                      <a:pt x="715" y="10653"/>
                    </a:moveTo>
                    <a:cubicBezTo>
                      <a:pt x="187405" y="174483"/>
                      <a:pt x="165815" y="156703"/>
                      <a:pt x="335995" y="208773"/>
                    </a:cubicBezTo>
                    <a:cubicBezTo>
                      <a:pt x="791925" y="246873"/>
                      <a:pt x="1875235" y="220203"/>
                      <a:pt x="2736295" y="224013"/>
                    </a:cubicBezTo>
                    <a:lnTo>
                      <a:pt x="5502355" y="231633"/>
                    </a:lnTo>
                    <a:cubicBezTo>
                      <a:pt x="5827475" y="169403"/>
                      <a:pt x="5845255" y="-66817"/>
                      <a:pt x="5852875" y="18273"/>
                    </a:cubicBezTo>
                    <a:cubicBezTo>
                      <a:pt x="5860495" y="103363"/>
                      <a:pt x="5992575" y="554213"/>
                      <a:pt x="5548075" y="742173"/>
                    </a:cubicBezTo>
                    <a:lnTo>
                      <a:pt x="2728675" y="734553"/>
                    </a:lnTo>
                    <a:cubicBezTo>
                      <a:pt x="1871425" y="733283"/>
                      <a:pt x="1115775" y="761223"/>
                      <a:pt x="404575" y="734553"/>
                    </a:cubicBezTo>
                    <a:cubicBezTo>
                      <a:pt x="-55165" y="616443"/>
                      <a:pt x="4525" y="227823"/>
                      <a:pt x="715" y="10653"/>
                    </a:cubicBezTo>
                    <a:close/>
                  </a:path>
                </a:pathLst>
              </a:custGeom>
              <a:solidFill>
                <a:srgbClr val="56A8BD"/>
              </a:solidFill>
              <a:ln>
                <a:noFill/>
              </a:ln>
              <a:effectLst>
                <a:outerShdw blurRad="2159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4"/>
              <p:cNvSpPr/>
              <p:nvPr/>
            </p:nvSpPr>
            <p:spPr>
              <a:xfrm>
                <a:off x="3169205" y="1917206"/>
                <a:ext cx="5877015" cy="746129"/>
              </a:xfrm>
              <a:custGeom>
                <a:avLst/>
                <a:gdLst>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0 w 6023688"/>
                  <a:gd name="connsiteY0" fmla="*/ 9053 h 791724"/>
                  <a:gd name="connsiteX1" fmla="*/ 335280 w 6023688"/>
                  <a:gd name="connsiteY1" fmla="*/ 207173 h 791724"/>
                  <a:gd name="connsiteX2" fmla="*/ 5501640 w 6023688"/>
                  <a:gd name="connsiteY2" fmla="*/ 230033 h 791724"/>
                  <a:gd name="connsiteX3" fmla="*/ 5852160 w 6023688"/>
                  <a:gd name="connsiteY3" fmla="*/ 16673 h 791724"/>
                  <a:gd name="connsiteX4" fmla="*/ 5547360 w 6023688"/>
                  <a:gd name="connsiteY4" fmla="*/ 740573 h 791724"/>
                  <a:gd name="connsiteX5" fmla="*/ 2727960 w 6023688"/>
                  <a:gd name="connsiteY5" fmla="*/ 732953 h 791724"/>
                  <a:gd name="connsiteX6" fmla="*/ 403860 w 6023688"/>
                  <a:gd name="connsiteY6" fmla="*/ 732953 h 791724"/>
                  <a:gd name="connsiteX7" fmla="*/ 0 w 6023688"/>
                  <a:gd name="connsiteY7" fmla="*/ 9053 h 791724"/>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5876300"/>
                  <a:gd name="connsiteY0" fmla="*/ 10653 h 746129"/>
                  <a:gd name="connsiteX1" fmla="*/ 335280 w 5876300"/>
                  <a:gd name="connsiteY1" fmla="*/ 208773 h 746129"/>
                  <a:gd name="connsiteX2" fmla="*/ 5501640 w 5876300"/>
                  <a:gd name="connsiteY2" fmla="*/ 231633 h 746129"/>
                  <a:gd name="connsiteX3" fmla="*/ 5852160 w 5876300"/>
                  <a:gd name="connsiteY3" fmla="*/ 18273 h 746129"/>
                  <a:gd name="connsiteX4" fmla="*/ 5547360 w 5876300"/>
                  <a:gd name="connsiteY4" fmla="*/ 742173 h 746129"/>
                  <a:gd name="connsiteX5" fmla="*/ 2727960 w 5876300"/>
                  <a:gd name="connsiteY5" fmla="*/ 734553 h 746129"/>
                  <a:gd name="connsiteX6" fmla="*/ 403860 w 5876300"/>
                  <a:gd name="connsiteY6" fmla="*/ 734553 h 746129"/>
                  <a:gd name="connsiteX7" fmla="*/ 0 w 5876300"/>
                  <a:gd name="connsiteY7" fmla="*/ 10653 h 746129"/>
                  <a:gd name="connsiteX0" fmla="*/ 715 w 5877015"/>
                  <a:gd name="connsiteY0" fmla="*/ 10653 h 746129"/>
                  <a:gd name="connsiteX1" fmla="*/ 335995 w 5877015"/>
                  <a:gd name="connsiteY1" fmla="*/ 208773 h 746129"/>
                  <a:gd name="connsiteX2" fmla="*/ 5502355 w 5877015"/>
                  <a:gd name="connsiteY2" fmla="*/ 231633 h 746129"/>
                  <a:gd name="connsiteX3" fmla="*/ 5852875 w 5877015"/>
                  <a:gd name="connsiteY3" fmla="*/ 18273 h 746129"/>
                  <a:gd name="connsiteX4" fmla="*/ 5548075 w 5877015"/>
                  <a:gd name="connsiteY4" fmla="*/ 742173 h 746129"/>
                  <a:gd name="connsiteX5" fmla="*/ 2728675 w 5877015"/>
                  <a:gd name="connsiteY5" fmla="*/ 734553 h 746129"/>
                  <a:gd name="connsiteX6" fmla="*/ 404575 w 5877015"/>
                  <a:gd name="connsiteY6" fmla="*/ 734553 h 746129"/>
                  <a:gd name="connsiteX7" fmla="*/ 715 w 5877015"/>
                  <a:gd name="connsiteY7" fmla="*/ 10653 h 746129"/>
                  <a:gd name="connsiteX0" fmla="*/ 715 w 5877015"/>
                  <a:gd name="connsiteY0" fmla="*/ 10653 h 746129"/>
                  <a:gd name="connsiteX1" fmla="*/ 335995 w 5877015"/>
                  <a:gd name="connsiteY1" fmla="*/ 208773 h 746129"/>
                  <a:gd name="connsiteX2" fmla="*/ 2736295 w 5877015"/>
                  <a:gd name="connsiteY2" fmla="*/ 23925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7015" h="746129">
                    <a:moveTo>
                      <a:pt x="715" y="10653"/>
                    </a:moveTo>
                    <a:cubicBezTo>
                      <a:pt x="187405" y="174483"/>
                      <a:pt x="165815" y="156703"/>
                      <a:pt x="335995" y="208773"/>
                    </a:cubicBezTo>
                    <a:cubicBezTo>
                      <a:pt x="791925" y="246873"/>
                      <a:pt x="1875235" y="220203"/>
                      <a:pt x="2736295" y="224013"/>
                    </a:cubicBezTo>
                    <a:lnTo>
                      <a:pt x="5502355" y="231633"/>
                    </a:lnTo>
                    <a:cubicBezTo>
                      <a:pt x="5827475" y="169403"/>
                      <a:pt x="5845255" y="-66817"/>
                      <a:pt x="5852875" y="18273"/>
                    </a:cubicBezTo>
                    <a:cubicBezTo>
                      <a:pt x="5860495" y="103363"/>
                      <a:pt x="5992575" y="554213"/>
                      <a:pt x="5548075" y="742173"/>
                    </a:cubicBezTo>
                    <a:lnTo>
                      <a:pt x="2728675" y="734553"/>
                    </a:lnTo>
                    <a:cubicBezTo>
                      <a:pt x="1871425" y="733283"/>
                      <a:pt x="1115775" y="761223"/>
                      <a:pt x="404575" y="734553"/>
                    </a:cubicBezTo>
                    <a:cubicBezTo>
                      <a:pt x="-55165" y="616443"/>
                      <a:pt x="4525" y="227823"/>
                      <a:pt x="715" y="10653"/>
                    </a:cubicBezTo>
                    <a:close/>
                  </a:path>
                </a:pathLst>
              </a:custGeom>
              <a:gradFill flip="none" rotWithShape="1">
                <a:gsLst>
                  <a:gs pos="100000">
                    <a:schemeClr val="tx1">
                      <a:lumMod val="95000"/>
                      <a:lumOff val="5000"/>
                      <a:alpha val="32000"/>
                    </a:schemeClr>
                  </a:gs>
                  <a:gs pos="0">
                    <a:schemeClr val="tx1">
                      <a:lumMod val="95000"/>
                      <a:lumOff val="5000"/>
                      <a:alpha val="40000"/>
                    </a:schemeClr>
                  </a:gs>
                  <a:gs pos="12000">
                    <a:schemeClr val="tx1">
                      <a:lumMod val="95000"/>
                      <a:lumOff val="5000"/>
                      <a:alpha val="15000"/>
                    </a:schemeClr>
                  </a:gs>
                  <a:gs pos="36000">
                    <a:srgbClr val="FBFBFB">
                      <a:alpha val="0"/>
                    </a:srgbClr>
                  </a:gs>
                  <a:gs pos="69000">
                    <a:srgbClr val="F8F8F8">
                      <a:alpha val="0"/>
                    </a:srgbClr>
                  </a:gs>
                  <a:gs pos="92000">
                    <a:schemeClr val="tx1">
                      <a:lumMod val="95000"/>
                      <a:lumOff val="5000"/>
                      <a:alpha val="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rot="5400000">
              <a:off x="2359963" y="2559252"/>
              <a:ext cx="4305928" cy="546669"/>
              <a:chOff x="3169205" y="1917206"/>
              <a:chExt cx="5877015" cy="746130"/>
            </a:xfrm>
          </p:grpSpPr>
          <p:sp>
            <p:nvSpPr>
              <p:cNvPr id="12" name="任意多边形 11"/>
              <p:cNvSpPr/>
              <p:nvPr/>
            </p:nvSpPr>
            <p:spPr>
              <a:xfrm>
                <a:off x="3169205" y="1917207"/>
                <a:ext cx="5877015" cy="746129"/>
              </a:xfrm>
              <a:custGeom>
                <a:avLst/>
                <a:gdLst>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0 w 6023688"/>
                  <a:gd name="connsiteY0" fmla="*/ 9053 h 791724"/>
                  <a:gd name="connsiteX1" fmla="*/ 335280 w 6023688"/>
                  <a:gd name="connsiteY1" fmla="*/ 207173 h 791724"/>
                  <a:gd name="connsiteX2" fmla="*/ 5501640 w 6023688"/>
                  <a:gd name="connsiteY2" fmla="*/ 230033 h 791724"/>
                  <a:gd name="connsiteX3" fmla="*/ 5852160 w 6023688"/>
                  <a:gd name="connsiteY3" fmla="*/ 16673 h 791724"/>
                  <a:gd name="connsiteX4" fmla="*/ 5547360 w 6023688"/>
                  <a:gd name="connsiteY4" fmla="*/ 740573 h 791724"/>
                  <a:gd name="connsiteX5" fmla="*/ 2727960 w 6023688"/>
                  <a:gd name="connsiteY5" fmla="*/ 732953 h 791724"/>
                  <a:gd name="connsiteX6" fmla="*/ 403860 w 6023688"/>
                  <a:gd name="connsiteY6" fmla="*/ 732953 h 791724"/>
                  <a:gd name="connsiteX7" fmla="*/ 0 w 6023688"/>
                  <a:gd name="connsiteY7" fmla="*/ 9053 h 791724"/>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5876300"/>
                  <a:gd name="connsiteY0" fmla="*/ 10653 h 746129"/>
                  <a:gd name="connsiteX1" fmla="*/ 335280 w 5876300"/>
                  <a:gd name="connsiteY1" fmla="*/ 208773 h 746129"/>
                  <a:gd name="connsiteX2" fmla="*/ 5501640 w 5876300"/>
                  <a:gd name="connsiteY2" fmla="*/ 231633 h 746129"/>
                  <a:gd name="connsiteX3" fmla="*/ 5852160 w 5876300"/>
                  <a:gd name="connsiteY3" fmla="*/ 18273 h 746129"/>
                  <a:gd name="connsiteX4" fmla="*/ 5547360 w 5876300"/>
                  <a:gd name="connsiteY4" fmla="*/ 742173 h 746129"/>
                  <a:gd name="connsiteX5" fmla="*/ 2727960 w 5876300"/>
                  <a:gd name="connsiteY5" fmla="*/ 734553 h 746129"/>
                  <a:gd name="connsiteX6" fmla="*/ 403860 w 5876300"/>
                  <a:gd name="connsiteY6" fmla="*/ 734553 h 746129"/>
                  <a:gd name="connsiteX7" fmla="*/ 0 w 5876300"/>
                  <a:gd name="connsiteY7" fmla="*/ 10653 h 746129"/>
                  <a:gd name="connsiteX0" fmla="*/ 715 w 5877015"/>
                  <a:gd name="connsiteY0" fmla="*/ 10653 h 746129"/>
                  <a:gd name="connsiteX1" fmla="*/ 335995 w 5877015"/>
                  <a:gd name="connsiteY1" fmla="*/ 208773 h 746129"/>
                  <a:gd name="connsiteX2" fmla="*/ 5502355 w 5877015"/>
                  <a:gd name="connsiteY2" fmla="*/ 231633 h 746129"/>
                  <a:gd name="connsiteX3" fmla="*/ 5852875 w 5877015"/>
                  <a:gd name="connsiteY3" fmla="*/ 18273 h 746129"/>
                  <a:gd name="connsiteX4" fmla="*/ 5548075 w 5877015"/>
                  <a:gd name="connsiteY4" fmla="*/ 742173 h 746129"/>
                  <a:gd name="connsiteX5" fmla="*/ 2728675 w 5877015"/>
                  <a:gd name="connsiteY5" fmla="*/ 734553 h 746129"/>
                  <a:gd name="connsiteX6" fmla="*/ 404575 w 5877015"/>
                  <a:gd name="connsiteY6" fmla="*/ 734553 h 746129"/>
                  <a:gd name="connsiteX7" fmla="*/ 715 w 5877015"/>
                  <a:gd name="connsiteY7" fmla="*/ 10653 h 746129"/>
                  <a:gd name="connsiteX0" fmla="*/ 715 w 5877015"/>
                  <a:gd name="connsiteY0" fmla="*/ 10653 h 746129"/>
                  <a:gd name="connsiteX1" fmla="*/ 335995 w 5877015"/>
                  <a:gd name="connsiteY1" fmla="*/ 208773 h 746129"/>
                  <a:gd name="connsiteX2" fmla="*/ 2736295 w 5877015"/>
                  <a:gd name="connsiteY2" fmla="*/ 23925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7015" h="746129">
                    <a:moveTo>
                      <a:pt x="715" y="10653"/>
                    </a:moveTo>
                    <a:cubicBezTo>
                      <a:pt x="187405" y="174483"/>
                      <a:pt x="165815" y="156703"/>
                      <a:pt x="335995" y="208773"/>
                    </a:cubicBezTo>
                    <a:cubicBezTo>
                      <a:pt x="791925" y="246873"/>
                      <a:pt x="1875235" y="220203"/>
                      <a:pt x="2736295" y="224013"/>
                    </a:cubicBezTo>
                    <a:lnTo>
                      <a:pt x="5502355" y="231633"/>
                    </a:lnTo>
                    <a:cubicBezTo>
                      <a:pt x="5827475" y="169403"/>
                      <a:pt x="5845255" y="-66817"/>
                      <a:pt x="5852875" y="18273"/>
                    </a:cubicBezTo>
                    <a:cubicBezTo>
                      <a:pt x="5860495" y="103363"/>
                      <a:pt x="5992575" y="554213"/>
                      <a:pt x="5548075" y="742173"/>
                    </a:cubicBezTo>
                    <a:lnTo>
                      <a:pt x="2728675" y="734553"/>
                    </a:lnTo>
                    <a:cubicBezTo>
                      <a:pt x="1871425" y="733283"/>
                      <a:pt x="1115775" y="761223"/>
                      <a:pt x="404575" y="734553"/>
                    </a:cubicBezTo>
                    <a:cubicBezTo>
                      <a:pt x="-55165" y="616443"/>
                      <a:pt x="4525" y="227823"/>
                      <a:pt x="715" y="10653"/>
                    </a:cubicBezTo>
                    <a:close/>
                  </a:path>
                </a:pathLst>
              </a:custGeom>
              <a:solidFill>
                <a:srgbClr val="595959"/>
              </a:solidFill>
              <a:ln>
                <a:noFill/>
              </a:ln>
              <a:effectLst>
                <a:outerShdw blurRad="2159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3169205" y="1917206"/>
                <a:ext cx="5877015" cy="746129"/>
              </a:xfrm>
              <a:custGeom>
                <a:avLst/>
                <a:gdLst>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0 w 6023688"/>
                  <a:gd name="connsiteY0" fmla="*/ 9053 h 791724"/>
                  <a:gd name="connsiteX1" fmla="*/ 335280 w 6023688"/>
                  <a:gd name="connsiteY1" fmla="*/ 207173 h 791724"/>
                  <a:gd name="connsiteX2" fmla="*/ 5501640 w 6023688"/>
                  <a:gd name="connsiteY2" fmla="*/ 230033 h 791724"/>
                  <a:gd name="connsiteX3" fmla="*/ 5852160 w 6023688"/>
                  <a:gd name="connsiteY3" fmla="*/ 16673 h 791724"/>
                  <a:gd name="connsiteX4" fmla="*/ 5547360 w 6023688"/>
                  <a:gd name="connsiteY4" fmla="*/ 740573 h 791724"/>
                  <a:gd name="connsiteX5" fmla="*/ 2727960 w 6023688"/>
                  <a:gd name="connsiteY5" fmla="*/ 732953 h 791724"/>
                  <a:gd name="connsiteX6" fmla="*/ 403860 w 6023688"/>
                  <a:gd name="connsiteY6" fmla="*/ 732953 h 791724"/>
                  <a:gd name="connsiteX7" fmla="*/ 0 w 6023688"/>
                  <a:gd name="connsiteY7" fmla="*/ 9053 h 791724"/>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5876300"/>
                  <a:gd name="connsiteY0" fmla="*/ 10653 h 746129"/>
                  <a:gd name="connsiteX1" fmla="*/ 335280 w 5876300"/>
                  <a:gd name="connsiteY1" fmla="*/ 208773 h 746129"/>
                  <a:gd name="connsiteX2" fmla="*/ 5501640 w 5876300"/>
                  <a:gd name="connsiteY2" fmla="*/ 231633 h 746129"/>
                  <a:gd name="connsiteX3" fmla="*/ 5852160 w 5876300"/>
                  <a:gd name="connsiteY3" fmla="*/ 18273 h 746129"/>
                  <a:gd name="connsiteX4" fmla="*/ 5547360 w 5876300"/>
                  <a:gd name="connsiteY4" fmla="*/ 742173 h 746129"/>
                  <a:gd name="connsiteX5" fmla="*/ 2727960 w 5876300"/>
                  <a:gd name="connsiteY5" fmla="*/ 734553 h 746129"/>
                  <a:gd name="connsiteX6" fmla="*/ 403860 w 5876300"/>
                  <a:gd name="connsiteY6" fmla="*/ 734553 h 746129"/>
                  <a:gd name="connsiteX7" fmla="*/ 0 w 5876300"/>
                  <a:gd name="connsiteY7" fmla="*/ 10653 h 746129"/>
                  <a:gd name="connsiteX0" fmla="*/ 715 w 5877015"/>
                  <a:gd name="connsiteY0" fmla="*/ 10653 h 746129"/>
                  <a:gd name="connsiteX1" fmla="*/ 335995 w 5877015"/>
                  <a:gd name="connsiteY1" fmla="*/ 208773 h 746129"/>
                  <a:gd name="connsiteX2" fmla="*/ 5502355 w 5877015"/>
                  <a:gd name="connsiteY2" fmla="*/ 231633 h 746129"/>
                  <a:gd name="connsiteX3" fmla="*/ 5852875 w 5877015"/>
                  <a:gd name="connsiteY3" fmla="*/ 18273 h 746129"/>
                  <a:gd name="connsiteX4" fmla="*/ 5548075 w 5877015"/>
                  <a:gd name="connsiteY4" fmla="*/ 742173 h 746129"/>
                  <a:gd name="connsiteX5" fmla="*/ 2728675 w 5877015"/>
                  <a:gd name="connsiteY5" fmla="*/ 734553 h 746129"/>
                  <a:gd name="connsiteX6" fmla="*/ 404575 w 5877015"/>
                  <a:gd name="connsiteY6" fmla="*/ 734553 h 746129"/>
                  <a:gd name="connsiteX7" fmla="*/ 715 w 5877015"/>
                  <a:gd name="connsiteY7" fmla="*/ 10653 h 746129"/>
                  <a:gd name="connsiteX0" fmla="*/ 715 w 5877015"/>
                  <a:gd name="connsiteY0" fmla="*/ 10653 h 746129"/>
                  <a:gd name="connsiteX1" fmla="*/ 335995 w 5877015"/>
                  <a:gd name="connsiteY1" fmla="*/ 208773 h 746129"/>
                  <a:gd name="connsiteX2" fmla="*/ 2736295 w 5877015"/>
                  <a:gd name="connsiteY2" fmla="*/ 23925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7015" h="746129">
                    <a:moveTo>
                      <a:pt x="715" y="10653"/>
                    </a:moveTo>
                    <a:cubicBezTo>
                      <a:pt x="187405" y="174483"/>
                      <a:pt x="165815" y="156703"/>
                      <a:pt x="335995" y="208773"/>
                    </a:cubicBezTo>
                    <a:cubicBezTo>
                      <a:pt x="791925" y="246873"/>
                      <a:pt x="1875235" y="220203"/>
                      <a:pt x="2736295" y="224013"/>
                    </a:cubicBezTo>
                    <a:lnTo>
                      <a:pt x="5502355" y="231633"/>
                    </a:lnTo>
                    <a:cubicBezTo>
                      <a:pt x="5827475" y="169403"/>
                      <a:pt x="5845255" y="-66817"/>
                      <a:pt x="5852875" y="18273"/>
                    </a:cubicBezTo>
                    <a:cubicBezTo>
                      <a:pt x="5860495" y="103363"/>
                      <a:pt x="5992575" y="554213"/>
                      <a:pt x="5548075" y="742173"/>
                    </a:cubicBezTo>
                    <a:lnTo>
                      <a:pt x="2728675" y="734553"/>
                    </a:lnTo>
                    <a:cubicBezTo>
                      <a:pt x="1871425" y="733283"/>
                      <a:pt x="1115775" y="761223"/>
                      <a:pt x="404575" y="734553"/>
                    </a:cubicBezTo>
                    <a:cubicBezTo>
                      <a:pt x="-55165" y="616443"/>
                      <a:pt x="4525" y="227823"/>
                      <a:pt x="715" y="10653"/>
                    </a:cubicBezTo>
                    <a:close/>
                  </a:path>
                </a:pathLst>
              </a:custGeom>
              <a:gradFill flip="none" rotWithShape="1">
                <a:gsLst>
                  <a:gs pos="100000">
                    <a:schemeClr val="tx1">
                      <a:lumMod val="95000"/>
                      <a:lumOff val="5000"/>
                      <a:alpha val="32000"/>
                    </a:schemeClr>
                  </a:gs>
                  <a:gs pos="0">
                    <a:schemeClr val="tx1">
                      <a:lumMod val="95000"/>
                      <a:lumOff val="5000"/>
                      <a:alpha val="40000"/>
                    </a:schemeClr>
                  </a:gs>
                  <a:gs pos="12000">
                    <a:schemeClr val="tx1">
                      <a:lumMod val="95000"/>
                      <a:lumOff val="5000"/>
                      <a:alpha val="15000"/>
                    </a:schemeClr>
                  </a:gs>
                  <a:gs pos="36000">
                    <a:srgbClr val="FBFBFB">
                      <a:alpha val="0"/>
                    </a:srgbClr>
                  </a:gs>
                  <a:gs pos="69000">
                    <a:srgbClr val="F8F8F8">
                      <a:alpha val="0"/>
                    </a:srgbClr>
                  </a:gs>
                  <a:gs pos="92000">
                    <a:schemeClr val="tx1">
                      <a:lumMod val="95000"/>
                      <a:lumOff val="5000"/>
                      <a:alpha val="15000"/>
                    </a:schemeClr>
                  </a:gs>
                </a:gsLst>
                <a:lin ang="0" scaled="1"/>
                <a:tileRect/>
              </a:gradFill>
              <a:ln>
                <a:noFill/>
              </a:ln>
              <a:effectLst>
                <a:outerShdw blurRad="228600" sx="104000" sy="104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rot="10800000" flipV="1">
              <a:off x="-1295836" y="940114"/>
              <a:ext cx="6438787" cy="716370"/>
              <a:chOff x="3169205" y="1917206"/>
              <a:chExt cx="5877015" cy="746130"/>
            </a:xfrm>
          </p:grpSpPr>
          <p:sp>
            <p:nvSpPr>
              <p:cNvPr id="18" name="任意多边形 17"/>
              <p:cNvSpPr/>
              <p:nvPr/>
            </p:nvSpPr>
            <p:spPr>
              <a:xfrm>
                <a:off x="3169205" y="1917207"/>
                <a:ext cx="5877015" cy="746129"/>
              </a:xfrm>
              <a:custGeom>
                <a:avLst/>
                <a:gdLst>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0 w 6023688"/>
                  <a:gd name="connsiteY0" fmla="*/ 9053 h 791724"/>
                  <a:gd name="connsiteX1" fmla="*/ 335280 w 6023688"/>
                  <a:gd name="connsiteY1" fmla="*/ 207173 h 791724"/>
                  <a:gd name="connsiteX2" fmla="*/ 5501640 w 6023688"/>
                  <a:gd name="connsiteY2" fmla="*/ 230033 h 791724"/>
                  <a:gd name="connsiteX3" fmla="*/ 5852160 w 6023688"/>
                  <a:gd name="connsiteY3" fmla="*/ 16673 h 791724"/>
                  <a:gd name="connsiteX4" fmla="*/ 5547360 w 6023688"/>
                  <a:gd name="connsiteY4" fmla="*/ 740573 h 791724"/>
                  <a:gd name="connsiteX5" fmla="*/ 2727960 w 6023688"/>
                  <a:gd name="connsiteY5" fmla="*/ 732953 h 791724"/>
                  <a:gd name="connsiteX6" fmla="*/ 403860 w 6023688"/>
                  <a:gd name="connsiteY6" fmla="*/ 732953 h 791724"/>
                  <a:gd name="connsiteX7" fmla="*/ 0 w 6023688"/>
                  <a:gd name="connsiteY7" fmla="*/ 9053 h 791724"/>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5876300"/>
                  <a:gd name="connsiteY0" fmla="*/ 10653 h 746129"/>
                  <a:gd name="connsiteX1" fmla="*/ 335280 w 5876300"/>
                  <a:gd name="connsiteY1" fmla="*/ 208773 h 746129"/>
                  <a:gd name="connsiteX2" fmla="*/ 5501640 w 5876300"/>
                  <a:gd name="connsiteY2" fmla="*/ 231633 h 746129"/>
                  <a:gd name="connsiteX3" fmla="*/ 5852160 w 5876300"/>
                  <a:gd name="connsiteY3" fmla="*/ 18273 h 746129"/>
                  <a:gd name="connsiteX4" fmla="*/ 5547360 w 5876300"/>
                  <a:gd name="connsiteY4" fmla="*/ 742173 h 746129"/>
                  <a:gd name="connsiteX5" fmla="*/ 2727960 w 5876300"/>
                  <a:gd name="connsiteY5" fmla="*/ 734553 h 746129"/>
                  <a:gd name="connsiteX6" fmla="*/ 403860 w 5876300"/>
                  <a:gd name="connsiteY6" fmla="*/ 734553 h 746129"/>
                  <a:gd name="connsiteX7" fmla="*/ 0 w 5876300"/>
                  <a:gd name="connsiteY7" fmla="*/ 10653 h 746129"/>
                  <a:gd name="connsiteX0" fmla="*/ 715 w 5877015"/>
                  <a:gd name="connsiteY0" fmla="*/ 10653 h 746129"/>
                  <a:gd name="connsiteX1" fmla="*/ 335995 w 5877015"/>
                  <a:gd name="connsiteY1" fmla="*/ 208773 h 746129"/>
                  <a:gd name="connsiteX2" fmla="*/ 5502355 w 5877015"/>
                  <a:gd name="connsiteY2" fmla="*/ 231633 h 746129"/>
                  <a:gd name="connsiteX3" fmla="*/ 5852875 w 5877015"/>
                  <a:gd name="connsiteY3" fmla="*/ 18273 h 746129"/>
                  <a:gd name="connsiteX4" fmla="*/ 5548075 w 5877015"/>
                  <a:gd name="connsiteY4" fmla="*/ 742173 h 746129"/>
                  <a:gd name="connsiteX5" fmla="*/ 2728675 w 5877015"/>
                  <a:gd name="connsiteY5" fmla="*/ 734553 h 746129"/>
                  <a:gd name="connsiteX6" fmla="*/ 404575 w 5877015"/>
                  <a:gd name="connsiteY6" fmla="*/ 734553 h 746129"/>
                  <a:gd name="connsiteX7" fmla="*/ 715 w 5877015"/>
                  <a:gd name="connsiteY7" fmla="*/ 10653 h 746129"/>
                  <a:gd name="connsiteX0" fmla="*/ 715 w 5877015"/>
                  <a:gd name="connsiteY0" fmla="*/ 10653 h 746129"/>
                  <a:gd name="connsiteX1" fmla="*/ 335995 w 5877015"/>
                  <a:gd name="connsiteY1" fmla="*/ 208773 h 746129"/>
                  <a:gd name="connsiteX2" fmla="*/ 2736295 w 5877015"/>
                  <a:gd name="connsiteY2" fmla="*/ 23925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7015" h="746129">
                    <a:moveTo>
                      <a:pt x="715" y="10653"/>
                    </a:moveTo>
                    <a:cubicBezTo>
                      <a:pt x="187405" y="174483"/>
                      <a:pt x="165815" y="156703"/>
                      <a:pt x="335995" y="208773"/>
                    </a:cubicBezTo>
                    <a:cubicBezTo>
                      <a:pt x="791925" y="246873"/>
                      <a:pt x="1875235" y="220203"/>
                      <a:pt x="2736295" y="224013"/>
                    </a:cubicBezTo>
                    <a:lnTo>
                      <a:pt x="5502355" y="231633"/>
                    </a:lnTo>
                    <a:cubicBezTo>
                      <a:pt x="5827475" y="169403"/>
                      <a:pt x="5845255" y="-66817"/>
                      <a:pt x="5852875" y="18273"/>
                    </a:cubicBezTo>
                    <a:cubicBezTo>
                      <a:pt x="5860495" y="103363"/>
                      <a:pt x="5992575" y="554213"/>
                      <a:pt x="5548075" y="742173"/>
                    </a:cubicBezTo>
                    <a:lnTo>
                      <a:pt x="2728675" y="734553"/>
                    </a:lnTo>
                    <a:cubicBezTo>
                      <a:pt x="1871425" y="733283"/>
                      <a:pt x="1115775" y="761223"/>
                      <a:pt x="404575" y="734553"/>
                    </a:cubicBezTo>
                    <a:cubicBezTo>
                      <a:pt x="-55165" y="616443"/>
                      <a:pt x="4525" y="227823"/>
                      <a:pt x="715" y="10653"/>
                    </a:cubicBezTo>
                    <a:close/>
                  </a:path>
                </a:pathLst>
              </a:custGeom>
              <a:solidFill>
                <a:srgbClr val="F1AF59"/>
              </a:solidFill>
              <a:ln>
                <a:noFill/>
              </a:ln>
              <a:effectLst>
                <a:outerShdw blurRad="2159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18"/>
              <p:cNvSpPr/>
              <p:nvPr/>
            </p:nvSpPr>
            <p:spPr>
              <a:xfrm>
                <a:off x="3169205" y="1917206"/>
                <a:ext cx="5877015" cy="746129"/>
              </a:xfrm>
              <a:custGeom>
                <a:avLst/>
                <a:gdLst>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85640 w 6209328"/>
                  <a:gd name="connsiteY0" fmla="*/ 18570 h 801241"/>
                  <a:gd name="connsiteX1" fmla="*/ 520920 w 6209328"/>
                  <a:gd name="connsiteY1" fmla="*/ 216690 h 801241"/>
                  <a:gd name="connsiteX2" fmla="*/ 5687280 w 6209328"/>
                  <a:gd name="connsiteY2" fmla="*/ 239550 h 801241"/>
                  <a:gd name="connsiteX3" fmla="*/ 6037800 w 6209328"/>
                  <a:gd name="connsiteY3" fmla="*/ 26190 h 801241"/>
                  <a:gd name="connsiteX4" fmla="*/ 5733000 w 6209328"/>
                  <a:gd name="connsiteY4" fmla="*/ 750090 h 801241"/>
                  <a:gd name="connsiteX5" fmla="*/ 2913600 w 6209328"/>
                  <a:gd name="connsiteY5" fmla="*/ 742470 h 801241"/>
                  <a:gd name="connsiteX6" fmla="*/ 589500 w 6209328"/>
                  <a:gd name="connsiteY6" fmla="*/ 742470 h 801241"/>
                  <a:gd name="connsiteX7" fmla="*/ 185640 w 6209328"/>
                  <a:gd name="connsiteY7" fmla="*/ 18570 h 801241"/>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125183 w 6148871"/>
                  <a:gd name="connsiteY0" fmla="*/ 9053 h 791724"/>
                  <a:gd name="connsiteX1" fmla="*/ 460463 w 6148871"/>
                  <a:gd name="connsiteY1" fmla="*/ 207173 h 791724"/>
                  <a:gd name="connsiteX2" fmla="*/ 5626823 w 6148871"/>
                  <a:gd name="connsiteY2" fmla="*/ 230033 h 791724"/>
                  <a:gd name="connsiteX3" fmla="*/ 5977343 w 6148871"/>
                  <a:gd name="connsiteY3" fmla="*/ 16673 h 791724"/>
                  <a:gd name="connsiteX4" fmla="*/ 5672543 w 6148871"/>
                  <a:gd name="connsiteY4" fmla="*/ 740573 h 791724"/>
                  <a:gd name="connsiteX5" fmla="*/ 2853143 w 6148871"/>
                  <a:gd name="connsiteY5" fmla="*/ 732953 h 791724"/>
                  <a:gd name="connsiteX6" fmla="*/ 529043 w 6148871"/>
                  <a:gd name="connsiteY6" fmla="*/ 732953 h 791724"/>
                  <a:gd name="connsiteX7" fmla="*/ 125183 w 6148871"/>
                  <a:gd name="connsiteY7" fmla="*/ 9053 h 791724"/>
                  <a:gd name="connsiteX0" fmla="*/ 0 w 6023688"/>
                  <a:gd name="connsiteY0" fmla="*/ 9053 h 791724"/>
                  <a:gd name="connsiteX1" fmla="*/ 335280 w 6023688"/>
                  <a:gd name="connsiteY1" fmla="*/ 207173 h 791724"/>
                  <a:gd name="connsiteX2" fmla="*/ 5501640 w 6023688"/>
                  <a:gd name="connsiteY2" fmla="*/ 230033 h 791724"/>
                  <a:gd name="connsiteX3" fmla="*/ 5852160 w 6023688"/>
                  <a:gd name="connsiteY3" fmla="*/ 16673 h 791724"/>
                  <a:gd name="connsiteX4" fmla="*/ 5547360 w 6023688"/>
                  <a:gd name="connsiteY4" fmla="*/ 740573 h 791724"/>
                  <a:gd name="connsiteX5" fmla="*/ 2727960 w 6023688"/>
                  <a:gd name="connsiteY5" fmla="*/ 732953 h 791724"/>
                  <a:gd name="connsiteX6" fmla="*/ 403860 w 6023688"/>
                  <a:gd name="connsiteY6" fmla="*/ 732953 h 791724"/>
                  <a:gd name="connsiteX7" fmla="*/ 0 w 6023688"/>
                  <a:gd name="connsiteY7" fmla="*/ 9053 h 791724"/>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91990"/>
                  <a:gd name="connsiteX1" fmla="*/ 335280 w 6023688"/>
                  <a:gd name="connsiteY1" fmla="*/ 207173 h 791990"/>
                  <a:gd name="connsiteX2" fmla="*/ 5501640 w 6023688"/>
                  <a:gd name="connsiteY2" fmla="*/ 230033 h 791990"/>
                  <a:gd name="connsiteX3" fmla="*/ 5852160 w 6023688"/>
                  <a:gd name="connsiteY3" fmla="*/ 16673 h 791990"/>
                  <a:gd name="connsiteX4" fmla="*/ 5547360 w 6023688"/>
                  <a:gd name="connsiteY4" fmla="*/ 740573 h 791990"/>
                  <a:gd name="connsiteX5" fmla="*/ 2727960 w 6023688"/>
                  <a:gd name="connsiteY5" fmla="*/ 732953 h 791990"/>
                  <a:gd name="connsiteX6" fmla="*/ 403860 w 6023688"/>
                  <a:gd name="connsiteY6" fmla="*/ 732953 h 791990"/>
                  <a:gd name="connsiteX7" fmla="*/ 0 w 6023688"/>
                  <a:gd name="connsiteY7" fmla="*/ 9053 h 791990"/>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6023688"/>
                  <a:gd name="connsiteY0" fmla="*/ 9053 h 744529"/>
                  <a:gd name="connsiteX1" fmla="*/ 335280 w 6023688"/>
                  <a:gd name="connsiteY1" fmla="*/ 207173 h 744529"/>
                  <a:gd name="connsiteX2" fmla="*/ 5501640 w 6023688"/>
                  <a:gd name="connsiteY2" fmla="*/ 230033 h 744529"/>
                  <a:gd name="connsiteX3" fmla="*/ 5852160 w 6023688"/>
                  <a:gd name="connsiteY3" fmla="*/ 16673 h 744529"/>
                  <a:gd name="connsiteX4" fmla="*/ 5547360 w 6023688"/>
                  <a:gd name="connsiteY4" fmla="*/ 740573 h 744529"/>
                  <a:gd name="connsiteX5" fmla="*/ 2727960 w 6023688"/>
                  <a:gd name="connsiteY5" fmla="*/ 732953 h 744529"/>
                  <a:gd name="connsiteX6" fmla="*/ 403860 w 6023688"/>
                  <a:gd name="connsiteY6" fmla="*/ 732953 h 744529"/>
                  <a:gd name="connsiteX7" fmla="*/ 0 w 6023688"/>
                  <a:gd name="connsiteY7" fmla="*/ 9053 h 744529"/>
                  <a:gd name="connsiteX0" fmla="*/ 0 w 5876300"/>
                  <a:gd name="connsiteY0" fmla="*/ 10653 h 746129"/>
                  <a:gd name="connsiteX1" fmla="*/ 335280 w 5876300"/>
                  <a:gd name="connsiteY1" fmla="*/ 208773 h 746129"/>
                  <a:gd name="connsiteX2" fmla="*/ 5501640 w 5876300"/>
                  <a:gd name="connsiteY2" fmla="*/ 231633 h 746129"/>
                  <a:gd name="connsiteX3" fmla="*/ 5852160 w 5876300"/>
                  <a:gd name="connsiteY3" fmla="*/ 18273 h 746129"/>
                  <a:gd name="connsiteX4" fmla="*/ 5547360 w 5876300"/>
                  <a:gd name="connsiteY4" fmla="*/ 742173 h 746129"/>
                  <a:gd name="connsiteX5" fmla="*/ 2727960 w 5876300"/>
                  <a:gd name="connsiteY5" fmla="*/ 734553 h 746129"/>
                  <a:gd name="connsiteX6" fmla="*/ 403860 w 5876300"/>
                  <a:gd name="connsiteY6" fmla="*/ 734553 h 746129"/>
                  <a:gd name="connsiteX7" fmla="*/ 0 w 5876300"/>
                  <a:gd name="connsiteY7" fmla="*/ 10653 h 746129"/>
                  <a:gd name="connsiteX0" fmla="*/ 715 w 5877015"/>
                  <a:gd name="connsiteY0" fmla="*/ 10653 h 746129"/>
                  <a:gd name="connsiteX1" fmla="*/ 335995 w 5877015"/>
                  <a:gd name="connsiteY1" fmla="*/ 208773 h 746129"/>
                  <a:gd name="connsiteX2" fmla="*/ 5502355 w 5877015"/>
                  <a:gd name="connsiteY2" fmla="*/ 231633 h 746129"/>
                  <a:gd name="connsiteX3" fmla="*/ 5852875 w 5877015"/>
                  <a:gd name="connsiteY3" fmla="*/ 18273 h 746129"/>
                  <a:gd name="connsiteX4" fmla="*/ 5548075 w 5877015"/>
                  <a:gd name="connsiteY4" fmla="*/ 742173 h 746129"/>
                  <a:gd name="connsiteX5" fmla="*/ 2728675 w 5877015"/>
                  <a:gd name="connsiteY5" fmla="*/ 734553 h 746129"/>
                  <a:gd name="connsiteX6" fmla="*/ 404575 w 5877015"/>
                  <a:gd name="connsiteY6" fmla="*/ 734553 h 746129"/>
                  <a:gd name="connsiteX7" fmla="*/ 715 w 5877015"/>
                  <a:gd name="connsiteY7" fmla="*/ 10653 h 746129"/>
                  <a:gd name="connsiteX0" fmla="*/ 715 w 5877015"/>
                  <a:gd name="connsiteY0" fmla="*/ 10653 h 746129"/>
                  <a:gd name="connsiteX1" fmla="*/ 335995 w 5877015"/>
                  <a:gd name="connsiteY1" fmla="*/ 208773 h 746129"/>
                  <a:gd name="connsiteX2" fmla="*/ 2736295 w 5877015"/>
                  <a:gd name="connsiteY2" fmla="*/ 23925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 name="connsiteX0" fmla="*/ 715 w 5877015"/>
                  <a:gd name="connsiteY0" fmla="*/ 10653 h 746129"/>
                  <a:gd name="connsiteX1" fmla="*/ 335995 w 5877015"/>
                  <a:gd name="connsiteY1" fmla="*/ 208773 h 746129"/>
                  <a:gd name="connsiteX2" fmla="*/ 2736295 w 5877015"/>
                  <a:gd name="connsiteY2" fmla="*/ 224013 h 746129"/>
                  <a:gd name="connsiteX3" fmla="*/ 5502355 w 5877015"/>
                  <a:gd name="connsiteY3" fmla="*/ 231633 h 746129"/>
                  <a:gd name="connsiteX4" fmla="*/ 5852875 w 5877015"/>
                  <a:gd name="connsiteY4" fmla="*/ 18273 h 746129"/>
                  <a:gd name="connsiteX5" fmla="*/ 5548075 w 5877015"/>
                  <a:gd name="connsiteY5" fmla="*/ 742173 h 746129"/>
                  <a:gd name="connsiteX6" fmla="*/ 2728675 w 5877015"/>
                  <a:gd name="connsiteY6" fmla="*/ 734553 h 746129"/>
                  <a:gd name="connsiteX7" fmla="*/ 404575 w 5877015"/>
                  <a:gd name="connsiteY7" fmla="*/ 734553 h 746129"/>
                  <a:gd name="connsiteX8" fmla="*/ 715 w 5877015"/>
                  <a:gd name="connsiteY8" fmla="*/ 10653 h 74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7015" h="746129">
                    <a:moveTo>
                      <a:pt x="715" y="10653"/>
                    </a:moveTo>
                    <a:cubicBezTo>
                      <a:pt x="187405" y="174483"/>
                      <a:pt x="165815" y="156703"/>
                      <a:pt x="335995" y="208773"/>
                    </a:cubicBezTo>
                    <a:cubicBezTo>
                      <a:pt x="791925" y="246873"/>
                      <a:pt x="1875235" y="220203"/>
                      <a:pt x="2736295" y="224013"/>
                    </a:cubicBezTo>
                    <a:lnTo>
                      <a:pt x="5502355" y="231633"/>
                    </a:lnTo>
                    <a:cubicBezTo>
                      <a:pt x="5827475" y="169403"/>
                      <a:pt x="5845255" y="-66817"/>
                      <a:pt x="5852875" y="18273"/>
                    </a:cubicBezTo>
                    <a:cubicBezTo>
                      <a:pt x="5860495" y="103363"/>
                      <a:pt x="5992575" y="554213"/>
                      <a:pt x="5548075" y="742173"/>
                    </a:cubicBezTo>
                    <a:lnTo>
                      <a:pt x="2728675" y="734553"/>
                    </a:lnTo>
                    <a:cubicBezTo>
                      <a:pt x="1871425" y="733283"/>
                      <a:pt x="1115775" y="761223"/>
                      <a:pt x="404575" y="734553"/>
                    </a:cubicBezTo>
                    <a:cubicBezTo>
                      <a:pt x="-55165" y="616443"/>
                      <a:pt x="4525" y="227823"/>
                      <a:pt x="715" y="10653"/>
                    </a:cubicBezTo>
                    <a:close/>
                  </a:path>
                </a:pathLst>
              </a:custGeom>
              <a:gradFill flip="none" rotWithShape="1">
                <a:gsLst>
                  <a:gs pos="100000">
                    <a:schemeClr val="tx1">
                      <a:lumMod val="95000"/>
                      <a:lumOff val="5000"/>
                      <a:alpha val="32000"/>
                    </a:schemeClr>
                  </a:gs>
                  <a:gs pos="0">
                    <a:schemeClr val="tx1">
                      <a:lumMod val="95000"/>
                      <a:lumOff val="5000"/>
                      <a:alpha val="40000"/>
                    </a:schemeClr>
                  </a:gs>
                  <a:gs pos="12000">
                    <a:schemeClr val="tx1">
                      <a:lumMod val="95000"/>
                      <a:lumOff val="5000"/>
                      <a:alpha val="15000"/>
                    </a:schemeClr>
                  </a:gs>
                  <a:gs pos="36000">
                    <a:srgbClr val="FBFBFB">
                      <a:alpha val="0"/>
                    </a:srgbClr>
                  </a:gs>
                  <a:gs pos="69000">
                    <a:srgbClr val="F8F8F8">
                      <a:alpha val="0"/>
                    </a:srgbClr>
                  </a:gs>
                  <a:gs pos="92000">
                    <a:schemeClr val="tx1">
                      <a:lumMod val="95000"/>
                      <a:lumOff val="5000"/>
                      <a:alpha val="15000"/>
                    </a:schemeClr>
                  </a:gs>
                </a:gsLst>
                <a:lin ang="0" scaled="1"/>
                <a:tileRect/>
              </a:gradFill>
              <a:ln>
                <a:noFill/>
              </a:ln>
              <a:effectLst>
                <a:outerShdw blurRad="215900" dist="38100" dir="1200000" algn="c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任意多边形 5"/>
            <p:cNvSpPr/>
            <p:nvPr/>
          </p:nvSpPr>
          <p:spPr>
            <a:xfrm rot="10800000" flipH="1">
              <a:off x="568269" y="3946171"/>
              <a:ext cx="1058877" cy="1062205"/>
            </a:xfrm>
            <a:custGeom>
              <a:avLst/>
              <a:gdLst>
                <a:gd name="connsiteX0" fmla="*/ 16243 w 1464100"/>
                <a:gd name="connsiteY0" fmla="*/ 562479 h 1476922"/>
                <a:gd name="connsiteX1" fmla="*/ 122923 w 1464100"/>
                <a:gd name="connsiteY1" fmla="*/ 143379 h 1476922"/>
                <a:gd name="connsiteX2" fmla="*/ 496303 w 1464100"/>
                <a:gd name="connsiteY2" fmla="*/ 13839 h 1476922"/>
                <a:gd name="connsiteX3" fmla="*/ 1464043 w 1464100"/>
                <a:gd name="connsiteY3" fmla="*/ 432939 h 1476922"/>
                <a:gd name="connsiteX4" fmla="*/ 542023 w 1464100"/>
                <a:gd name="connsiteY4" fmla="*/ 524379 h 1476922"/>
                <a:gd name="connsiteX5" fmla="*/ 427723 w 1464100"/>
                <a:gd name="connsiteY5" fmla="*/ 1476879 h 1476922"/>
                <a:gd name="connsiteX6" fmla="*/ 16243 w 1464100"/>
                <a:gd name="connsiteY6" fmla="*/ 562479 h 1476922"/>
                <a:gd name="connsiteX0" fmla="*/ 29819 w 1477676"/>
                <a:gd name="connsiteY0" fmla="*/ 569393 h 1483836"/>
                <a:gd name="connsiteX1" fmla="*/ 136499 w 1477676"/>
                <a:gd name="connsiteY1" fmla="*/ 150293 h 1483836"/>
                <a:gd name="connsiteX2" fmla="*/ 509879 w 1477676"/>
                <a:gd name="connsiteY2" fmla="*/ 20753 h 1483836"/>
                <a:gd name="connsiteX3" fmla="*/ 1477619 w 1477676"/>
                <a:gd name="connsiteY3" fmla="*/ 439853 h 1483836"/>
                <a:gd name="connsiteX4" fmla="*/ 555599 w 1477676"/>
                <a:gd name="connsiteY4" fmla="*/ 531293 h 1483836"/>
                <a:gd name="connsiteX5" fmla="*/ 441299 w 1477676"/>
                <a:gd name="connsiteY5" fmla="*/ 1483793 h 1483836"/>
                <a:gd name="connsiteX6" fmla="*/ 29819 w 1477676"/>
                <a:gd name="connsiteY6" fmla="*/ 569393 h 1483836"/>
                <a:gd name="connsiteX0" fmla="*/ 17161 w 1464961"/>
                <a:gd name="connsiteY0" fmla="*/ 535197 h 1449640"/>
                <a:gd name="connsiteX1" fmla="*/ 123841 w 1464961"/>
                <a:gd name="connsiteY1" fmla="*/ 116097 h 1449640"/>
                <a:gd name="connsiteX2" fmla="*/ 542941 w 1464961"/>
                <a:gd name="connsiteY2" fmla="*/ 17037 h 1449640"/>
                <a:gd name="connsiteX3" fmla="*/ 1464961 w 1464961"/>
                <a:gd name="connsiteY3" fmla="*/ 405657 h 1449640"/>
                <a:gd name="connsiteX4" fmla="*/ 542941 w 1464961"/>
                <a:gd name="connsiteY4" fmla="*/ 497097 h 1449640"/>
                <a:gd name="connsiteX5" fmla="*/ 428641 w 1464961"/>
                <a:gd name="connsiteY5" fmla="*/ 1449597 h 1449640"/>
                <a:gd name="connsiteX6" fmla="*/ 17161 w 1464961"/>
                <a:gd name="connsiteY6" fmla="*/ 535197 h 1449640"/>
                <a:gd name="connsiteX0" fmla="*/ 20286 w 1445226"/>
                <a:gd name="connsiteY0" fmla="*/ 542988 h 1449830"/>
                <a:gd name="connsiteX1" fmla="*/ 104106 w 1445226"/>
                <a:gd name="connsiteY1" fmla="*/ 116268 h 1449830"/>
                <a:gd name="connsiteX2" fmla="*/ 523206 w 1445226"/>
                <a:gd name="connsiteY2" fmla="*/ 17208 h 1449830"/>
                <a:gd name="connsiteX3" fmla="*/ 1445226 w 1445226"/>
                <a:gd name="connsiteY3" fmla="*/ 405828 h 1449830"/>
                <a:gd name="connsiteX4" fmla="*/ 523206 w 1445226"/>
                <a:gd name="connsiteY4" fmla="*/ 497268 h 1449830"/>
                <a:gd name="connsiteX5" fmla="*/ 408906 w 1445226"/>
                <a:gd name="connsiteY5" fmla="*/ 1449768 h 1449830"/>
                <a:gd name="connsiteX6" fmla="*/ 20286 w 1445226"/>
                <a:gd name="connsiteY6" fmla="*/ 542988 h 1449830"/>
                <a:gd name="connsiteX0" fmla="*/ 20286 w 1445226"/>
                <a:gd name="connsiteY0" fmla="*/ 542988 h 1449830"/>
                <a:gd name="connsiteX1" fmla="*/ 104106 w 1445226"/>
                <a:gd name="connsiteY1" fmla="*/ 116268 h 1449830"/>
                <a:gd name="connsiteX2" fmla="*/ 523206 w 1445226"/>
                <a:gd name="connsiteY2" fmla="*/ 17208 h 1449830"/>
                <a:gd name="connsiteX3" fmla="*/ 1445226 w 1445226"/>
                <a:gd name="connsiteY3" fmla="*/ 405828 h 1449830"/>
                <a:gd name="connsiteX4" fmla="*/ 523206 w 1445226"/>
                <a:gd name="connsiteY4" fmla="*/ 497268 h 1449830"/>
                <a:gd name="connsiteX5" fmla="*/ 408906 w 1445226"/>
                <a:gd name="connsiteY5" fmla="*/ 1449768 h 1449830"/>
                <a:gd name="connsiteX6" fmla="*/ 20286 w 1445226"/>
                <a:gd name="connsiteY6" fmla="*/ 542988 h 1449830"/>
                <a:gd name="connsiteX0" fmla="*/ 20286 w 1445226"/>
                <a:gd name="connsiteY0" fmla="*/ 542988 h 1449830"/>
                <a:gd name="connsiteX1" fmla="*/ 104106 w 1445226"/>
                <a:gd name="connsiteY1" fmla="*/ 116268 h 1449830"/>
                <a:gd name="connsiteX2" fmla="*/ 523206 w 1445226"/>
                <a:gd name="connsiteY2" fmla="*/ 17208 h 1449830"/>
                <a:gd name="connsiteX3" fmla="*/ 1445226 w 1445226"/>
                <a:gd name="connsiteY3" fmla="*/ 405828 h 1449830"/>
                <a:gd name="connsiteX4" fmla="*/ 523206 w 1445226"/>
                <a:gd name="connsiteY4" fmla="*/ 497268 h 1449830"/>
                <a:gd name="connsiteX5" fmla="*/ 408906 w 1445226"/>
                <a:gd name="connsiteY5" fmla="*/ 1449768 h 1449830"/>
                <a:gd name="connsiteX6" fmla="*/ 20286 w 1445226"/>
                <a:gd name="connsiteY6" fmla="*/ 542988 h 1449830"/>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5226" h="1449768">
                  <a:moveTo>
                    <a:pt x="20286" y="542988"/>
                  </a:moveTo>
                  <a:cubicBezTo>
                    <a:pt x="-30514" y="320738"/>
                    <a:pt x="20286" y="203898"/>
                    <a:pt x="104106" y="116268"/>
                  </a:cubicBezTo>
                  <a:cubicBezTo>
                    <a:pt x="187926" y="28638"/>
                    <a:pt x="299686" y="-31052"/>
                    <a:pt x="523206" y="17208"/>
                  </a:cubicBezTo>
                  <a:cubicBezTo>
                    <a:pt x="746726" y="65468"/>
                    <a:pt x="1445226" y="325818"/>
                    <a:pt x="1445226" y="405828"/>
                  </a:cubicBezTo>
                  <a:cubicBezTo>
                    <a:pt x="1087086" y="310578"/>
                    <a:pt x="726406" y="292798"/>
                    <a:pt x="523206" y="497268"/>
                  </a:cubicBezTo>
                  <a:cubicBezTo>
                    <a:pt x="320006" y="701738"/>
                    <a:pt x="332706" y="1129728"/>
                    <a:pt x="408906" y="1449768"/>
                  </a:cubicBezTo>
                  <a:cubicBezTo>
                    <a:pt x="340326" y="1289748"/>
                    <a:pt x="71086" y="765238"/>
                    <a:pt x="20286" y="542988"/>
                  </a:cubicBezTo>
                  <a:close/>
                </a:path>
              </a:pathLst>
            </a:custGeom>
            <a:gradFill flip="none" rotWithShape="1">
              <a:gsLst>
                <a:gs pos="10000">
                  <a:schemeClr val="bg1">
                    <a:lumMod val="85000"/>
                  </a:schemeClr>
                </a:gs>
                <a:gs pos="42000">
                  <a:srgbClr val="FBFBFB"/>
                </a:gs>
                <a:gs pos="51000">
                  <a:srgbClr val="F8F8F8"/>
                </a:gs>
                <a:gs pos="87000">
                  <a:schemeClr val="bg1">
                    <a:lumMod val="85000"/>
                  </a:schemeClr>
                </a:gs>
              </a:gsLst>
              <a:lin ang="8100000" scaled="1"/>
              <a:tileRect/>
            </a:gradFill>
            <a:ln>
              <a:noFill/>
            </a:ln>
            <a:effectLst>
              <a:outerShdw blurRad="444500" dist="152400" dir="2700000" sx="92000" sy="92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3"/>
            <p:cNvSpPr/>
            <p:nvPr/>
          </p:nvSpPr>
          <p:spPr>
            <a:xfrm rot="10800000">
              <a:off x="4271495" y="4076779"/>
              <a:ext cx="1058877" cy="1062205"/>
            </a:xfrm>
            <a:custGeom>
              <a:avLst/>
              <a:gdLst>
                <a:gd name="connsiteX0" fmla="*/ 16243 w 1464100"/>
                <a:gd name="connsiteY0" fmla="*/ 562479 h 1476922"/>
                <a:gd name="connsiteX1" fmla="*/ 122923 w 1464100"/>
                <a:gd name="connsiteY1" fmla="*/ 143379 h 1476922"/>
                <a:gd name="connsiteX2" fmla="*/ 496303 w 1464100"/>
                <a:gd name="connsiteY2" fmla="*/ 13839 h 1476922"/>
                <a:gd name="connsiteX3" fmla="*/ 1464043 w 1464100"/>
                <a:gd name="connsiteY3" fmla="*/ 432939 h 1476922"/>
                <a:gd name="connsiteX4" fmla="*/ 542023 w 1464100"/>
                <a:gd name="connsiteY4" fmla="*/ 524379 h 1476922"/>
                <a:gd name="connsiteX5" fmla="*/ 427723 w 1464100"/>
                <a:gd name="connsiteY5" fmla="*/ 1476879 h 1476922"/>
                <a:gd name="connsiteX6" fmla="*/ 16243 w 1464100"/>
                <a:gd name="connsiteY6" fmla="*/ 562479 h 1476922"/>
                <a:gd name="connsiteX0" fmla="*/ 29819 w 1477676"/>
                <a:gd name="connsiteY0" fmla="*/ 569393 h 1483836"/>
                <a:gd name="connsiteX1" fmla="*/ 136499 w 1477676"/>
                <a:gd name="connsiteY1" fmla="*/ 150293 h 1483836"/>
                <a:gd name="connsiteX2" fmla="*/ 509879 w 1477676"/>
                <a:gd name="connsiteY2" fmla="*/ 20753 h 1483836"/>
                <a:gd name="connsiteX3" fmla="*/ 1477619 w 1477676"/>
                <a:gd name="connsiteY3" fmla="*/ 439853 h 1483836"/>
                <a:gd name="connsiteX4" fmla="*/ 555599 w 1477676"/>
                <a:gd name="connsiteY4" fmla="*/ 531293 h 1483836"/>
                <a:gd name="connsiteX5" fmla="*/ 441299 w 1477676"/>
                <a:gd name="connsiteY5" fmla="*/ 1483793 h 1483836"/>
                <a:gd name="connsiteX6" fmla="*/ 29819 w 1477676"/>
                <a:gd name="connsiteY6" fmla="*/ 569393 h 1483836"/>
                <a:gd name="connsiteX0" fmla="*/ 17161 w 1464961"/>
                <a:gd name="connsiteY0" fmla="*/ 535197 h 1449640"/>
                <a:gd name="connsiteX1" fmla="*/ 123841 w 1464961"/>
                <a:gd name="connsiteY1" fmla="*/ 116097 h 1449640"/>
                <a:gd name="connsiteX2" fmla="*/ 542941 w 1464961"/>
                <a:gd name="connsiteY2" fmla="*/ 17037 h 1449640"/>
                <a:gd name="connsiteX3" fmla="*/ 1464961 w 1464961"/>
                <a:gd name="connsiteY3" fmla="*/ 405657 h 1449640"/>
                <a:gd name="connsiteX4" fmla="*/ 542941 w 1464961"/>
                <a:gd name="connsiteY4" fmla="*/ 497097 h 1449640"/>
                <a:gd name="connsiteX5" fmla="*/ 428641 w 1464961"/>
                <a:gd name="connsiteY5" fmla="*/ 1449597 h 1449640"/>
                <a:gd name="connsiteX6" fmla="*/ 17161 w 1464961"/>
                <a:gd name="connsiteY6" fmla="*/ 535197 h 1449640"/>
                <a:gd name="connsiteX0" fmla="*/ 20286 w 1445226"/>
                <a:gd name="connsiteY0" fmla="*/ 542988 h 1449830"/>
                <a:gd name="connsiteX1" fmla="*/ 104106 w 1445226"/>
                <a:gd name="connsiteY1" fmla="*/ 116268 h 1449830"/>
                <a:gd name="connsiteX2" fmla="*/ 523206 w 1445226"/>
                <a:gd name="connsiteY2" fmla="*/ 17208 h 1449830"/>
                <a:gd name="connsiteX3" fmla="*/ 1445226 w 1445226"/>
                <a:gd name="connsiteY3" fmla="*/ 405828 h 1449830"/>
                <a:gd name="connsiteX4" fmla="*/ 523206 w 1445226"/>
                <a:gd name="connsiteY4" fmla="*/ 497268 h 1449830"/>
                <a:gd name="connsiteX5" fmla="*/ 408906 w 1445226"/>
                <a:gd name="connsiteY5" fmla="*/ 1449768 h 1449830"/>
                <a:gd name="connsiteX6" fmla="*/ 20286 w 1445226"/>
                <a:gd name="connsiteY6" fmla="*/ 542988 h 1449830"/>
                <a:gd name="connsiteX0" fmla="*/ 20286 w 1445226"/>
                <a:gd name="connsiteY0" fmla="*/ 542988 h 1449830"/>
                <a:gd name="connsiteX1" fmla="*/ 104106 w 1445226"/>
                <a:gd name="connsiteY1" fmla="*/ 116268 h 1449830"/>
                <a:gd name="connsiteX2" fmla="*/ 523206 w 1445226"/>
                <a:gd name="connsiteY2" fmla="*/ 17208 h 1449830"/>
                <a:gd name="connsiteX3" fmla="*/ 1445226 w 1445226"/>
                <a:gd name="connsiteY3" fmla="*/ 405828 h 1449830"/>
                <a:gd name="connsiteX4" fmla="*/ 523206 w 1445226"/>
                <a:gd name="connsiteY4" fmla="*/ 497268 h 1449830"/>
                <a:gd name="connsiteX5" fmla="*/ 408906 w 1445226"/>
                <a:gd name="connsiteY5" fmla="*/ 1449768 h 1449830"/>
                <a:gd name="connsiteX6" fmla="*/ 20286 w 1445226"/>
                <a:gd name="connsiteY6" fmla="*/ 542988 h 1449830"/>
                <a:gd name="connsiteX0" fmla="*/ 20286 w 1445226"/>
                <a:gd name="connsiteY0" fmla="*/ 542988 h 1449830"/>
                <a:gd name="connsiteX1" fmla="*/ 104106 w 1445226"/>
                <a:gd name="connsiteY1" fmla="*/ 116268 h 1449830"/>
                <a:gd name="connsiteX2" fmla="*/ 523206 w 1445226"/>
                <a:gd name="connsiteY2" fmla="*/ 17208 h 1449830"/>
                <a:gd name="connsiteX3" fmla="*/ 1445226 w 1445226"/>
                <a:gd name="connsiteY3" fmla="*/ 405828 h 1449830"/>
                <a:gd name="connsiteX4" fmla="*/ 523206 w 1445226"/>
                <a:gd name="connsiteY4" fmla="*/ 497268 h 1449830"/>
                <a:gd name="connsiteX5" fmla="*/ 408906 w 1445226"/>
                <a:gd name="connsiteY5" fmla="*/ 1449768 h 1449830"/>
                <a:gd name="connsiteX6" fmla="*/ 20286 w 1445226"/>
                <a:gd name="connsiteY6" fmla="*/ 542988 h 1449830"/>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5226" h="1449768">
                  <a:moveTo>
                    <a:pt x="20286" y="542988"/>
                  </a:moveTo>
                  <a:cubicBezTo>
                    <a:pt x="-30514" y="320738"/>
                    <a:pt x="20286" y="203898"/>
                    <a:pt x="104106" y="116268"/>
                  </a:cubicBezTo>
                  <a:cubicBezTo>
                    <a:pt x="187926" y="28638"/>
                    <a:pt x="299686" y="-31052"/>
                    <a:pt x="523206" y="17208"/>
                  </a:cubicBezTo>
                  <a:cubicBezTo>
                    <a:pt x="746726" y="65468"/>
                    <a:pt x="1445226" y="325818"/>
                    <a:pt x="1445226" y="405828"/>
                  </a:cubicBezTo>
                  <a:cubicBezTo>
                    <a:pt x="1087086" y="310578"/>
                    <a:pt x="726406" y="292798"/>
                    <a:pt x="523206" y="497268"/>
                  </a:cubicBezTo>
                  <a:cubicBezTo>
                    <a:pt x="320006" y="701738"/>
                    <a:pt x="332706" y="1129728"/>
                    <a:pt x="408906" y="1449768"/>
                  </a:cubicBezTo>
                  <a:cubicBezTo>
                    <a:pt x="340326" y="1289748"/>
                    <a:pt x="71086" y="765238"/>
                    <a:pt x="20286" y="542988"/>
                  </a:cubicBezTo>
                  <a:close/>
                </a:path>
              </a:pathLst>
            </a:custGeom>
            <a:gradFill flip="none" rotWithShape="1">
              <a:gsLst>
                <a:gs pos="10000">
                  <a:schemeClr val="bg1">
                    <a:lumMod val="85000"/>
                  </a:schemeClr>
                </a:gs>
                <a:gs pos="42000">
                  <a:srgbClr val="FBFBFB"/>
                </a:gs>
                <a:gs pos="51000">
                  <a:srgbClr val="F8F8F8"/>
                </a:gs>
                <a:gs pos="87000">
                  <a:schemeClr val="bg1">
                    <a:lumMod val="85000"/>
                  </a:schemeClr>
                </a:gs>
              </a:gsLst>
              <a:lin ang="8100000" scaled="1"/>
              <a:tileRect/>
            </a:gradFill>
            <a:ln>
              <a:noFill/>
            </a:ln>
            <a:effectLst>
              <a:outerShdw blurRad="444500" dist="152400" dir="2700000" sx="92000" sy="92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rot="10800000" flipV="1">
              <a:off x="4227953" y="541072"/>
              <a:ext cx="1058877" cy="1062205"/>
            </a:xfrm>
            <a:custGeom>
              <a:avLst/>
              <a:gdLst>
                <a:gd name="connsiteX0" fmla="*/ 16243 w 1464100"/>
                <a:gd name="connsiteY0" fmla="*/ 562479 h 1476922"/>
                <a:gd name="connsiteX1" fmla="*/ 122923 w 1464100"/>
                <a:gd name="connsiteY1" fmla="*/ 143379 h 1476922"/>
                <a:gd name="connsiteX2" fmla="*/ 496303 w 1464100"/>
                <a:gd name="connsiteY2" fmla="*/ 13839 h 1476922"/>
                <a:gd name="connsiteX3" fmla="*/ 1464043 w 1464100"/>
                <a:gd name="connsiteY3" fmla="*/ 432939 h 1476922"/>
                <a:gd name="connsiteX4" fmla="*/ 542023 w 1464100"/>
                <a:gd name="connsiteY4" fmla="*/ 524379 h 1476922"/>
                <a:gd name="connsiteX5" fmla="*/ 427723 w 1464100"/>
                <a:gd name="connsiteY5" fmla="*/ 1476879 h 1476922"/>
                <a:gd name="connsiteX6" fmla="*/ 16243 w 1464100"/>
                <a:gd name="connsiteY6" fmla="*/ 562479 h 1476922"/>
                <a:gd name="connsiteX0" fmla="*/ 29819 w 1477676"/>
                <a:gd name="connsiteY0" fmla="*/ 569393 h 1483836"/>
                <a:gd name="connsiteX1" fmla="*/ 136499 w 1477676"/>
                <a:gd name="connsiteY1" fmla="*/ 150293 h 1483836"/>
                <a:gd name="connsiteX2" fmla="*/ 509879 w 1477676"/>
                <a:gd name="connsiteY2" fmla="*/ 20753 h 1483836"/>
                <a:gd name="connsiteX3" fmla="*/ 1477619 w 1477676"/>
                <a:gd name="connsiteY3" fmla="*/ 439853 h 1483836"/>
                <a:gd name="connsiteX4" fmla="*/ 555599 w 1477676"/>
                <a:gd name="connsiteY4" fmla="*/ 531293 h 1483836"/>
                <a:gd name="connsiteX5" fmla="*/ 441299 w 1477676"/>
                <a:gd name="connsiteY5" fmla="*/ 1483793 h 1483836"/>
                <a:gd name="connsiteX6" fmla="*/ 29819 w 1477676"/>
                <a:gd name="connsiteY6" fmla="*/ 569393 h 1483836"/>
                <a:gd name="connsiteX0" fmla="*/ 17161 w 1464961"/>
                <a:gd name="connsiteY0" fmla="*/ 535197 h 1449640"/>
                <a:gd name="connsiteX1" fmla="*/ 123841 w 1464961"/>
                <a:gd name="connsiteY1" fmla="*/ 116097 h 1449640"/>
                <a:gd name="connsiteX2" fmla="*/ 542941 w 1464961"/>
                <a:gd name="connsiteY2" fmla="*/ 17037 h 1449640"/>
                <a:gd name="connsiteX3" fmla="*/ 1464961 w 1464961"/>
                <a:gd name="connsiteY3" fmla="*/ 405657 h 1449640"/>
                <a:gd name="connsiteX4" fmla="*/ 542941 w 1464961"/>
                <a:gd name="connsiteY4" fmla="*/ 497097 h 1449640"/>
                <a:gd name="connsiteX5" fmla="*/ 428641 w 1464961"/>
                <a:gd name="connsiteY5" fmla="*/ 1449597 h 1449640"/>
                <a:gd name="connsiteX6" fmla="*/ 17161 w 1464961"/>
                <a:gd name="connsiteY6" fmla="*/ 535197 h 1449640"/>
                <a:gd name="connsiteX0" fmla="*/ 20286 w 1445226"/>
                <a:gd name="connsiteY0" fmla="*/ 542988 h 1449830"/>
                <a:gd name="connsiteX1" fmla="*/ 104106 w 1445226"/>
                <a:gd name="connsiteY1" fmla="*/ 116268 h 1449830"/>
                <a:gd name="connsiteX2" fmla="*/ 523206 w 1445226"/>
                <a:gd name="connsiteY2" fmla="*/ 17208 h 1449830"/>
                <a:gd name="connsiteX3" fmla="*/ 1445226 w 1445226"/>
                <a:gd name="connsiteY3" fmla="*/ 405828 h 1449830"/>
                <a:gd name="connsiteX4" fmla="*/ 523206 w 1445226"/>
                <a:gd name="connsiteY4" fmla="*/ 497268 h 1449830"/>
                <a:gd name="connsiteX5" fmla="*/ 408906 w 1445226"/>
                <a:gd name="connsiteY5" fmla="*/ 1449768 h 1449830"/>
                <a:gd name="connsiteX6" fmla="*/ 20286 w 1445226"/>
                <a:gd name="connsiteY6" fmla="*/ 542988 h 1449830"/>
                <a:gd name="connsiteX0" fmla="*/ 20286 w 1445226"/>
                <a:gd name="connsiteY0" fmla="*/ 542988 h 1449830"/>
                <a:gd name="connsiteX1" fmla="*/ 104106 w 1445226"/>
                <a:gd name="connsiteY1" fmla="*/ 116268 h 1449830"/>
                <a:gd name="connsiteX2" fmla="*/ 523206 w 1445226"/>
                <a:gd name="connsiteY2" fmla="*/ 17208 h 1449830"/>
                <a:gd name="connsiteX3" fmla="*/ 1445226 w 1445226"/>
                <a:gd name="connsiteY3" fmla="*/ 405828 h 1449830"/>
                <a:gd name="connsiteX4" fmla="*/ 523206 w 1445226"/>
                <a:gd name="connsiteY4" fmla="*/ 497268 h 1449830"/>
                <a:gd name="connsiteX5" fmla="*/ 408906 w 1445226"/>
                <a:gd name="connsiteY5" fmla="*/ 1449768 h 1449830"/>
                <a:gd name="connsiteX6" fmla="*/ 20286 w 1445226"/>
                <a:gd name="connsiteY6" fmla="*/ 542988 h 1449830"/>
                <a:gd name="connsiteX0" fmla="*/ 20286 w 1445226"/>
                <a:gd name="connsiteY0" fmla="*/ 542988 h 1449830"/>
                <a:gd name="connsiteX1" fmla="*/ 104106 w 1445226"/>
                <a:gd name="connsiteY1" fmla="*/ 116268 h 1449830"/>
                <a:gd name="connsiteX2" fmla="*/ 523206 w 1445226"/>
                <a:gd name="connsiteY2" fmla="*/ 17208 h 1449830"/>
                <a:gd name="connsiteX3" fmla="*/ 1445226 w 1445226"/>
                <a:gd name="connsiteY3" fmla="*/ 405828 h 1449830"/>
                <a:gd name="connsiteX4" fmla="*/ 523206 w 1445226"/>
                <a:gd name="connsiteY4" fmla="*/ 497268 h 1449830"/>
                <a:gd name="connsiteX5" fmla="*/ 408906 w 1445226"/>
                <a:gd name="connsiteY5" fmla="*/ 1449768 h 1449830"/>
                <a:gd name="connsiteX6" fmla="*/ 20286 w 1445226"/>
                <a:gd name="connsiteY6" fmla="*/ 542988 h 1449830"/>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 name="connsiteX0" fmla="*/ 20286 w 1445226"/>
                <a:gd name="connsiteY0" fmla="*/ 542988 h 1449768"/>
                <a:gd name="connsiteX1" fmla="*/ 104106 w 1445226"/>
                <a:gd name="connsiteY1" fmla="*/ 116268 h 1449768"/>
                <a:gd name="connsiteX2" fmla="*/ 523206 w 1445226"/>
                <a:gd name="connsiteY2" fmla="*/ 17208 h 1449768"/>
                <a:gd name="connsiteX3" fmla="*/ 1445226 w 1445226"/>
                <a:gd name="connsiteY3" fmla="*/ 405828 h 1449768"/>
                <a:gd name="connsiteX4" fmla="*/ 523206 w 1445226"/>
                <a:gd name="connsiteY4" fmla="*/ 497268 h 1449768"/>
                <a:gd name="connsiteX5" fmla="*/ 408906 w 1445226"/>
                <a:gd name="connsiteY5" fmla="*/ 1449768 h 1449768"/>
                <a:gd name="connsiteX6" fmla="*/ 20286 w 1445226"/>
                <a:gd name="connsiteY6" fmla="*/ 542988 h 144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5226" h="1449768">
                  <a:moveTo>
                    <a:pt x="20286" y="542988"/>
                  </a:moveTo>
                  <a:cubicBezTo>
                    <a:pt x="-30514" y="320738"/>
                    <a:pt x="20286" y="203898"/>
                    <a:pt x="104106" y="116268"/>
                  </a:cubicBezTo>
                  <a:cubicBezTo>
                    <a:pt x="187926" y="28638"/>
                    <a:pt x="299686" y="-31052"/>
                    <a:pt x="523206" y="17208"/>
                  </a:cubicBezTo>
                  <a:cubicBezTo>
                    <a:pt x="746726" y="65468"/>
                    <a:pt x="1445226" y="325818"/>
                    <a:pt x="1445226" y="405828"/>
                  </a:cubicBezTo>
                  <a:cubicBezTo>
                    <a:pt x="1087086" y="310578"/>
                    <a:pt x="726406" y="292798"/>
                    <a:pt x="523206" y="497268"/>
                  </a:cubicBezTo>
                  <a:cubicBezTo>
                    <a:pt x="320006" y="701738"/>
                    <a:pt x="332706" y="1129728"/>
                    <a:pt x="408906" y="1449768"/>
                  </a:cubicBezTo>
                  <a:cubicBezTo>
                    <a:pt x="340326" y="1289748"/>
                    <a:pt x="71086" y="765238"/>
                    <a:pt x="20286" y="542988"/>
                  </a:cubicBezTo>
                  <a:close/>
                </a:path>
              </a:pathLst>
            </a:custGeom>
            <a:gradFill flip="none" rotWithShape="1">
              <a:gsLst>
                <a:gs pos="10000">
                  <a:schemeClr val="bg1">
                    <a:lumMod val="85000"/>
                  </a:schemeClr>
                </a:gs>
                <a:gs pos="42000">
                  <a:srgbClr val="FBFBFB"/>
                </a:gs>
                <a:gs pos="51000">
                  <a:srgbClr val="F8F8F8"/>
                </a:gs>
                <a:gs pos="87000">
                  <a:schemeClr val="bg1">
                    <a:lumMod val="85000"/>
                  </a:schemeClr>
                </a:gs>
              </a:gsLst>
              <a:lin ang="8100000" scaled="1"/>
              <a:tileRect/>
            </a:gradFill>
            <a:ln>
              <a:noFill/>
            </a:ln>
            <a:effectLst>
              <a:outerShdw blurRad="444500" dist="152400" dir="2700000" sx="92000" sy="92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Freeform 77"/>
            <p:cNvSpPr>
              <a:spLocks noEditPoints="1"/>
            </p:cNvSpPr>
            <p:nvPr/>
          </p:nvSpPr>
          <p:spPr bwMode="auto">
            <a:xfrm>
              <a:off x="2339345" y="2036062"/>
              <a:ext cx="1303927" cy="1474001"/>
            </a:xfrm>
            <a:custGeom>
              <a:avLst/>
              <a:gdLst>
                <a:gd name="T0" fmla="*/ 127 w 275"/>
                <a:gd name="T1" fmla="*/ 53 h 311"/>
                <a:gd name="T2" fmla="*/ 132 w 275"/>
                <a:gd name="T3" fmla="*/ 37 h 311"/>
                <a:gd name="T4" fmla="*/ 138 w 275"/>
                <a:gd name="T5" fmla="*/ 0 h 311"/>
                <a:gd name="T6" fmla="*/ 143 w 275"/>
                <a:gd name="T7" fmla="*/ 37 h 311"/>
                <a:gd name="T8" fmla="*/ 148 w 275"/>
                <a:gd name="T9" fmla="*/ 53 h 311"/>
                <a:gd name="T10" fmla="*/ 3 w 275"/>
                <a:gd name="T11" fmla="*/ 77 h 311"/>
                <a:gd name="T12" fmla="*/ 38 w 275"/>
                <a:gd name="T13" fmla="*/ 91 h 311"/>
                <a:gd name="T14" fmla="*/ 55 w 275"/>
                <a:gd name="T15" fmla="*/ 95 h 311"/>
                <a:gd name="T16" fmla="*/ 44 w 275"/>
                <a:gd name="T17" fmla="*/ 113 h 311"/>
                <a:gd name="T18" fmla="*/ 32 w 275"/>
                <a:gd name="T19" fmla="*/ 101 h 311"/>
                <a:gd name="T20" fmla="*/ 3 w 275"/>
                <a:gd name="T21" fmla="*/ 77 h 311"/>
                <a:gd name="T22" fmla="*/ 221 w 275"/>
                <a:gd name="T23" fmla="*/ 95 h 311"/>
                <a:gd name="T24" fmla="*/ 237 w 275"/>
                <a:gd name="T25" fmla="*/ 91 h 311"/>
                <a:gd name="T26" fmla="*/ 272 w 275"/>
                <a:gd name="T27" fmla="*/ 78 h 311"/>
                <a:gd name="T28" fmla="*/ 243 w 275"/>
                <a:gd name="T29" fmla="*/ 101 h 311"/>
                <a:gd name="T30" fmla="*/ 231 w 275"/>
                <a:gd name="T31" fmla="*/ 113 h 311"/>
                <a:gd name="T32" fmla="*/ 55 w 275"/>
                <a:gd name="T33" fmla="*/ 215 h 311"/>
                <a:gd name="T34" fmla="*/ 38 w 275"/>
                <a:gd name="T35" fmla="*/ 219 h 311"/>
                <a:gd name="T36" fmla="*/ 3 w 275"/>
                <a:gd name="T37" fmla="*/ 233 h 311"/>
                <a:gd name="T38" fmla="*/ 32 w 275"/>
                <a:gd name="T39" fmla="*/ 209 h 311"/>
                <a:gd name="T40" fmla="*/ 44 w 275"/>
                <a:gd name="T41" fmla="*/ 197 h 311"/>
                <a:gd name="T42" fmla="*/ 186 w 275"/>
                <a:gd name="T43" fmla="*/ 139 h 311"/>
                <a:gd name="T44" fmla="*/ 161 w 275"/>
                <a:gd name="T45" fmla="*/ 130 h 311"/>
                <a:gd name="T46" fmla="*/ 148 w 275"/>
                <a:gd name="T47" fmla="*/ 122 h 311"/>
                <a:gd name="T48" fmla="*/ 138 w 275"/>
                <a:gd name="T49" fmla="*/ 104 h 311"/>
                <a:gd name="T50" fmla="*/ 127 w 275"/>
                <a:gd name="T51" fmla="*/ 122 h 311"/>
                <a:gd name="T52" fmla="*/ 99 w 275"/>
                <a:gd name="T53" fmla="*/ 121 h 311"/>
                <a:gd name="T54" fmla="*/ 89 w 275"/>
                <a:gd name="T55" fmla="*/ 139 h 311"/>
                <a:gd name="T56" fmla="*/ 104 w 275"/>
                <a:gd name="T57" fmla="*/ 163 h 311"/>
                <a:gd name="T58" fmla="*/ 99 w 275"/>
                <a:gd name="T59" fmla="*/ 189 h 311"/>
                <a:gd name="T60" fmla="*/ 119 w 275"/>
                <a:gd name="T61" fmla="*/ 185 h 311"/>
                <a:gd name="T62" fmla="*/ 127 w 275"/>
                <a:gd name="T63" fmla="*/ 206 h 311"/>
                <a:gd name="T64" fmla="*/ 148 w 275"/>
                <a:gd name="T65" fmla="*/ 205 h 311"/>
                <a:gd name="T66" fmla="*/ 161 w 275"/>
                <a:gd name="T67" fmla="*/ 181 h 311"/>
                <a:gd name="T68" fmla="*/ 181 w 275"/>
                <a:gd name="T69" fmla="*/ 183 h 311"/>
                <a:gd name="T70" fmla="*/ 172 w 275"/>
                <a:gd name="T71" fmla="*/ 163 h 311"/>
                <a:gd name="T72" fmla="*/ 156 w 275"/>
                <a:gd name="T73" fmla="*/ 167 h 311"/>
                <a:gd name="T74" fmla="*/ 126 w 275"/>
                <a:gd name="T75" fmla="*/ 174 h 311"/>
                <a:gd name="T76" fmla="*/ 119 w 275"/>
                <a:gd name="T77" fmla="*/ 144 h 311"/>
                <a:gd name="T78" fmla="*/ 149 w 275"/>
                <a:gd name="T79" fmla="*/ 137 h 311"/>
                <a:gd name="T80" fmla="*/ 156 w 275"/>
                <a:gd name="T81" fmla="*/ 167 h 311"/>
                <a:gd name="T82" fmla="*/ 148 w 275"/>
                <a:gd name="T83" fmla="*/ 257 h 311"/>
                <a:gd name="T84" fmla="*/ 143 w 275"/>
                <a:gd name="T85" fmla="*/ 274 h 311"/>
                <a:gd name="T86" fmla="*/ 137 w 275"/>
                <a:gd name="T87" fmla="*/ 311 h 311"/>
                <a:gd name="T88" fmla="*/ 132 w 275"/>
                <a:gd name="T89" fmla="*/ 274 h 311"/>
                <a:gd name="T90" fmla="*/ 127 w 275"/>
                <a:gd name="T91" fmla="*/ 257 h 311"/>
                <a:gd name="T92" fmla="*/ 272 w 275"/>
                <a:gd name="T93" fmla="*/ 233 h 311"/>
                <a:gd name="T94" fmla="*/ 237 w 275"/>
                <a:gd name="T95" fmla="*/ 219 h 311"/>
                <a:gd name="T96" fmla="*/ 221 w 275"/>
                <a:gd name="T97" fmla="*/ 215 h 311"/>
                <a:gd name="T98" fmla="*/ 231 w 275"/>
                <a:gd name="T99" fmla="*/ 197 h 311"/>
                <a:gd name="T100" fmla="*/ 243 w 275"/>
                <a:gd name="T101" fmla="*/ 209 h 311"/>
                <a:gd name="T102" fmla="*/ 272 w 275"/>
                <a:gd name="T103" fmla="*/ 233 h 311"/>
                <a:gd name="T104" fmla="*/ 61 w 275"/>
                <a:gd name="T105" fmla="*/ 107 h 311"/>
                <a:gd name="T106" fmla="*/ 215 w 275"/>
                <a:gd name="T107" fmla="*/ 204 h 311"/>
                <a:gd name="T108" fmla="*/ 191 w 275"/>
                <a:gd name="T109" fmla="*/ 189 h 311"/>
                <a:gd name="T110" fmla="*/ 104 w 275"/>
                <a:gd name="T111" fmla="*/ 208 h 311"/>
                <a:gd name="T112" fmla="*/ 85 w 275"/>
                <a:gd name="T113" fmla="*/ 122 h 311"/>
                <a:gd name="T114" fmla="*/ 171 w 275"/>
                <a:gd name="T115" fmla="*/ 102 h 311"/>
                <a:gd name="T116" fmla="*/ 146 w 275"/>
                <a:gd name="T117" fmla="*/ 161 h 311"/>
                <a:gd name="T118" fmla="*/ 129 w 275"/>
                <a:gd name="T119" fmla="*/ 150 h 311"/>
                <a:gd name="T120" fmla="*/ 146 w 275"/>
                <a:gd name="T121" fmla="*/ 161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5" h="311">
                  <a:moveTo>
                    <a:pt x="138" y="53"/>
                  </a:moveTo>
                  <a:cubicBezTo>
                    <a:pt x="134" y="53"/>
                    <a:pt x="131" y="53"/>
                    <a:pt x="127" y="53"/>
                  </a:cubicBezTo>
                  <a:cubicBezTo>
                    <a:pt x="127" y="46"/>
                    <a:pt x="127" y="46"/>
                    <a:pt x="127" y="46"/>
                  </a:cubicBezTo>
                  <a:cubicBezTo>
                    <a:pt x="127" y="42"/>
                    <a:pt x="129" y="39"/>
                    <a:pt x="132" y="37"/>
                  </a:cubicBezTo>
                  <a:cubicBezTo>
                    <a:pt x="130" y="24"/>
                    <a:pt x="128" y="14"/>
                    <a:pt x="128" y="9"/>
                  </a:cubicBezTo>
                  <a:cubicBezTo>
                    <a:pt x="128" y="4"/>
                    <a:pt x="132" y="0"/>
                    <a:pt x="138" y="0"/>
                  </a:cubicBezTo>
                  <a:cubicBezTo>
                    <a:pt x="143" y="0"/>
                    <a:pt x="147" y="4"/>
                    <a:pt x="147" y="9"/>
                  </a:cubicBezTo>
                  <a:cubicBezTo>
                    <a:pt x="147" y="14"/>
                    <a:pt x="145" y="23"/>
                    <a:pt x="143" y="37"/>
                  </a:cubicBezTo>
                  <a:cubicBezTo>
                    <a:pt x="146" y="39"/>
                    <a:pt x="148" y="42"/>
                    <a:pt x="148" y="46"/>
                  </a:cubicBezTo>
                  <a:cubicBezTo>
                    <a:pt x="148" y="53"/>
                    <a:pt x="148" y="53"/>
                    <a:pt x="148" y="53"/>
                  </a:cubicBezTo>
                  <a:cubicBezTo>
                    <a:pt x="145" y="53"/>
                    <a:pt x="141" y="53"/>
                    <a:pt x="138" y="53"/>
                  </a:cubicBezTo>
                  <a:close/>
                  <a:moveTo>
                    <a:pt x="3" y="77"/>
                  </a:moveTo>
                  <a:cubicBezTo>
                    <a:pt x="6" y="73"/>
                    <a:pt x="11" y="71"/>
                    <a:pt x="16" y="74"/>
                  </a:cubicBezTo>
                  <a:cubicBezTo>
                    <a:pt x="20" y="76"/>
                    <a:pt x="27" y="82"/>
                    <a:pt x="38" y="91"/>
                  </a:cubicBezTo>
                  <a:cubicBezTo>
                    <a:pt x="41" y="90"/>
                    <a:pt x="45" y="90"/>
                    <a:pt x="48" y="91"/>
                  </a:cubicBezTo>
                  <a:cubicBezTo>
                    <a:pt x="55" y="95"/>
                    <a:pt x="55" y="95"/>
                    <a:pt x="55" y="95"/>
                  </a:cubicBezTo>
                  <a:cubicBezTo>
                    <a:pt x="53" y="97"/>
                    <a:pt x="52" y="99"/>
                    <a:pt x="51" y="101"/>
                  </a:cubicBezTo>
                  <a:cubicBezTo>
                    <a:pt x="48" y="105"/>
                    <a:pt x="46" y="109"/>
                    <a:pt x="44" y="113"/>
                  </a:cubicBezTo>
                  <a:cubicBezTo>
                    <a:pt x="37" y="110"/>
                    <a:pt x="37" y="110"/>
                    <a:pt x="37" y="110"/>
                  </a:cubicBezTo>
                  <a:cubicBezTo>
                    <a:pt x="34" y="108"/>
                    <a:pt x="32" y="105"/>
                    <a:pt x="32" y="101"/>
                  </a:cubicBezTo>
                  <a:cubicBezTo>
                    <a:pt x="20" y="96"/>
                    <a:pt x="10" y="93"/>
                    <a:pt x="6" y="90"/>
                  </a:cubicBezTo>
                  <a:cubicBezTo>
                    <a:pt x="2" y="88"/>
                    <a:pt x="0" y="82"/>
                    <a:pt x="3" y="77"/>
                  </a:cubicBezTo>
                  <a:close/>
                  <a:moveTo>
                    <a:pt x="231" y="113"/>
                  </a:moveTo>
                  <a:cubicBezTo>
                    <a:pt x="228" y="107"/>
                    <a:pt x="225" y="101"/>
                    <a:pt x="221" y="95"/>
                  </a:cubicBezTo>
                  <a:cubicBezTo>
                    <a:pt x="227" y="91"/>
                    <a:pt x="227" y="91"/>
                    <a:pt x="227" y="91"/>
                  </a:cubicBezTo>
                  <a:cubicBezTo>
                    <a:pt x="230" y="90"/>
                    <a:pt x="234" y="90"/>
                    <a:pt x="237" y="91"/>
                  </a:cubicBezTo>
                  <a:cubicBezTo>
                    <a:pt x="248" y="83"/>
                    <a:pt x="256" y="76"/>
                    <a:pt x="259" y="74"/>
                  </a:cubicBezTo>
                  <a:cubicBezTo>
                    <a:pt x="264" y="72"/>
                    <a:pt x="270" y="73"/>
                    <a:pt x="272" y="78"/>
                  </a:cubicBezTo>
                  <a:cubicBezTo>
                    <a:pt x="275" y="82"/>
                    <a:pt x="273" y="88"/>
                    <a:pt x="269" y="91"/>
                  </a:cubicBezTo>
                  <a:cubicBezTo>
                    <a:pt x="265" y="93"/>
                    <a:pt x="256" y="96"/>
                    <a:pt x="243" y="101"/>
                  </a:cubicBezTo>
                  <a:cubicBezTo>
                    <a:pt x="243" y="105"/>
                    <a:pt x="241" y="108"/>
                    <a:pt x="238" y="110"/>
                  </a:cubicBezTo>
                  <a:lnTo>
                    <a:pt x="231" y="113"/>
                  </a:lnTo>
                  <a:close/>
                  <a:moveTo>
                    <a:pt x="44" y="197"/>
                  </a:moveTo>
                  <a:cubicBezTo>
                    <a:pt x="47" y="204"/>
                    <a:pt x="51" y="210"/>
                    <a:pt x="55" y="215"/>
                  </a:cubicBezTo>
                  <a:cubicBezTo>
                    <a:pt x="48" y="219"/>
                    <a:pt x="48" y="219"/>
                    <a:pt x="48" y="219"/>
                  </a:cubicBezTo>
                  <a:cubicBezTo>
                    <a:pt x="45" y="221"/>
                    <a:pt x="41" y="221"/>
                    <a:pt x="38" y="219"/>
                  </a:cubicBezTo>
                  <a:cubicBezTo>
                    <a:pt x="27" y="228"/>
                    <a:pt x="20" y="234"/>
                    <a:pt x="16" y="236"/>
                  </a:cubicBezTo>
                  <a:cubicBezTo>
                    <a:pt x="11" y="239"/>
                    <a:pt x="5" y="237"/>
                    <a:pt x="3" y="233"/>
                  </a:cubicBezTo>
                  <a:cubicBezTo>
                    <a:pt x="0" y="228"/>
                    <a:pt x="2" y="223"/>
                    <a:pt x="6" y="220"/>
                  </a:cubicBezTo>
                  <a:cubicBezTo>
                    <a:pt x="10" y="218"/>
                    <a:pt x="19" y="215"/>
                    <a:pt x="32" y="209"/>
                  </a:cubicBezTo>
                  <a:cubicBezTo>
                    <a:pt x="32" y="206"/>
                    <a:pt x="34" y="203"/>
                    <a:pt x="37" y="201"/>
                  </a:cubicBezTo>
                  <a:lnTo>
                    <a:pt x="44" y="197"/>
                  </a:lnTo>
                  <a:close/>
                  <a:moveTo>
                    <a:pt x="172" y="148"/>
                  </a:moveTo>
                  <a:cubicBezTo>
                    <a:pt x="186" y="139"/>
                    <a:pt x="186" y="139"/>
                    <a:pt x="186" y="139"/>
                  </a:cubicBezTo>
                  <a:cubicBezTo>
                    <a:pt x="184" y="132"/>
                    <a:pt x="181" y="126"/>
                    <a:pt x="176" y="121"/>
                  </a:cubicBezTo>
                  <a:cubicBezTo>
                    <a:pt x="161" y="130"/>
                    <a:pt x="161" y="130"/>
                    <a:pt x="161" y="130"/>
                  </a:cubicBezTo>
                  <a:cubicBezTo>
                    <a:pt x="160" y="128"/>
                    <a:pt x="158" y="127"/>
                    <a:pt x="156" y="126"/>
                  </a:cubicBezTo>
                  <a:cubicBezTo>
                    <a:pt x="154" y="124"/>
                    <a:pt x="151" y="123"/>
                    <a:pt x="148" y="122"/>
                  </a:cubicBezTo>
                  <a:cubicBezTo>
                    <a:pt x="148" y="105"/>
                    <a:pt x="148" y="105"/>
                    <a:pt x="148" y="105"/>
                  </a:cubicBezTo>
                  <a:cubicBezTo>
                    <a:pt x="145" y="104"/>
                    <a:pt x="141" y="104"/>
                    <a:pt x="138" y="104"/>
                  </a:cubicBezTo>
                  <a:cubicBezTo>
                    <a:pt x="134" y="104"/>
                    <a:pt x="131" y="104"/>
                    <a:pt x="127" y="105"/>
                  </a:cubicBezTo>
                  <a:cubicBezTo>
                    <a:pt x="127" y="122"/>
                    <a:pt x="127" y="122"/>
                    <a:pt x="127" y="122"/>
                  </a:cubicBezTo>
                  <a:cubicBezTo>
                    <a:pt x="122" y="124"/>
                    <a:pt x="118" y="126"/>
                    <a:pt x="114" y="130"/>
                  </a:cubicBezTo>
                  <a:cubicBezTo>
                    <a:pt x="99" y="121"/>
                    <a:pt x="99" y="121"/>
                    <a:pt x="99" y="121"/>
                  </a:cubicBezTo>
                  <a:cubicBezTo>
                    <a:pt x="98" y="123"/>
                    <a:pt x="96" y="125"/>
                    <a:pt x="94" y="128"/>
                  </a:cubicBezTo>
                  <a:cubicBezTo>
                    <a:pt x="92" y="132"/>
                    <a:pt x="90" y="135"/>
                    <a:pt x="89" y="139"/>
                  </a:cubicBezTo>
                  <a:cubicBezTo>
                    <a:pt x="104" y="148"/>
                    <a:pt x="104" y="148"/>
                    <a:pt x="104" y="148"/>
                  </a:cubicBezTo>
                  <a:cubicBezTo>
                    <a:pt x="103" y="153"/>
                    <a:pt x="103" y="158"/>
                    <a:pt x="104" y="163"/>
                  </a:cubicBezTo>
                  <a:cubicBezTo>
                    <a:pt x="89" y="171"/>
                    <a:pt x="89" y="171"/>
                    <a:pt x="89" y="171"/>
                  </a:cubicBezTo>
                  <a:cubicBezTo>
                    <a:pt x="91" y="178"/>
                    <a:pt x="95" y="184"/>
                    <a:pt x="99" y="189"/>
                  </a:cubicBezTo>
                  <a:cubicBezTo>
                    <a:pt x="114" y="181"/>
                    <a:pt x="114" y="181"/>
                    <a:pt x="114" y="181"/>
                  </a:cubicBezTo>
                  <a:cubicBezTo>
                    <a:pt x="116" y="182"/>
                    <a:pt x="117" y="184"/>
                    <a:pt x="119" y="185"/>
                  </a:cubicBezTo>
                  <a:cubicBezTo>
                    <a:pt x="122" y="186"/>
                    <a:pt x="124" y="188"/>
                    <a:pt x="127" y="188"/>
                  </a:cubicBezTo>
                  <a:cubicBezTo>
                    <a:pt x="127" y="206"/>
                    <a:pt x="127" y="206"/>
                    <a:pt x="127" y="206"/>
                  </a:cubicBezTo>
                  <a:cubicBezTo>
                    <a:pt x="130" y="206"/>
                    <a:pt x="134" y="207"/>
                    <a:pt x="138" y="207"/>
                  </a:cubicBezTo>
                  <a:cubicBezTo>
                    <a:pt x="141" y="207"/>
                    <a:pt x="145" y="206"/>
                    <a:pt x="148" y="205"/>
                  </a:cubicBezTo>
                  <a:cubicBezTo>
                    <a:pt x="148" y="189"/>
                    <a:pt x="148" y="189"/>
                    <a:pt x="148" y="189"/>
                  </a:cubicBezTo>
                  <a:cubicBezTo>
                    <a:pt x="153" y="187"/>
                    <a:pt x="157" y="184"/>
                    <a:pt x="161" y="181"/>
                  </a:cubicBezTo>
                  <a:cubicBezTo>
                    <a:pt x="176" y="189"/>
                    <a:pt x="176" y="189"/>
                    <a:pt x="176" y="189"/>
                  </a:cubicBezTo>
                  <a:cubicBezTo>
                    <a:pt x="178" y="187"/>
                    <a:pt x="180" y="185"/>
                    <a:pt x="181" y="183"/>
                  </a:cubicBezTo>
                  <a:cubicBezTo>
                    <a:pt x="183" y="179"/>
                    <a:pt x="185" y="175"/>
                    <a:pt x="186" y="171"/>
                  </a:cubicBezTo>
                  <a:cubicBezTo>
                    <a:pt x="172" y="163"/>
                    <a:pt x="172" y="163"/>
                    <a:pt x="172" y="163"/>
                  </a:cubicBezTo>
                  <a:cubicBezTo>
                    <a:pt x="173" y="158"/>
                    <a:pt x="173" y="153"/>
                    <a:pt x="172" y="148"/>
                  </a:cubicBezTo>
                  <a:close/>
                  <a:moveTo>
                    <a:pt x="156" y="167"/>
                  </a:moveTo>
                  <a:cubicBezTo>
                    <a:pt x="152" y="173"/>
                    <a:pt x="145" y="177"/>
                    <a:pt x="138" y="177"/>
                  </a:cubicBezTo>
                  <a:cubicBezTo>
                    <a:pt x="133" y="177"/>
                    <a:pt x="129" y="176"/>
                    <a:pt x="126" y="174"/>
                  </a:cubicBezTo>
                  <a:cubicBezTo>
                    <a:pt x="121" y="171"/>
                    <a:pt x="118" y="166"/>
                    <a:pt x="116" y="160"/>
                  </a:cubicBezTo>
                  <a:cubicBezTo>
                    <a:pt x="115" y="154"/>
                    <a:pt x="116" y="149"/>
                    <a:pt x="119" y="144"/>
                  </a:cubicBezTo>
                  <a:cubicBezTo>
                    <a:pt x="123" y="137"/>
                    <a:pt x="130" y="134"/>
                    <a:pt x="138" y="134"/>
                  </a:cubicBezTo>
                  <a:cubicBezTo>
                    <a:pt x="142" y="134"/>
                    <a:pt x="146" y="135"/>
                    <a:pt x="149" y="137"/>
                  </a:cubicBezTo>
                  <a:cubicBezTo>
                    <a:pt x="154" y="140"/>
                    <a:pt x="157" y="145"/>
                    <a:pt x="159" y="150"/>
                  </a:cubicBezTo>
                  <a:cubicBezTo>
                    <a:pt x="160" y="156"/>
                    <a:pt x="159" y="162"/>
                    <a:pt x="156" y="167"/>
                  </a:cubicBezTo>
                  <a:close/>
                  <a:moveTo>
                    <a:pt x="138" y="258"/>
                  </a:moveTo>
                  <a:cubicBezTo>
                    <a:pt x="141" y="258"/>
                    <a:pt x="145" y="257"/>
                    <a:pt x="148" y="257"/>
                  </a:cubicBezTo>
                  <a:cubicBezTo>
                    <a:pt x="148" y="265"/>
                    <a:pt x="148" y="265"/>
                    <a:pt x="148" y="265"/>
                  </a:cubicBezTo>
                  <a:cubicBezTo>
                    <a:pt x="148" y="268"/>
                    <a:pt x="146" y="272"/>
                    <a:pt x="143" y="274"/>
                  </a:cubicBezTo>
                  <a:cubicBezTo>
                    <a:pt x="145" y="287"/>
                    <a:pt x="147" y="297"/>
                    <a:pt x="147" y="301"/>
                  </a:cubicBezTo>
                  <a:cubicBezTo>
                    <a:pt x="147" y="307"/>
                    <a:pt x="143" y="311"/>
                    <a:pt x="137" y="311"/>
                  </a:cubicBezTo>
                  <a:cubicBezTo>
                    <a:pt x="132" y="311"/>
                    <a:pt x="128" y="307"/>
                    <a:pt x="128" y="301"/>
                  </a:cubicBezTo>
                  <a:cubicBezTo>
                    <a:pt x="128" y="297"/>
                    <a:pt x="130" y="287"/>
                    <a:pt x="132" y="274"/>
                  </a:cubicBezTo>
                  <a:cubicBezTo>
                    <a:pt x="129" y="272"/>
                    <a:pt x="127" y="268"/>
                    <a:pt x="127" y="265"/>
                  </a:cubicBezTo>
                  <a:cubicBezTo>
                    <a:pt x="127" y="257"/>
                    <a:pt x="127" y="257"/>
                    <a:pt x="127" y="257"/>
                  </a:cubicBezTo>
                  <a:cubicBezTo>
                    <a:pt x="131" y="257"/>
                    <a:pt x="134" y="258"/>
                    <a:pt x="138" y="258"/>
                  </a:cubicBezTo>
                  <a:close/>
                  <a:moveTo>
                    <a:pt x="272" y="233"/>
                  </a:moveTo>
                  <a:cubicBezTo>
                    <a:pt x="270" y="238"/>
                    <a:pt x="264" y="239"/>
                    <a:pt x="259" y="237"/>
                  </a:cubicBezTo>
                  <a:cubicBezTo>
                    <a:pt x="255" y="235"/>
                    <a:pt x="248" y="228"/>
                    <a:pt x="237" y="219"/>
                  </a:cubicBezTo>
                  <a:cubicBezTo>
                    <a:pt x="234" y="221"/>
                    <a:pt x="230" y="221"/>
                    <a:pt x="227" y="219"/>
                  </a:cubicBezTo>
                  <a:cubicBezTo>
                    <a:pt x="221" y="215"/>
                    <a:pt x="221" y="215"/>
                    <a:pt x="221" y="215"/>
                  </a:cubicBezTo>
                  <a:cubicBezTo>
                    <a:pt x="222" y="214"/>
                    <a:pt x="223" y="212"/>
                    <a:pt x="224" y="210"/>
                  </a:cubicBezTo>
                  <a:cubicBezTo>
                    <a:pt x="227" y="206"/>
                    <a:pt x="229" y="202"/>
                    <a:pt x="231" y="197"/>
                  </a:cubicBezTo>
                  <a:cubicBezTo>
                    <a:pt x="238" y="201"/>
                    <a:pt x="238" y="201"/>
                    <a:pt x="238" y="201"/>
                  </a:cubicBezTo>
                  <a:cubicBezTo>
                    <a:pt x="241" y="203"/>
                    <a:pt x="243" y="206"/>
                    <a:pt x="243" y="209"/>
                  </a:cubicBezTo>
                  <a:cubicBezTo>
                    <a:pt x="255" y="215"/>
                    <a:pt x="265" y="218"/>
                    <a:pt x="269" y="220"/>
                  </a:cubicBezTo>
                  <a:cubicBezTo>
                    <a:pt x="273" y="223"/>
                    <a:pt x="275" y="229"/>
                    <a:pt x="272" y="233"/>
                  </a:cubicBezTo>
                  <a:close/>
                  <a:moveTo>
                    <a:pt x="186" y="78"/>
                  </a:moveTo>
                  <a:cubicBezTo>
                    <a:pt x="144" y="51"/>
                    <a:pt x="87" y="64"/>
                    <a:pt x="61" y="107"/>
                  </a:cubicBezTo>
                  <a:cubicBezTo>
                    <a:pt x="34" y="149"/>
                    <a:pt x="47" y="205"/>
                    <a:pt x="89" y="232"/>
                  </a:cubicBezTo>
                  <a:cubicBezTo>
                    <a:pt x="132" y="259"/>
                    <a:pt x="188" y="246"/>
                    <a:pt x="215" y="204"/>
                  </a:cubicBezTo>
                  <a:cubicBezTo>
                    <a:pt x="241" y="161"/>
                    <a:pt x="229" y="105"/>
                    <a:pt x="186" y="78"/>
                  </a:cubicBezTo>
                  <a:close/>
                  <a:moveTo>
                    <a:pt x="191" y="189"/>
                  </a:moveTo>
                  <a:cubicBezTo>
                    <a:pt x="179" y="207"/>
                    <a:pt x="159" y="218"/>
                    <a:pt x="138" y="218"/>
                  </a:cubicBezTo>
                  <a:cubicBezTo>
                    <a:pt x="126" y="218"/>
                    <a:pt x="114" y="215"/>
                    <a:pt x="104" y="208"/>
                  </a:cubicBezTo>
                  <a:cubicBezTo>
                    <a:pt x="90" y="199"/>
                    <a:pt x="80" y="185"/>
                    <a:pt x="76" y="169"/>
                  </a:cubicBezTo>
                  <a:cubicBezTo>
                    <a:pt x="73" y="153"/>
                    <a:pt x="76" y="136"/>
                    <a:pt x="85" y="122"/>
                  </a:cubicBezTo>
                  <a:cubicBezTo>
                    <a:pt x="96" y="104"/>
                    <a:pt x="116" y="93"/>
                    <a:pt x="138" y="93"/>
                  </a:cubicBezTo>
                  <a:cubicBezTo>
                    <a:pt x="150" y="93"/>
                    <a:pt x="161" y="96"/>
                    <a:pt x="171" y="102"/>
                  </a:cubicBezTo>
                  <a:cubicBezTo>
                    <a:pt x="200" y="121"/>
                    <a:pt x="209" y="159"/>
                    <a:pt x="191" y="189"/>
                  </a:cubicBezTo>
                  <a:close/>
                  <a:moveTo>
                    <a:pt x="146" y="161"/>
                  </a:moveTo>
                  <a:cubicBezTo>
                    <a:pt x="143" y="166"/>
                    <a:pt x="137" y="167"/>
                    <a:pt x="132" y="164"/>
                  </a:cubicBezTo>
                  <a:cubicBezTo>
                    <a:pt x="127" y="161"/>
                    <a:pt x="126" y="155"/>
                    <a:pt x="129" y="150"/>
                  </a:cubicBezTo>
                  <a:cubicBezTo>
                    <a:pt x="132" y="145"/>
                    <a:pt x="138" y="143"/>
                    <a:pt x="143" y="147"/>
                  </a:cubicBezTo>
                  <a:cubicBezTo>
                    <a:pt x="148" y="150"/>
                    <a:pt x="149" y="156"/>
                    <a:pt x="146" y="161"/>
                  </a:cubicBezTo>
                  <a:close/>
                </a:path>
              </a:pathLst>
            </a:custGeom>
            <a:solidFill>
              <a:srgbClr val="595959"/>
            </a:solidFill>
            <a:ln>
              <a:noFill/>
            </a:ln>
            <a:effectLst>
              <a:outerShdw blurRad="63500" sx="102000" sy="102000" algn="ctr" rotWithShape="0">
                <a:prstClr val="black">
                  <a:alpha val="40000"/>
                </a:prstClr>
              </a:outerShdw>
            </a:effectLst>
            <a:extLst/>
          </p:spPr>
          <p:txBody>
            <a:bodyPr vert="horz" wrap="square" lIns="91440" tIns="45720" rIns="91440" bIns="45720" numCol="1" anchor="t" anchorCtr="0" compatLnSpc="1">
              <a:prstTxWarp prst="textNoShape">
                <a:avLst/>
              </a:prstTxWarp>
            </a:bodyPr>
            <a:lstStyle/>
            <a:p>
              <a:endParaRPr lang="zh-CN" altLang="en-US"/>
            </a:p>
          </p:txBody>
        </p:sp>
        <p:sp>
          <p:nvSpPr>
            <p:cNvPr id="23" name="椭圆 22"/>
            <p:cNvSpPr/>
            <p:nvPr/>
          </p:nvSpPr>
          <p:spPr>
            <a:xfrm>
              <a:off x="5673015" y="720052"/>
              <a:ext cx="180000" cy="180000"/>
            </a:xfrm>
            <a:prstGeom prst="ellipse">
              <a:avLst/>
            </a:prstGeom>
            <a:solidFill>
              <a:srgbClr val="F1AF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26" name="椭圆 25"/>
            <p:cNvSpPr/>
            <p:nvPr/>
          </p:nvSpPr>
          <p:spPr>
            <a:xfrm>
              <a:off x="5362273" y="5021284"/>
              <a:ext cx="180000" cy="180000"/>
            </a:xfrm>
            <a:prstGeom prst="ellipse">
              <a:avLst/>
            </a:prstGeom>
            <a:solidFill>
              <a:srgbClr val="56A8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29" name="椭圆 28"/>
            <p:cNvSpPr/>
            <p:nvPr/>
          </p:nvSpPr>
          <p:spPr>
            <a:xfrm>
              <a:off x="1329480" y="5021284"/>
              <a:ext cx="180000" cy="180000"/>
            </a:xfrm>
            <a:prstGeom prst="ellipse">
              <a:avLst/>
            </a:prstGeom>
            <a:solidFill>
              <a:srgbClr val="DC6C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grpSp>
      <p:sp>
        <p:nvSpPr>
          <p:cNvPr id="30" name="文本框 29"/>
          <p:cNvSpPr txBox="1"/>
          <p:nvPr/>
        </p:nvSpPr>
        <p:spPr>
          <a:xfrm>
            <a:off x="2188124" y="5231120"/>
            <a:ext cx="1255472" cy="830997"/>
          </a:xfrm>
          <a:prstGeom prst="rect">
            <a:avLst/>
          </a:prstGeom>
          <a:noFill/>
        </p:spPr>
        <p:txBody>
          <a:bodyPr wrap="none" rtlCol="0">
            <a:spAutoFit/>
          </a:bodyPr>
          <a:lstStyle/>
          <a:p>
            <a:r>
              <a:rPr lang="en-US" altLang="zh-CN" sz="4800" b="1" dirty="0" smtClean="0">
                <a:solidFill>
                  <a:srgbClr val="595959"/>
                </a:solidFill>
              </a:rPr>
              <a:t># 03</a:t>
            </a:r>
            <a:endParaRPr lang="zh-CN" altLang="en-US" sz="4800" b="1" dirty="0">
              <a:solidFill>
                <a:srgbClr val="595959"/>
              </a:solidFill>
            </a:endParaRPr>
          </a:p>
        </p:txBody>
      </p:sp>
      <p:sp>
        <p:nvSpPr>
          <p:cNvPr id="31" name="文本框 30"/>
          <p:cNvSpPr txBox="1"/>
          <p:nvPr/>
        </p:nvSpPr>
        <p:spPr>
          <a:xfrm>
            <a:off x="2188124" y="5922088"/>
            <a:ext cx="2098743" cy="461665"/>
          </a:xfrm>
          <a:prstGeom prst="rect">
            <a:avLst/>
          </a:prstGeom>
          <a:noFill/>
        </p:spPr>
        <p:txBody>
          <a:bodyPr wrap="square" rtlCol="0">
            <a:spAutoFit/>
          </a:bodyPr>
          <a:lstStyle/>
          <a:p>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2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2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p>
        </p:txBody>
      </p:sp>
    </p:spTree>
    <p:extLst>
      <p:ext uri="{BB962C8B-B14F-4D97-AF65-F5344CB8AC3E}">
        <p14:creationId xmlns:p14="http://schemas.microsoft.com/office/powerpoint/2010/main" val="430461816"/>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1000" fill="hold"/>
                                        <p:tgtEl>
                                          <p:spTgt spid="24"/>
                                        </p:tgtEl>
                                        <p:attrNameLst>
                                          <p:attrName>ppt_w</p:attrName>
                                        </p:attrNameLst>
                                      </p:cBhvr>
                                      <p:tavLst>
                                        <p:tav tm="0">
                                          <p:val>
                                            <p:strVal val="#ppt_w+.3"/>
                                          </p:val>
                                        </p:tav>
                                        <p:tav tm="100000">
                                          <p:val>
                                            <p:strVal val="#ppt_w"/>
                                          </p:val>
                                        </p:tav>
                                      </p:tavLst>
                                    </p:anim>
                                    <p:anim calcmode="lin" valueType="num">
                                      <p:cBhvr>
                                        <p:cTn id="8" dur="1000" fill="hold"/>
                                        <p:tgtEl>
                                          <p:spTgt spid="24"/>
                                        </p:tgtEl>
                                        <p:attrNameLst>
                                          <p:attrName>ppt_h</p:attrName>
                                        </p:attrNameLst>
                                      </p:cBhvr>
                                      <p:tavLst>
                                        <p:tav tm="0">
                                          <p:val>
                                            <p:strVal val="#ppt_h"/>
                                          </p:val>
                                        </p:tav>
                                        <p:tav tm="100000">
                                          <p:val>
                                            <p:strVal val="#ppt_h"/>
                                          </p:val>
                                        </p:tav>
                                      </p:tavLst>
                                    </p:anim>
                                    <p:animEffect transition="in" filter="fade">
                                      <p:cBhvr>
                                        <p:cTn id="9" dur="1000"/>
                                        <p:tgtEl>
                                          <p:spTgt spid="24"/>
                                        </p:tgtEl>
                                      </p:cBhvr>
                                    </p:animEffect>
                                  </p:childTnLst>
                                </p:cTn>
                              </p:par>
                              <p:par>
                                <p:cTn id="10" presetID="50" presetClass="entr" presetSubtype="0" decel="100000" fill="hold" grpId="0" nodeType="with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p:cTn id="12" dur="1000" fill="hold"/>
                                        <p:tgtEl>
                                          <p:spTgt spid="27"/>
                                        </p:tgtEl>
                                        <p:attrNameLst>
                                          <p:attrName>ppt_w</p:attrName>
                                        </p:attrNameLst>
                                      </p:cBhvr>
                                      <p:tavLst>
                                        <p:tav tm="0">
                                          <p:val>
                                            <p:strVal val="#ppt_w+.3"/>
                                          </p:val>
                                        </p:tav>
                                        <p:tav tm="100000">
                                          <p:val>
                                            <p:strVal val="#ppt_w"/>
                                          </p:val>
                                        </p:tav>
                                      </p:tavLst>
                                    </p:anim>
                                    <p:anim calcmode="lin" valueType="num">
                                      <p:cBhvr>
                                        <p:cTn id="13" dur="1000" fill="hold"/>
                                        <p:tgtEl>
                                          <p:spTgt spid="27"/>
                                        </p:tgtEl>
                                        <p:attrNameLst>
                                          <p:attrName>ppt_h</p:attrName>
                                        </p:attrNameLst>
                                      </p:cBhvr>
                                      <p:tavLst>
                                        <p:tav tm="0">
                                          <p:val>
                                            <p:strVal val="#ppt_h"/>
                                          </p:val>
                                        </p:tav>
                                        <p:tav tm="100000">
                                          <p:val>
                                            <p:strVal val="#ppt_h"/>
                                          </p:val>
                                        </p:tav>
                                      </p:tavLst>
                                    </p:anim>
                                    <p:animEffect transition="in" filter="fade">
                                      <p:cBhvr>
                                        <p:cTn id="14" dur="1000"/>
                                        <p:tgtEl>
                                          <p:spTgt spid="27"/>
                                        </p:tgtEl>
                                      </p:cBhvr>
                                    </p:animEffect>
                                  </p:childTnLst>
                                </p:cTn>
                              </p:par>
                              <p:par>
                                <p:cTn id="15" presetID="50" presetClass="entr" presetSubtype="0" decel="10000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p:cTn id="17" dur="1000" fill="hold"/>
                                        <p:tgtEl>
                                          <p:spTgt spid="28"/>
                                        </p:tgtEl>
                                        <p:attrNameLst>
                                          <p:attrName>ppt_w</p:attrName>
                                        </p:attrNameLst>
                                      </p:cBhvr>
                                      <p:tavLst>
                                        <p:tav tm="0">
                                          <p:val>
                                            <p:strVal val="#ppt_w+.3"/>
                                          </p:val>
                                        </p:tav>
                                        <p:tav tm="100000">
                                          <p:val>
                                            <p:strVal val="#ppt_w"/>
                                          </p:val>
                                        </p:tav>
                                      </p:tavLst>
                                    </p:anim>
                                    <p:anim calcmode="lin" valueType="num">
                                      <p:cBhvr>
                                        <p:cTn id="18" dur="1000" fill="hold"/>
                                        <p:tgtEl>
                                          <p:spTgt spid="28"/>
                                        </p:tgtEl>
                                        <p:attrNameLst>
                                          <p:attrName>ppt_h</p:attrName>
                                        </p:attrNameLst>
                                      </p:cBhvr>
                                      <p:tavLst>
                                        <p:tav tm="0">
                                          <p:val>
                                            <p:strVal val="#ppt_h"/>
                                          </p:val>
                                        </p:tav>
                                        <p:tav tm="100000">
                                          <p:val>
                                            <p:strVal val="#ppt_h"/>
                                          </p:val>
                                        </p:tav>
                                      </p:tavLst>
                                    </p:anim>
                                    <p:animEffect transition="in" filter="fade">
                                      <p:cBhvr>
                                        <p:cTn id="19" dur="1000"/>
                                        <p:tgtEl>
                                          <p:spTgt spid="28"/>
                                        </p:tgtEl>
                                      </p:cBhvr>
                                    </p:animEffect>
                                  </p:childTnLst>
                                </p:cTn>
                              </p:par>
                              <p:par>
                                <p:cTn id="20" presetID="50" presetClass="entr" presetSubtype="0" decel="100000"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1000" fill="hold"/>
                                        <p:tgtEl>
                                          <p:spTgt spid="30"/>
                                        </p:tgtEl>
                                        <p:attrNameLst>
                                          <p:attrName>ppt_w</p:attrName>
                                        </p:attrNameLst>
                                      </p:cBhvr>
                                      <p:tavLst>
                                        <p:tav tm="0">
                                          <p:val>
                                            <p:strVal val="#ppt_w+.3"/>
                                          </p:val>
                                        </p:tav>
                                        <p:tav tm="100000">
                                          <p:val>
                                            <p:strVal val="#ppt_w"/>
                                          </p:val>
                                        </p:tav>
                                      </p:tavLst>
                                    </p:anim>
                                    <p:anim calcmode="lin" valueType="num">
                                      <p:cBhvr>
                                        <p:cTn id="23" dur="1000" fill="hold"/>
                                        <p:tgtEl>
                                          <p:spTgt spid="30"/>
                                        </p:tgtEl>
                                        <p:attrNameLst>
                                          <p:attrName>ppt_h</p:attrName>
                                        </p:attrNameLst>
                                      </p:cBhvr>
                                      <p:tavLst>
                                        <p:tav tm="0">
                                          <p:val>
                                            <p:strVal val="#ppt_h"/>
                                          </p:val>
                                        </p:tav>
                                        <p:tav tm="100000">
                                          <p:val>
                                            <p:strVal val="#ppt_h"/>
                                          </p:val>
                                        </p:tav>
                                      </p:tavLst>
                                    </p:anim>
                                    <p:animEffect transition="in" filter="fade">
                                      <p:cBhvr>
                                        <p:cTn id="24" dur="1000"/>
                                        <p:tgtEl>
                                          <p:spTgt spid="30"/>
                                        </p:tgtEl>
                                      </p:cBhvr>
                                    </p:animEffect>
                                  </p:childTnLst>
                                </p:cTn>
                              </p:par>
                              <p:par>
                                <p:cTn id="25" presetID="50" presetClass="entr" presetSubtype="0" decel="10000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p:cTn id="27" dur="1000" fill="hold"/>
                                        <p:tgtEl>
                                          <p:spTgt spid="31"/>
                                        </p:tgtEl>
                                        <p:attrNameLst>
                                          <p:attrName>ppt_w</p:attrName>
                                        </p:attrNameLst>
                                      </p:cBhvr>
                                      <p:tavLst>
                                        <p:tav tm="0">
                                          <p:val>
                                            <p:strVal val="#ppt_w+.3"/>
                                          </p:val>
                                        </p:tav>
                                        <p:tav tm="100000">
                                          <p:val>
                                            <p:strVal val="#ppt_w"/>
                                          </p:val>
                                        </p:tav>
                                      </p:tavLst>
                                    </p:anim>
                                    <p:anim calcmode="lin" valueType="num">
                                      <p:cBhvr>
                                        <p:cTn id="28" dur="1000" fill="hold"/>
                                        <p:tgtEl>
                                          <p:spTgt spid="31"/>
                                        </p:tgtEl>
                                        <p:attrNameLst>
                                          <p:attrName>ppt_h</p:attrName>
                                        </p:attrNameLst>
                                      </p:cBhvr>
                                      <p:tavLst>
                                        <p:tav tm="0">
                                          <p:val>
                                            <p:strVal val="#ppt_h"/>
                                          </p:val>
                                        </p:tav>
                                        <p:tav tm="100000">
                                          <p:val>
                                            <p:strVal val="#ppt_h"/>
                                          </p:val>
                                        </p:tav>
                                      </p:tavLst>
                                    </p:anim>
                                    <p:animEffect transition="in" filter="fade">
                                      <p:cBhvr>
                                        <p:cTn id="29" dur="1000"/>
                                        <p:tgtEl>
                                          <p:spTgt spid="31"/>
                                        </p:tgtEl>
                                      </p:cBhvr>
                                    </p:animEffect>
                                  </p:childTnLst>
                                </p:cTn>
                              </p:par>
                              <p:par>
                                <p:cTn id="30" presetID="50" presetClass="entr" presetSubtype="0" decel="10000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 calcmode="lin" valueType="num">
                                      <p:cBhvr>
                                        <p:cTn id="32" dur="1000" fill="hold"/>
                                        <p:tgtEl>
                                          <p:spTgt spid="25"/>
                                        </p:tgtEl>
                                        <p:attrNameLst>
                                          <p:attrName>ppt_w</p:attrName>
                                        </p:attrNameLst>
                                      </p:cBhvr>
                                      <p:tavLst>
                                        <p:tav tm="0">
                                          <p:val>
                                            <p:strVal val="#ppt_w+.3"/>
                                          </p:val>
                                        </p:tav>
                                        <p:tav tm="100000">
                                          <p:val>
                                            <p:strVal val="#ppt_w"/>
                                          </p:val>
                                        </p:tav>
                                      </p:tavLst>
                                    </p:anim>
                                    <p:anim calcmode="lin" valueType="num">
                                      <p:cBhvr>
                                        <p:cTn id="33" dur="1000" fill="hold"/>
                                        <p:tgtEl>
                                          <p:spTgt spid="25"/>
                                        </p:tgtEl>
                                        <p:attrNameLst>
                                          <p:attrName>ppt_h</p:attrName>
                                        </p:attrNameLst>
                                      </p:cBhvr>
                                      <p:tavLst>
                                        <p:tav tm="0">
                                          <p:val>
                                            <p:strVal val="#ppt_h"/>
                                          </p:val>
                                        </p:tav>
                                        <p:tav tm="100000">
                                          <p:val>
                                            <p:strVal val="#ppt_h"/>
                                          </p:val>
                                        </p:tav>
                                      </p:tavLst>
                                    </p:anim>
                                    <p:animEffect transition="in" filter="fade">
                                      <p:cBhvr>
                                        <p:cTn id="34"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7" grpId="0"/>
      <p:bldP spid="28" grpId="0"/>
      <p:bldP spid="30" grpId="0"/>
      <p:bldP spid="31" grpId="0"/>
    </p:bld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五边形 2"/>
          <p:cNvSpPr/>
          <p:nvPr/>
        </p:nvSpPr>
        <p:spPr>
          <a:xfrm flipH="1">
            <a:off x="2640543" y="3783209"/>
            <a:ext cx="3003175" cy="479356"/>
          </a:xfrm>
          <a:prstGeom prst="homePlate">
            <a:avLst/>
          </a:prstGeom>
          <a:solidFill>
            <a:schemeClr val="accent1"/>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467">
              <a:latin typeface="微软雅黑" pitchFamily="34" charset="-122"/>
              <a:ea typeface="微软雅黑" pitchFamily="34" charset="-122"/>
            </a:endParaRPr>
          </a:p>
        </p:txBody>
      </p:sp>
      <p:sp>
        <p:nvSpPr>
          <p:cNvPr id="4" name="五边形 3"/>
          <p:cNvSpPr/>
          <p:nvPr/>
        </p:nvSpPr>
        <p:spPr>
          <a:xfrm flipH="1">
            <a:off x="3796772" y="4389618"/>
            <a:ext cx="1846947" cy="479356"/>
          </a:xfrm>
          <a:prstGeom prst="homePlate">
            <a:avLst/>
          </a:prstGeom>
          <a:solidFill>
            <a:schemeClr val="accent3"/>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467">
              <a:latin typeface="微软雅黑" pitchFamily="34" charset="-122"/>
              <a:ea typeface="微软雅黑" pitchFamily="34" charset="-122"/>
            </a:endParaRPr>
          </a:p>
        </p:txBody>
      </p:sp>
      <p:sp>
        <p:nvSpPr>
          <p:cNvPr id="5" name="五边形 4"/>
          <p:cNvSpPr/>
          <p:nvPr/>
        </p:nvSpPr>
        <p:spPr>
          <a:xfrm flipH="1">
            <a:off x="3094149" y="4996027"/>
            <a:ext cx="2549568" cy="479356"/>
          </a:xfrm>
          <a:prstGeom prst="homePlate">
            <a:avLst/>
          </a:prstGeom>
          <a:solidFill>
            <a:schemeClr val="accent1"/>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467">
              <a:latin typeface="微软雅黑" pitchFamily="34" charset="-122"/>
              <a:ea typeface="微软雅黑" pitchFamily="34" charset="-122"/>
            </a:endParaRPr>
          </a:p>
        </p:txBody>
      </p:sp>
      <p:sp>
        <p:nvSpPr>
          <p:cNvPr id="6" name="五边形 5"/>
          <p:cNvSpPr/>
          <p:nvPr/>
        </p:nvSpPr>
        <p:spPr>
          <a:xfrm flipH="1">
            <a:off x="1967541" y="5602437"/>
            <a:ext cx="3676176" cy="479356"/>
          </a:xfrm>
          <a:prstGeom prst="homePlate">
            <a:avLst/>
          </a:prstGeom>
          <a:solidFill>
            <a:schemeClr val="accent3"/>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467">
              <a:latin typeface="微软雅黑" pitchFamily="34" charset="-122"/>
              <a:ea typeface="微软雅黑" pitchFamily="34" charset="-122"/>
            </a:endParaRPr>
          </a:p>
        </p:txBody>
      </p:sp>
      <p:sp>
        <p:nvSpPr>
          <p:cNvPr id="7" name="TextBox 159"/>
          <p:cNvSpPr txBox="1"/>
          <p:nvPr/>
        </p:nvSpPr>
        <p:spPr>
          <a:xfrm>
            <a:off x="4803503" y="3833757"/>
            <a:ext cx="776175" cy="420564"/>
          </a:xfrm>
          <a:prstGeom prst="rect">
            <a:avLst/>
          </a:prstGeom>
          <a:noFill/>
        </p:spPr>
        <p:txBody>
          <a:bodyPr wrap="none" lIns="91440" tIns="45720" rIns="91440" bIns="45720" rtlCol="0">
            <a:spAutoFit/>
          </a:bodyPr>
          <a:lstStyle/>
          <a:p>
            <a:pPr algn="ctr"/>
            <a:r>
              <a:rPr lang="en-US" altLang="zh-CN" sz="2133" b="1" dirty="0">
                <a:solidFill>
                  <a:schemeClr val="bg1"/>
                </a:solidFill>
                <a:latin typeface="微软雅黑" pitchFamily="34" charset="-122"/>
                <a:ea typeface="微软雅黑" pitchFamily="34" charset="-122"/>
              </a:rPr>
              <a:t>73%</a:t>
            </a:r>
            <a:endParaRPr lang="zh-CN" altLang="en-US" sz="2133" b="1" dirty="0">
              <a:solidFill>
                <a:schemeClr val="bg1"/>
              </a:solidFill>
              <a:latin typeface="微软雅黑" pitchFamily="34" charset="-122"/>
              <a:ea typeface="微软雅黑" pitchFamily="34" charset="-122"/>
            </a:endParaRPr>
          </a:p>
        </p:txBody>
      </p:sp>
      <p:sp>
        <p:nvSpPr>
          <p:cNvPr id="9" name="TextBox 160"/>
          <p:cNvSpPr txBox="1"/>
          <p:nvPr/>
        </p:nvSpPr>
        <p:spPr>
          <a:xfrm>
            <a:off x="4793884" y="4444990"/>
            <a:ext cx="776175" cy="420564"/>
          </a:xfrm>
          <a:prstGeom prst="rect">
            <a:avLst/>
          </a:prstGeom>
          <a:noFill/>
        </p:spPr>
        <p:txBody>
          <a:bodyPr wrap="none" lIns="91440" tIns="45720" rIns="91440" bIns="45720" rtlCol="0">
            <a:spAutoFit/>
          </a:bodyPr>
          <a:lstStyle/>
          <a:p>
            <a:pPr algn="ctr"/>
            <a:r>
              <a:rPr lang="en-US" altLang="zh-CN" sz="2133" b="1" dirty="0">
                <a:solidFill>
                  <a:schemeClr val="bg1"/>
                </a:solidFill>
                <a:latin typeface="微软雅黑" pitchFamily="34" charset="-122"/>
                <a:ea typeface="微软雅黑" pitchFamily="34" charset="-122"/>
              </a:rPr>
              <a:t>30%</a:t>
            </a:r>
            <a:endParaRPr lang="zh-CN" altLang="en-US" sz="2133" b="1" dirty="0">
              <a:solidFill>
                <a:schemeClr val="bg1"/>
              </a:solidFill>
              <a:latin typeface="微软雅黑" pitchFamily="34" charset="-122"/>
              <a:ea typeface="微软雅黑" pitchFamily="34" charset="-122"/>
            </a:endParaRPr>
          </a:p>
        </p:txBody>
      </p:sp>
      <p:sp>
        <p:nvSpPr>
          <p:cNvPr id="10" name="TextBox 161"/>
          <p:cNvSpPr txBox="1"/>
          <p:nvPr/>
        </p:nvSpPr>
        <p:spPr>
          <a:xfrm>
            <a:off x="4793885" y="5051479"/>
            <a:ext cx="776175" cy="420564"/>
          </a:xfrm>
          <a:prstGeom prst="rect">
            <a:avLst/>
          </a:prstGeom>
          <a:noFill/>
        </p:spPr>
        <p:txBody>
          <a:bodyPr wrap="none" lIns="91440" tIns="45720" rIns="91440" bIns="45720" rtlCol="0">
            <a:spAutoFit/>
          </a:bodyPr>
          <a:lstStyle/>
          <a:p>
            <a:pPr algn="ctr"/>
            <a:r>
              <a:rPr lang="en-US" altLang="zh-CN" sz="2133" b="1" dirty="0">
                <a:solidFill>
                  <a:schemeClr val="bg1"/>
                </a:solidFill>
                <a:latin typeface="微软雅黑" pitchFamily="34" charset="-122"/>
                <a:ea typeface="微软雅黑" pitchFamily="34" charset="-122"/>
              </a:rPr>
              <a:t>50%</a:t>
            </a:r>
            <a:endParaRPr lang="zh-CN" altLang="en-US" sz="2133" b="1" dirty="0">
              <a:solidFill>
                <a:schemeClr val="bg1"/>
              </a:solidFill>
              <a:latin typeface="微软雅黑" pitchFamily="34" charset="-122"/>
              <a:ea typeface="微软雅黑" pitchFamily="34" charset="-122"/>
            </a:endParaRPr>
          </a:p>
        </p:txBody>
      </p:sp>
      <p:sp>
        <p:nvSpPr>
          <p:cNvPr id="11" name="TextBox 162"/>
          <p:cNvSpPr txBox="1"/>
          <p:nvPr/>
        </p:nvSpPr>
        <p:spPr>
          <a:xfrm>
            <a:off x="4819535" y="5663819"/>
            <a:ext cx="776175" cy="420564"/>
          </a:xfrm>
          <a:prstGeom prst="rect">
            <a:avLst/>
          </a:prstGeom>
          <a:noFill/>
        </p:spPr>
        <p:txBody>
          <a:bodyPr wrap="none" lIns="91440" tIns="45720" rIns="91440" bIns="45720" rtlCol="0">
            <a:spAutoFit/>
          </a:bodyPr>
          <a:lstStyle/>
          <a:p>
            <a:pPr algn="ctr"/>
            <a:r>
              <a:rPr lang="en-US" altLang="zh-CN" sz="2133" b="1" dirty="0">
                <a:solidFill>
                  <a:schemeClr val="bg1"/>
                </a:solidFill>
                <a:latin typeface="微软雅黑" pitchFamily="34" charset="-122"/>
                <a:ea typeface="微软雅黑" pitchFamily="34" charset="-122"/>
              </a:rPr>
              <a:t>75%</a:t>
            </a:r>
            <a:endParaRPr lang="zh-CN" altLang="en-US" sz="2133" b="1" dirty="0">
              <a:solidFill>
                <a:schemeClr val="bg1"/>
              </a:solidFill>
              <a:latin typeface="微软雅黑" pitchFamily="34" charset="-122"/>
              <a:ea typeface="微软雅黑" pitchFamily="34" charset="-122"/>
            </a:endParaRPr>
          </a:p>
        </p:txBody>
      </p:sp>
      <p:sp>
        <p:nvSpPr>
          <p:cNvPr id="12" name="五边形 11"/>
          <p:cNvSpPr/>
          <p:nvPr/>
        </p:nvSpPr>
        <p:spPr>
          <a:xfrm>
            <a:off x="6612568" y="3785863"/>
            <a:ext cx="1532885" cy="479356"/>
          </a:xfrm>
          <a:prstGeom prst="homePlate">
            <a:avLst/>
          </a:prstGeom>
          <a:solidFill>
            <a:schemeClr val="accent2"/>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467" b="1">
              <a:solidFill>
                <a:schemeClr val="bg1"/>
              </a:solidFill>
              <a:latin typeface="微软雅黑" pitchFamily="34" charset="-122"/>
              <a:ea typeface="微软雅黑" pitchFamily="34" charset="-122"/>
            </a:endParaRPr>
          </a:p>
        </p:txBody>
      </p:sp>
      <p:sp>
        <p:nvSpPr>
          <p:cNvPr id="13" name="五边形 12"/>
          <p:cNvSpPr/>
          <p:nvPr/>
        </p:nvSpPr>
        <p:spPr>
          <a:xfrm>
            <a:off x="6612570" y="4392273"/>
            <a:ext cx="2893703" cy="479356"/>
          </a:xfrm>
          <a:prstGeom prst="homePlate">
            <a:avLst/>
          </a:prstGeom>
          <a:solidFill>
            <a:schemeClr val="accent4"/>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467">
              <a:latin typeface="微软雅黑" pitchFamily="34" charset="-122"/>
              <a:ea typeface="微软雅黑" pitchFamily="34" charset="-122"/>
            </a:endParaRPr>
          </a:p>
        </p:txBody>
      </p:sp>
      <p:sp>
        <p:nvSpPr>
          <p:cNvPr id="14" name="五边形 13"/>
          <p:cNvSpPr/>
          <p:nvPr/>
        </p:nvSpPr>
        <p:spPr>
          <a:xfrm>
            <a:off x="6612569" y="4998683"/>
            <a:ext cx="1814423" cy="479356"/>
          </a:xfrm>
          <a:prstGeom prst="homePlate">
            <a:avLst/>
          </a:prstGeom>
          <a:solidFill>
            <a:schemeClr val="accent2"/>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467" b="1">
              <a:solidFill>
                <a:schemeClr val="bg1"/>
              </a:solidFill>
              <a:latin typeface="微软雅黑" pitchFamily="34" charset="-122"/>
              <a:ea typeface="微软雅黑" pitchFamily="34" charset="-122"/>
            </a:endParaRPr>
          </a:p>
        </p:txBody>
      </p:sp>
      <p:sp>
        <p:nvSpPr>
          <p:cNvPr id="15" name="五边形 14"/>
          <p:cNvSpPr/>
          <p:nvPr/>
        </p:nvSpPr>
        <p:spPr>
          <a:xfrm>
            <a:off x="6612569" y="5605091"/>
            <a:ext cx="3867975" cy="479356"/>
          </a:xfrm>
          <a:prstGeom prst="homePlate">
            <a:avLst/>
          </a:prstGeom>
          <a:solidFill>
            <a:schemeClr val="accent4"/>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467">
              <a:latin typeface="微软雅黑" pitchFamily="34" charset="-122"/>
              <a:ea typeface="微软雅黑" pitchFamily="34" charset="-122"/>
            </a:endParaRPr>
          </a:p>
        </p:txBody>
      </p:sp>
      <p:sp>
        <p:nvSpPr>
          <p:cNvPr id="16" name="TextBox 173"/>
          <p:cNvSpPr txBox="1"/>
          <p:nvPr/>
        </p:nvSpPr>
        <p:spPr>
          <a:xfrm>
            <a:off x="6706272" y="3842383"/>
            <a:ext cx="776175" cy="420564"/>
          </a:xfrm>
          <a:prstGeom prst="rect">
            <a:avLst/>
          </a:prstGeom>
          <a:noFill/>
        </p:spPr>
        <p:txBody>
          <a:bodyPr wrap="none" lIns="91440" tIns="45720" rIns="91440" bIns="45720" rtlCol="0">
            <a:spAutoFit/>
          </a:bodyPr>
          <a:lstStyle/>
          <a:p>
            <a:pPr algn="ctr"/>
            <a:r>
              <a:rPr lang="en-US" altLang="zh-CN" sz="2133" b="1" dirty="0">
                <a:solidFill>
                  <a:schemeClr val="bg1"/>
                </a:solidFill>
                <a:latin typeface="微软雅黑" pitchFamily="34" charset="-122"/>
                <a:ea typeface="微软雅黑" pitchFamily="34" charset="-122"/>
              </a:rPr>
              <a:t>20%</a:t>
            </a:r>
            <a:endParaRPr lang="zh-CN" altLang="en-US" sz="2133" b="1" dirty="0">
              <a:solidFill>
                <a:schemeClr val="bg1"/>
              </a:solidFill>
              <a:latin typeface="微软雅黑" pitchFamily="34" charset="-122"/>
              <a:ea typeface="微软雅黑" pitchFamily="34" charset="-122"/>
            </a:endParaRPr>
          </a:p>
        </p:txBody>
      </p:sp>
      <p:sp>
        <p:nvSpPr>
          <p:cNvPr id="17" name="TextBox 174"/>
          <p:cNvSpPr txBox="1"/>
          <p:nvPr/>
        </p:nvSpPr>
        <p:spPr>
          <a:xfrm>
            <a:off x="6706271" y="4438941"/>
            <a:ext cx="776175" cy="420564"/>
          </a:xfrm>
          <a:prstGeom prst="rect">
            <a:avLst/>
          </a:prstGeom>
          <a:noFill/>
        </p:spPr>
        <p:txBody>
          <a:bodyPr wrap="none" lIns="91440" tIns="45720" rIns="91440" bIns="45720" rtlCol="0">
            <a:spAutoFit/>
          </a:bodyPr>
          <a:lstStyle/>
          <a:p>
            <a:pPr algn="ctr"/>
            <a:r>
              <a:rPr lang="en-US" altLang="zh-CN" sz="2133" b="1" dirty="0">
                <a:solidFill>
                  <a:schemeClr val="bg1"/>
                </a:solidFill>
                <a:latin typeface="微软雅黑" pitchFamily="34" charset="-122"/>
                <a:ea typeface="微软雅黑" pitchFamily="34" charset="-122"/>
              </a:rPr>
              <a:t>56%</a:t>
            </a:r>
            <a:endParaRPr lang="zh-CN" altLang="en-US" sz="2133" b="1" dirty="0">
              <a:solidFill>
                <a:schemeClr val="bg1"/>
              </a:solidFill>
              <a:latin typeface="微软雅黑" pitchFamily="34" charset="-122"/>
              <a:ea typeface="微软雅黑" pitchFamily="34" charset="-122"/>
            </a:endParaRPr>
          </a:p>
        </p:txBody>
      </p:sp>
      <p:sp>
        <p:nvSpPr>
          <p:cNvPr id="18" name="TextBox 175"/>
          <p:cNvSpPr txBox="1"/>
          <p:nvPr/>
        </p:nvSpPr>
        <p:spPr>
          <a:xfrm>
            <a:off x="6706273" y="5051477"/>
            <a:ext cx="776175" cy="420564"/>
          </a:xfrm>
          <a:prstGeom prst="rect">
            <a:avLst/>
          </a:prstGeom>
          <a:noFill/>
        </p:spPr>
        <p:txBody>
          <a:bodyPr wrap="none" lIns="91440" tIns="45720" rIns="91440" bIns="45720" rtlCol="0">
            <a:spAutoFit/>
          </a:bodyPr>
          <a:lstStyle/>
          <a:p>
            <a:pPr algn="ctr"/>
            <a:r>
              <a:rPr lang="en-US" altLang="zh-CN" sz="2133" b="1" dirty="0">
                <a:solidFill>
                  <a:schemeClr val="bg1"/>
                </a:solidFill>
                <a:latin typeface="微软雅黑" pitchFamily="34" charset="-122"/>
                <a:ea typeface="微软雅黑" pitchFamily="34" charset="-122"/>
              </a:rPr>
              <a:t>29%</a:t>
            </a:r>
            <a:endParaRPr lang="zh-CN" altLang="en-US" sz="2133" b="1" dirty="0">
              <a:solidFill>
                <a:schemeClr val="bg1"/>
              </a:solidFill>
              <a:latin typeface="微软雅黑" pitchFamily="34" charset="-122"/>
              <a:ea typeface="微软雅黑" pitchFamily="34" charset="-122"/>
            </a:endParaRPr>
          </a:p>
        </p:txBody>
      </p:sp>
      <p:sp>
        <p:nvSpPr>
          <p:cNvPr id="19" name="TextBox 176"/>
          <p:cNvSpPr txBox="1"/>
          <p:nvPr/>
        </p:nvSpPr>
        <p:spPr>
          <a:xfrm>
            <a:off x="6723249" y="5660543"/>
            <a:ext cx="776175" cy="420564"/>
          </a:xfrm>
          <a:prstGeom prst="rect">
            <a:avLst/>
          </a:prstGeom>
          <a:noFill/>
        </p:spPr>
        <p:txBody>
          <a:bodyPr wrap="none" lIns="91440" tIns="45720" rIns="91440" bIns="45720" rtlCol="0">
            <a:spAutoFit/>
          </a:bodyPr>
          <a:lstStyle/>
          <a:p>
            <a:pPr algn="ctr"/>
            <a:r>
              <a:rPr lang="en-US" altLang="zh-CN" sz="2133" b="1" dirty="0">
                <a:solidFill>
                  <a:schemeClr val="bg1"/>
                </a:solidFill>
                <a:latin typeface="微软雅黑" pitchFamily="34" charset="-122"/>
                <a:ea typeface="微软雅黑" pitchFamily="34" charset="-122"/>
              </a:rPr>
              <a:t>77%</a:t>
            </a:r>
            <a:endParaRPr lang="zh-CN" altLang="en-US" sz="2133" b="1" dirty="0">
              <a:solidFill>
                <a:schemeClr val="bg1"/>
              </a:solidFill>
              <a:latin typeface="微软雅黑" pitchFamily="34" charset="-122"/>
              <a:ea typeface="微软雅黑" pitchFamily="34" charset="-122"/>
            </a:endParaRPr>
          </a:p>
        </p:txBody>
      </p:sp>
      <p:sp>
        <p:nvSpPr>
          <p:cNvPr id="20" name="TextBox 180"/>
          <p:cNvSpPr txBox="1"/>
          <p:nvPr/>
        </p:nvSpPr>
        <p:spPr>
          <a:xfrm>
            <a:off x="5754856" y="3888962"/>
            <a:ext cx="747319" cy="318100"/>
          </a:xfrm>
          <a:prstGeom prst="rect">
            <a:avLst/>
          </a:prstGeom>
          <a:noFill/>
        </p:spPr>
        <p:txBody>
          <a:bodyPr wrap="none" lIns="91440" tIns="45720" rIns="91440" bIns="45720" rtlCol="0">
            <a:spAutoFit/>
          </a:bodyPr>
          <a:lstStyle/>
          <a:p>
            <a:pPr algn="ctr"/>
            <a:r>
              <a:rPr lang="zh-CN" altLang="en-US" sz="1467" b="1" dirty="0">
                <a:solidFill>
                  <a:schemeClr val="tx1">
                    <a:lumMod val="75000"/>
                    <a:lumOff val="25000"/>
                  </a:schemeClr>
                </a:solidFill>
                <a:latin typeface="微软雅黑" pitchFamily="34" charset="-122"/>
                <a:ea typeface="微软雅黑" pitchFamily="34" charset="-122"/>
              </a:rPr>
              <a:t>项目一</a:t>
            </a:r>
          </a:p>
        </p:txBody>
      </p:sp>
      <p:sp>
        <p:nvSpPr>
          <p:cNvPr id="21" name="TextBox 181"/>
          <p:cNvSpPr txBox="1"/>
          <p:nvPr/>
        </p:nvSpPr>
        <p:spPr>
          <a:xfrm>
            <a:off x="5754856" y="4491074"/>
            <a:ext cx="747319" cy="318100"/>
          </a:xfrm>
          <a:prstGeom prst="rect">
            <a:avLst/>
          </a:prstGeom>
          <a:noFill/>
        </p:spPr>
        <p:txBody>
          <a:bodyPr wrap="none" lIns="91440" tIns="45720" rIns="91440" bIns="45720" rtlCol="0">
            <a:spAutoFit/>
          </a:bodyPr>
          <a:lstStyle/>
          <a:p>
            <a:pPr algn="ctr"/>
            <a:r>
              <a:rPr lang="zh-CN" altLang="en-US" sz="1467" b="1" dirty="0">
                <a:solidFill>
                  <a:schemeClr val="tx1">
                    <a:lumMod val="75000"/>
                    <a:lumOff val="25000"/>
                  </a:schemeClr>
                </a:solidFill>
                <a:latin typeface="微软雅黑" pitchFamily="34" charset="-122"/>
                <a:ea typeface="微软雅黑" pitchFamily="34" charset="-122"/>
              </a:rPr>
              <a:t>项目二</a:t>
            </a:r>
          </a:p>
        </p:txBody>
      </p:sp>
      <p:sp>
        <p:nvSpPr>
          <p:cNvPr id="22" name="TextBox 182"/>
          <p:cNvSpPr txBox="1"/>
          <p:nvPr/>
        </p:nvSpPr>
        <p:spPr>
          <a:xfrm>
            <a:off x="5755088" y="5097483"/>
            <a:ext cx="747319" cy="318100"/>
          </a:xfrm>
          <a:prstGeom prst="rect">
            <a:avLst/>
          </a:prstGeom>
          <a:noFill/>
        </p:spPr>
        <p:txBody>
          <a:bodyPr wrap="none" lIns="91440" tIns="45720" rIns="91440" bIns="45720" rtlCol="0">
            <a:spAutoFit/>
          </a:bodyPr>
          <a:lstStyle/>
          <a:p>
            <a:pPr algn="ctr"/>
            <a:r>
              <a:rPr lang="zh-CN" altLang="en-US" sz="1467" b="1" dirty="0">
                <a:solidFill>
                  <a:schemeClr val="tx1">
                    <a:lumMod val="75000"/>
                    <a:lumOff val="25000"/>
                  </a:schemeClr>
                </a:solidFill>
                <a:latin typeface="微软雅黑" pitchFamily="34" charset="-122"/>
                <a:ea typeface="微软雅黑" pitchFamily="34" charset="-122"/>
              </a:rPr>
              <a:t>项目三</a:t>
            </a:r>
          </a:p>
        </p:txBody>
      </p:sp>
      <p:sp>
        <p:nvSpPr>
          <p:cNvPr id="23" name="TextBox 183"/>
          <p:cNvSpPr txBox="1"/>
          <p:nvPr/>
        </p:nvSpPr>
        <p:spPr>
          <a:xfrm>
            <a:off x="5755088" y="5706549"/>
            <a:ext cx="747319" cy="318100"/>
          </a:xfrm>
          <a:prstGeom prst="rect">
            <a:avLst/>
          </a:prstGeom>
          <a:noFill/>
        </p:spPr>
        <p:txBody>
          <a:bodyPr wrap="none" lIns="91440" tIns="45720" rIns="91440" bIns="45720" rtlCol="0">
            <a:spAutoFit/>
          </a:bodyPr>
          <a:lstStyle/>
          <a:p>
            <a:pPr algn="ctr"/>
            <a:r>
              <a:rPr lang="zh-CN" altLang="en-US" sz="1467" b="1" dirty="0">
                <a:solidFill>
                  <a:schemeClr val="tx1">
                    <a:lumMod val="75000"/>
                    <a:lumOff val="25000"/>
                  </a:schemeClr>
                </a:solidFill>
                <a:latin typeface="微软雅黑" pitchFamily="34" charset="-122"/>
                <a:ea typeface="微软雅黑" pitchFamily="34" charset="-122"/>
              </a:rPr>
              <a:t>项目四</a:t>
            </a:r>
          </a:p>
        </p:txBody>
      </p:sp>
      <p:sp>
        <p:nvSpPr>
          <p:cNvPr id="24" name="Oval 4"/>
          <p:cNvSpPr/>
          <p:nvPr/>
        </p:nvSpPr>
        <p:spPr>
          <a:xfrm>
            <a:off x="6610061" y="1508787"/>
            <a:ext cx="1118120" cy="1054600"/>
          </a:xfrm>
          <a:prstGeom prst="ellipse">
            <a:avLst/>
          </a:prstGeom>
          <a:solidFill>
            <a:schemeClr val="accent2"/>
          </a:solidFill>
          <a:ln w="63500">
            <a:solidFill>
              <a:schemeClr val="bg1"/>
            </a:solidFill>
          </a:ln>
          <a:effectLst>
            <a:outerShdw blurRad="127000" dist="38100" dir="8100000" algn="tr"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lIns="91440" tIns="45720" rIns="91440" bIns="45720" rtlCol="0" anchor="ctr"/>
          <a:lstStyle/>
          <a:p>
            <a:pPr algn="ctr"/>
            <a:r>
              <a:rPr lang="en-US" sz="1867" b="1" dirty="0" smtClean="0">
                <a:solidFill>
                  <a:schemeClr val="bg1"/>
                </a:solidFill>
                <a:latin typeface="微软雅黑" pitchFamily="34" charset="-122"/>
                <a:ea typeface="微软雅黑" pitchFamily="34" charset="-122"/>
              </a:rPr>
              <a:t>201X</a:t>
            </a:r>
            <a:endParaRPr lang="en-US" sz="1867" b="1" dirty="0">
              <a:solidFill>
                <a:schemeClr val="bg1"/>
              </a:solidFill>
              <a:latin typeface="微软雅黑" pitchFamily="34" charset="-122"/>
              <a:ea typeface="微软雅黑" pitchFamily="34" charset="-122"/>
            </a:endParaRPr>
          </a:p>
        </p:txBody>
      </p:sp>
      <p:sp>
        <p:nvSpPr>
          <p:cNvPr id="25" name="Oval 5"/>
          <p:cNvSpPr/>
          <p:nvPr/>
        </p:nvSpPr>
        <p:spPr>
          <a:xfrm>
            <a:off x="4548156" y="1508787"/>
            <a:ext cx="1118120" cy="1054600"/>
          </a:xfrm>
          <a:prstGeom prst="ellipse">
            <a:avLst/>
          </a:prstGeom>
          <a:solidFill>
            <a:schemeClr val="accent1"/>
          </a:solidFill>
          <a:ln w="63500">
            <a:solidFill>
              <a:schemeClr val="bg1"/>
            </a:solidFill>
          </a:ln>
          <a:effectLst>
            <a:outerShdw blurRad="127000" dist="38100" dir="8100000" algn="tr"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lIns="91440" tIns="45720" rIns="91440" bIns="45720" rtlCol="0" anchor="ctr"/>
          <a:lstStyle/>
          <a:p>
            <a:pPr algn="ctr"/>
            <a:r>
              <a:rPr lang="en-US" altLang="zh-CN" sz="1867" b="1" dirty="0" smtClean="0">
                <a:solidFill>
                  <a:schemeClr val="bg1"/>
                </a:solidFill>
                <a:latin typeface="微软雅黑" pitchFamily="34" charset="-122"/>
                <a:ea typeface="微软雅黑" pitchFamily="34" charset="-122"/>
              </a:rPr>
              <a:t>201X</a:t>
            </a:r>
            <a:endParaRPr lang="en-US" sz="1867" b="1" dirty="0">
              <a:solidFill>
                <a:schemeClr val="bg1"/>
              </a:solidFill>
              <a:latin typeface="微软雅黑" pitchFamily="34" charset="-122"/>
              <a:ea typeface="微软雅黑" pitchFamily="34" charset="-122"/>
            </a:endParaRPr>
          </a:p>
        </p:txBody>
      </p:sp>
      <p:sp>
        <p:nvSpPr>
          <p:cNvPr id="26" name="Text Box 10"/>
          <p:cNvSpPr txBox="1">
            <a:spLocks noChangeArrowheads="1"/>
          </p:cNvSpPr>
          <p:nvPr/>
        </p:nvSpPr>
        <p:spPr bwMode="auto">
          <a:xfrm>
            <a:off x="6612568" y="2693097"/>
            <a:ext cx="4956040" cy="1006429"/>
          </a:xfrm>
          <a:prstGeom prst="rect">
            <a:avLst/>
          </a:prstGeom>
          <a:noFill/>
          <a:ln w="9525">
            <a:noFill/>
            <a:miter lim="800000"/>
            <a:headEnd/>
            <a:tailEnd/>
          </a:ln>
        </p:spPr>
        <p:txBody>
          <a:bodyPr wrap="square" lIns="45720" tIns="22860" rIns="45720" bIns="22860">
            <a:spAutoFit/>
          </a:bodyPr>
          <a:lstStyle/>
          <a:p>
            <a:pPr defTabSz="1088205">
              <a:lnSpc>
                <a:spcPct val="130000"/>
              </a:lnSpc>
            </a:pPr>
            <a:r>
              <a:rPr lang="zh-CN" altLang="en-US" sz="1600" b="1" dirty="0">
                <a:solidFill>
                  <a:schemeClr val="tx1">
                    <a:lumMod val="75000"/>
                    <a:lumOff val="25000"/>
                  </a:schemeClr>
                </a:solidFill>
                <a:latin typeface="微软雅黑" pitchFamily="34" charset="-122"/>
                <a:ea typeface="微软雅黑" pitchFamily="34" charset="-122"/>
                <a:cs typeface="Open Sans" pitchFamily="34" charset="0"/>
              </a:rPr>
              <a:t>单击此处添加标题</a:t>
            </a:r>
            <a:endParaRPr lang="en-US" altLang="zh-CN" sz="1600" b="1" dirty="0">
              <a:solidFill>
                <a:schemeClr val="tx1">
                  <a:lumMod val="75000"/>
                  <a:lumOff val="25000"/>
                </a:schemeClr>
              </a:solidFill>
              <a:latin typeface="微软雅黑" pitchFamily="34" charset="-122"/>
              <a:ea typeface="微软雅黑" pitchFamily="34" charset="-122"/>
              <a:cs typeface="Open Sans" pitchFamily="34" charset="0"/>
            </a:endParaRPr>
          </a:p>
          <a:p>
            <a:pPr defTabSz="1088205">
              <a:lnSpc>
                <a:spcPct val="130000"/>
              </a:lnSpc>
            </a:pPr>
            <a:r>
              <a:rPr lang="zh-CN" altLang="en-US" sz="1600" dirty="0">
                <a:solidFill>
                  <a:schemeClr val="tx1">
                    <a:lumMod val="75000"/>
                    <a:lumOff val="25000"/>
                  </a:schemeClr>
                </a:solidFill>
                <a:latin typeface="微软雅黑" pitchFamily="34" charset="-122"/>
                <a:ea typeface="微软雅黑" pitchFamily="34" charset="-122"/>
                <a:cs typeface="Open Sans" pitchFamily="34" charset="0"/>
              </a:rPr>
              <a:t>您的内容打在这里，或者通过复制您的文本后，在此框中选择粘贴，并选择只保留文字。</a:t>
            </a:r>
            <a:endParaRPr lang="en-US" sz="1600" dirty="0">
              <a:solidFill>
                <a:schemeClr val="tx1">
                  <a:lumMod val="75000"/>
                  <a:lumOff val="25000"/>
                </a:schemeClr>
              </a:solidFill>
              <a:latin typeface="微软雅黑" pitchFamily="34" charset="-122"/>
              <a:ea typeface="微软雅黑" pitchFamily="34" charset="-122"/>
              <a:cs typeface="Open Sans" pitchFamily="34" charset="0"/>
            </a:endParaRPr>
          </a:p>
        </p:txBody>
      </p:sp>
      <p:sp>
        <p:nvSpPr>
          <p:cNvPr id="27" name="Text Box 10"/>
          <p:cNvSpPr txBox="1">
            <a:spLocks noChangeArrowheads="1"/>
          </p:cNvSpPr>
          <p:nvPr/>
        </p:nvSpPr>
        <p:spPr bwMode="auto">
          <a:xfrm>
            <a:off x="815414" y="2693095"/>
            <a:ext cx="4842463" cy="1006429"/>
          </a:xfrm>
          <a:prstGeom prst="rect">
            <a:avLst/>
          </a:prstGeom>
          <a:noFill/>
          <a:ln w="9525">
            <a:noFill/>
            <a:miter lim="800000"/>
            <a:headEnd/>
            <a:tailEnd/>
          </a:ln>
        </p:spPr>
        <p:txBody>
          <a:bodyPr wrap="square" lIns="45720" tIns="22860" rIns="45720" bIns="22860">
            <a:spAutoFit/>
          </a:bodyPr>
          <a:lstStyle/>
          <a:p>
            <a:pPr algn="r" defTabSz="1088205">
              <a:lnSpc>
                <a:spcPct val="130000"/>
              </a:lnSpc>
            </a:pPr>
            <a:r>
              <a:rPr lang="zh-CN" altLang="en-US" sz="1600" b="1" dirty="0">
                <a:solidFill>
                  <a:schemeClr val="tx1">
                    <a:lumMod val="75000"/>
                    <a:lumOff val="25000"/>
                  </a:schemeClr>
                </a:solidFill>
                <a:latin typeface="微软雅黑" pitchFamily="34" charset="-122"/>
                <a:ea typeface="微软雅黑" pitchFamily="34" charset="-122"/>
                <a:cs typeface="Open Sans" pitchFamily="34" charset="0"/>
              </a:rPr>
              <a:t>单击此处添加标题</a:t>
            </a:r>
            <a:endParaRPr lang="en-US" altLang="zh-CN" sz="1600" b="1" dirty="0">
              <a:solidFill>
                <a:schemeClr val="tx1">
                  <a:lumMod val="75000"/>
                  <a:lumOff val="25000"/>
                </a:schemeClr>
              </a:solidFill>
              <a:latin typeface="微软雅黑" pitchFamily="34" charset="-122"/>
              <a:ea typeface="微软雅黑" pitchFamily="34" charset="-122"/>
              <a:cs typeface="Open Sans" pitchFamily="34" charset="0"/>
            </a:endParaRPr>
          </a:p>
          <a:p>
            <a:pPr algn="r" defTabSz="1088205">
              <a:lnSpc>
                <a:spcPct val="130000"/>
              </a:lnSpc>
            </a:pPr>
            <a:r>
              <a:rPr lang="zh-CN" altLang="en-US" sz="1600" dirty="0">
                <a:solidFill>
                  <a:schemeClr val="tx1">
                    <a:lumMod val="75000"/>
                    <a:lumOff val="25000"/>
                  </a:schemeClr>
                </a:solidFill>
                <a:latin typeface="微软雅黑" pitchFamily="34" charset="-122"/>
                <a:ea typeface="微软雅黑" pitchFamily="34" charset="-122"/>
                <a:cs typeface="Open Sans" pitchFamily="34" charset="0"/>
              </a:rPr>
              <a:t>您的内容打在这里，或者通过复制您的文本后，在此框中选择粘贴，并选择只保留文字。</a:t>
            </a:r>
            <a:endParaRPr lang="en-US" sz="1600" dirty="0">
              <a:solidFill>
                <a:schemeClr val="tx1">
                  <a:lumMod val="75000"/>
                  <a:lumOff val="25000"/>
                </a:schemeClr>
              </a:solidFill>
              <a:latin typeface="微软雅黑" pitchFamily="34" charset="-122"/>
              <a:ea typeface="微软雅黑" pitchFamily="34" charset="-122"/>
              <a:cs typeface="Open Sans" pitchFamily="34" charset="0"/>
            </a:endParaRPr>
          </a:p>
        </p:txBody>
      </p:sp>
    </p:spTree>
    <p:extLst>
      <p:ext uri="{BB962C8B-B14F-4D97-AF65-F5344CB8AC3E}">
        <p14:creationId xmlns:p14="http://schemas.microsoft.com/office/powerpoint/2010/main" val="2359031031"/>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additive="base">
                                        <p:cTn id="12" dur="500" fill="hold"/>
                                        <p:tgtEl>
                                          <p:spTgt spid="24"/>
                                        </p:tgtEl>
                                        <p:attrNameLst>
                                          <p:attrName>ppt_x</p:attrName>
                                        </p:attrNameLst>
                                      </p:cBhvr>
                                      <p:tavLst>
                                        <p:tav tm="0">
                                          <p:val>
                                            <p:strVal val="1+#ppt_w/2"/>
                                          </p:val>
                                        </p:tav>
                                        <p:tav tm="100000">
                                          <p:val>
                                            <p:strVal val="#ppt_x"/>
                                          </p:val>
                                        </p:tav>
                                      </p:tavLst>
                                    </p:anim>
                                    <p:anim calcmode="lin" valueType="num">
                                      <p:cBhvr additive="base">
                                        <p:cTn id="13" dur="500" fill="hold"/>
                                        <p:tgtEl>
                                          <p:spTgt spid="24"/>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childTnLst>
                          </p:cTn>
                        </p:par>
                        <p:par>
                          <p:cTn id="22" fill="hold">
                            <p:stCondLst>
                              <p:cond delay="2000"/>
                            </p:stCondLst>
                            <p:childTnLst>
                              <p:par>
                                <p:cTn id="23" presetID="2" presetClass="entr" presetSubtype="4" decel="100000"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ppt_x"/>
                                          </p:val>
                                        </p:tav>
                                        <p:tav tm="100000">
                                          <p:val>
                                            <p:strVal val="#ppt_x"/>
                                          </p:val>
                                        </p:tav>
                                      </p:tavLst>
                                    </p:anim>
                                    <p:anim calcmode="lin" valueType="num">
                                      <p:cBhvr additive="base">
                                        <p:cTn id="26" dur="500" fill="hold"/>
                                        <p:tgtEl>
                                          <p:spTgt spid="20"/>
                                        </p:tgtEl>
                                        <p:attrNameLst>
                                          <p:attrName>ppt_y</p:attrName>
                                        </p:attrNameLst>
                                      </p:cBhvr>
                                      <p:tavLst>
                                        <p:tav tm="0">
                                          <p:val>
                                            <p:strVal val="1+#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500" fill="hold"/>
                                        <p:tgtEl>
                                          <p:spTgt spid="21"/>
                                        </p:tgtEl>
                                        <p:attrNameLst>
                                          <p:attrName>ppt_x</p:attrName>
                                        </p:attrNameLst>
                                      </p:cBhvr>
                                      <p:tavLst>
                                        <p:tav tm="0">
                                          <p:val>
                                            <p:strVal val="#ppt_x"/>
                                          </p:val>
                                        </p:tav>
                                        <p:tav tm="100000">
                                          <p:val>
                                            <p:strVal val="#ppt_x"/>
                                          </p:val>
                                        </p:tav>
                                      </p:tavLst>
                                    </p:anim>
                                    <p:anim calcmode="lin" valueType="num">
                                      <p:cBhvr additive="base">
                                        <p:cTn id="30" dur="500" fill="hold"/>
                                        <p:tgtEl>
                                          <p:spTgt spid="21"/>
                                        </p:tgtEl>
                                        <p:attrNameLst>
                                          <p:attrName>ppt_y</p:attrName>
                                        </p:attrNameLst>
                                      </p:cBhvr>
                                      <p:tavLst>
                                        <p:tav tm="0">
                                          <p:val>
                                            <p:strVal val="1+#ppt_h/2"/>
                                          </p:val>
                                        </p:tav>
                                        <p:tav tm="100000">
                                          <p:val>
                                            <p:strVal val="#ppt_y"/>
                                          </p:val>
                                        </p:tav>
                                      </p:tavLst>
                                    </p:anim>
                                  </p:childTnLst>
                                </p:cTn>
                              </p:par>
                              <p:par>
                                <p:cTn id="31" presetID="2" presetClass="entr" presetSubtype="4" decel="10000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500" fill="hold"/>
                                        <p:tgtEl>
                                          <p:spTgt spid="22"/>
                                        </p:tgtEl>
                                        <p:attrNameLst>
                                          <p:attrName>ppt_x</p:attrName>
                                        </p:attrNameLst>
                                      </p:cBhvr>
                                      <p:tavLst>
                                        <p:tav tm="0">
                                          <p:val>
                                            <p:strVal val="#ppt_x"/>
                                          </p:val>
                                        </p:tav>
                                        <p:tav tm="100000">
                                          <p:val>
                                            <p:strVal val="#ppt_x"/>
                                          </p:val>
                                        </p:tav>
                                      </p:tavLst>
                                    </p:anim>
                                    <p:anim calcmode="lin" valueType="num">
                                      <p:cBhvr additive="base">
                                        <p:cTn id="34" dur="500" fill="hold"/>
                                        <p:tgtEl>
                                          <p:spTgt spid="22"/>
                                        </p:tgtEl>
                                        <p:attrNameLst>
                                          <p:attrName>ppt_y</p:attrName>
                                        </p:attrNameLst>
                                      </p:cBhvr>
                                      <p:tavLst>
                                        <p:tav tm="0">
                                          <p:val>
                                            <p:strVal val="1+#ppt_h/2"/>
                                          </p:val>
                                        </p:tav>
                                        <p:tav tm="100000">
                                          <p:val>
                                            <p:strVal val="#ppt_y"/>
                                          </p:val>
                                        </p:tav>
                                      </p:tavLst>
                                    </p:anim>
                                  </p:childTnLst>
                                </p:cTn>
                              </p:par>
                              <p:par>
                                <p:cTn id="35" presetID="2" presetClass="entr" presetSubtype="4" decel="10000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additive="base">
                                        <p:cTn id="37" dur="500" fill="hold"/>
                                        <p:tgtEl>
                                          <p:spTgt spid="23"/>
                                        </p:tgtEl>
                                        <p:attrNameLst>
                                          <p:attrName>ppt_x</p:attrName>
                                        </p:attrNameLst>
                                      </p:cBhvr>
                                      <p:tavLst>
                                        <p:tav tm="0">
                                          <p:val>
                                            <p:strVal val="#ppt_x"/>
                                          </p:val>
                                        </p:tav>
                                        <p:tav tm="100000">
                                          <p:val>
                                            <p:strVal val="#ppt_x"/>
                                          </p:val>
                                        </p:tav>
                                      </p:tavLst>
                                    </p:anim>
                                    <p:anim calcmode="lin" valueType="num">
                                      <p:cBhvr additive="base">
                                        <p:cTn id="38" dur="500" fill="hold"/>
                                        <p:tgtEl>
                                          <p:spTgt spid="23"/>
                                        </p:tgtEl>
                                        <p:attrNameLst>
                                          <p:attrName>ppt_y</p:attrName>
                                        </p:attrNameLst>
                                      </p:cBhvr>
                                      <p:tavLst>
                                        <p:tav tm="0">
                                          <p:val>
                                            <p:strVal val="1+#ppt_h/2"/>
                                          </p:val>
                                        </p:tav>
                                        <p:tav tm="100000">
                                          <p:val>
                                            <p:strVal val="#ppt_y"/>
                                          </p:val>
                                        </p:tav>
                                      </p:tavLst>
                                    </p:anim>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wipe(left)">
                                      <p:cBhvr>
                                        <p:cTn id="42" dur="500"/>
                                        <p:tgtEl>
                                          <p:spTgt spid="12"/>
                                        </p:tgtEl>
                                      </p:cBhvr>
                                    </p:animEffect>
                                  </p:childTnLst>
                                </p:cTn>
                              </p:par>
                              <p:par>
                                <p:cTn id="43" presetID="22" presetClass="entr" presetSubtype="8" fill="hold" grpId="0" nodeType="withEffect">
                                  <p:stCondLst>
                                    <p:cond delay="100"/>
                                  </p:stCondLst>
                                  <p:childTnLst>
                                    <p:set>
                                      <p:cBhvr>
                                        <p:cTn id="44" dur="1" fill="hold">
                                          <p:stCondLst>
                                            <p:cond delay="0"/>
                                          </p:stCondLst>
                                        </p:cTn>
                                        <p:tgtEl>
                                          <p:spTgt spid="13"/>
                                        </p:tgtEl>
                                        <p:attrNameLst>
                                          <p:attrName>style.visibility</p:attrName>
                                        </p:attrNameLst>
                                      </p:cBhvr>
                                      <p:to>
                                        <p:strVal val="visible"/>
                                      </p:to>
                                    </p:set>
                                    <p:animEffect transition="in" filter="wipe(left)">
                                      <p:cBhvr>
                                        <p:cTn id="45" dur="500"/>
                                        <p:tgtEl>
                                          <p:spTgt spid="13"/>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14"/>
                                        </p:tgtEl>
                                        <p:attrNameLst>
                                          <p:attrName>style.visibility</p:attrName>
                                        </p:attrNameLst>
                                      </p:cBhvr>
                                      <p:to>
                                        <p:strVal val="visible"/>
                                      </p:to>
                                    </p:set>
                                    <p:animEffect transition="in" filter="wipe(left)">
                                      <p:cBhvr>
                                        <p:cTn id="48" dur="500"/>
                                        <p:tgtEl>
                                          <p:spTgt spid="14"/>
                                        </p:tgtEl>
                                      </p:cBhvr>
                                    </p:animEffect>
                                  </p:childTnLst>
                                </p:cTn>
                              </p:par>
                              <p:par>
                                <p:cTn id="49" presetID="22" presetClass="entr" presetSubtype="8" fill="hold" grpId="0" nodeType="withEffect">
                                  <p:stCondLst>
                                    <p:cond delay="300"/>
                                  </p:stCondLst>
                                  <p:childTnLst>
                                    <p:set>
                                      <p:cBhvr>
                                        <p:cTn id="50" dur="1" fill="hold">
                                          <p:stCondLst>
                                            <p:cond delay="0"/>
                                          </p:stCondLst>
                                        </p:cTn>
                                        <p:tgtEl>
                                          <p:spTgt spid="15"/>
                                        </p:tgtEl>
                                        <p:attrNameLst>
                                          <p:attrName>style.visibility</p:attrName>
                                        </p:attrNameLst>
                                      </p:cBhvr>
                                      <p:to>
                                        <p:strVal val="visible"/>
                                      </p:to>
                                    </p:set>
                                    <p:animEffect transition="in" filter="wipe(left)">
                                      <p:cBhvr>
                                        <p:cTn id="51" dur="500"/>
                                        <p:tgtEl>
                                          <p:spTgt spid="15"/>
                                        </p:tgtEl>
                                      </p:cBhvr>
                                    </p:animEffect>
                                  </p:childTnLst>
                                </p:cTn>
                              </p:par>
                              <p:par>
                                <p:cTn id="52" presetID="22" presetClass="entr" presetSubtype="2" fill="hold" grpId="0" nodeType="with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wipe(right)">
                                      <p:cBhvr>
                                        <p:cTn id="54" dur="500"/>
                                        <p:tgtEl>
                                          <p:spTgt spid="3"/>
                                        </p:tgtEl>
                                      </p:cBhvr>
                                    </p:animEffect>
                                  </p:childTnLst>
                                </p:cTn>
                              </p:par>
                              <p:par>
                                <p:cTn id="55" presetID="22" presetClass="entr" presetSubtype="2" fill="hold" grpId="0" nodeType="withEffect">
                                  <p:stCondLst>
                                    <p:cond delay="100"/>
                                  </p:stCondLst>
                                  <p:childTnLst>
                                    <p:set>
                                      <p:cBhvr>
                                        <p:cTn id="56" dur="1" fill="hold">
                                          <p:stCondLst>
                                            <p:cond delay="0"/>
                                          </p:stCondLst>
                                        </p:cTn>
                                        <p:tgtEl>
                                          <p:spTgt spid="4"/>
                                        </p:tgtEl>
                                        <p:attrNameLst>
                                          <p:attrName>style.visibility</p:attrName>
                                        </p:attrNameLst>
                                      </p:cBhvr>
                                      <p:to>
                                        <p:strVal val="visible"/>
                                      </p:to>
                                    </p:set>
                                    <p:animEffect transition="in" filter="wipe(right)">
                                      <p:cBhvr>
                                        <p:cTn id="57" dur="500"/>
                                        <p:tgtEl>
                                          <p:spTgt spid="4"/>
                                        </p:tgtEl>
                                      </p:cBhvr>
                                    </p:animEffect>
                                  </p:childTnLst>
                                </p:cTn>
                              </p:par>
                              <p:par>
                                <p:cTn id="58" presetID="22" presetClass="entr" presetSubtype="2" fill="hold" grpId="0" nodeType="withEffect">
                                  <p:stCondLst>
                                    <p:cond delay="200"/>
                                  </p:stCondLst>
                                  <p:childTnLst>
                                    <p:set>
                                      <p:cBhvr>
                                        <p:cTn id="59" dur="1" fill="hold">
                                          <p:stCondLst>
                                            <p:cond delay="0"/>
                                          </p:stCondLst>
                                        </p:cTn>
                                        <p:tgtEl>
                                          <p:spTgt spid="5"/>
                                        </p:tgtEl>
                                        <p:attrNameLst>
                                          <p:attrName>style.visibility</p:attrName>
                                        </p:attrNameLst>
                                      </p:cBhvr>
                                      <p:to>
                                        <p:strVal val="visible"/>
                                      </p:to>
                                    </p:set>
                                    <p:animEffect transition="in" filter="wipe(right)">
                                      <p:cBhvr>
                                        <p:cTn id="60" dur="500"/>
                                        <p:tgtEl>
                                          <p:spTgt spid="5"/>
                                        </p:tgtEl>
                                      </p:cBhvr>
                                    </p:animEffect>
                                  </p:childTnLst>
                                </p:cTn>
                              </p:par>
                              <p:par>
                                <p:cTn id="61" presetID="22" presetClass="entr" presetSubtype="2" fill="hold" grpId="0" nodeType="withEffect">
                                  <p:stCondLst>
                                    <p:cond delay="300"/>
                                  </p:stCondLst>
                                  <p:childTnLst>
                                    <p:set>
                                      <p:cBhvr>
                                        <p:cTn id="62" dur="1" fill="hold">
                                          <p:stCondLst>
                                            <p:cond delay="0"/>
                                          </p:stCondLst>
                                        </p:cTn>
                                        <p:tgtEl>
                                          <p:spTgt spid="6"/>
                                        </p:tgtEl>
                                        <p:attrNameLst>
                                          <p:attrName>style.visibility</p:attrName>
                                        </p:attrNameLst>
                                      </p:cBhvr>
                                      <p:to>
                                        <p:strVal val="visible"/>
                                      </p:to>
                                    </p:set>
                                    <p:animEffect transition="in" filter="wipe(right)">
                                      <p:cBhvr>
                                        <p:cTn id="63" dur="500"/>
                                        <p:tgtEl>
                                          <p:spTgt spid="6"/>
                                        </p:tgtEl>
                                      </p:cBhvr>
                                    </p:animEffect>
                                  </p:childTnLst>
                                </p:cTn>
                              </p:par>
                            </p:childTnLst>
                          </p:cTn>
                        </p:par>
                        <p:par>
                          <p:cTn id="64" fill="hold">
                            <p:stCondLst>
                              <p:cond delay="3300"/>
                            </p:stCondLst>
                            <p:childTnLst>
                              <p:par>
                                <p:cTn id="65" presetID="22" presetClass="entr" presetSubtype="8" fill="hold" grpId="0" nodeType="after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wipe(left)">
                                      <p:cBhvr>
                                        <p:cTn id="67" dur="500"/>
                                        <p:tgtEl>
                                          <p:spTgt spid="16"/>
                                        </p:tgtEl>
                                      </p:cBhvr>
                                    </p:animEffect>
                                  </p:childTnLst>
                                </p:cTn>
                              </p:par>
                              <p:par>
                                <p:cTn id="68" presetID="22" presetClass="entr" presetSubtype="8" fill="hold" grpId="0" nodeType="withEffect">
                                  <p:stCondLst>
                                    <p:cond delay="150"/>
                                  </p:stCondLst>
                                  <p:childTnLst>
                                    <p:set>
                                      <p:cBhvr>
                                        <p:cTn id="69" dur="1" fill="hold">
                                          <p:stCondLst>
                                            <p:cond delay="0"/>
                                          </p:stCondLst>
                                        </p:cTn>
                                        <p:tgtEl>
                                          <p:spTgt spid="17"/>
                                        </p:tgtEl>
                                        <p:attrNameLst>
                                          <p:attrName>style.visibility</p:attrName>
                                        </p:attrNameLst>
                                      </p:cBhvr>
                                      <p:to>
                                        <p:strVal val="visible"/>
                                      </p:to>
                                    </p:set>
                                    <p:animEffect transition="in" filter="wipe(left)">
                                      <p:cBhvr>
                                        <p:cTn id="70" dur="500"/>
                                        <p:tgtEl>
                                          <p:spTgt spid="17"/>
                                        </p:tgtEl>
                                      </p:cBhvr>
                                    </p:animEffect>
                                  </p:childTnLst>
                                </p:cTn>
                              </p:par>
                              <p:par>
                                <p:cTn id="71" presetID="22" presetClass="entr" presetSubtype="8" fill="hold" grpId="0" nodeType="withEffect">
                                  <p:stCondLst>
                                    <p:cond delay="300"/>
                                  </p:stCondLst>
                                  <p:childTnLst>
                                    <p:set>
                                      <p:cBhvr>
                                        <p:cTn id="72" dur="1" fill="hold">
                                          <p:stCondLst>
                                            <p:cond delay="0"/>
                                          </p:stCondLst>
                                        </p:cTn>
                                        <p:tgtEl>
                                          <p:spTgt spid="18"/>
                                        </p:tgtEl>
                                        <p:attrNameLst>
                                          <p:attrName>style.visibility</p:attrName>
                                        </p:attrNameLst>
                                      </p:cBhvr>
                                      <p:to>
                                        <p:strVal val="visible"/>
                                      </p:to>
                                    </p:set>
                                    <p:animEffect transition="in" filter="wipe(left)">
                                      <p:cBhvr>
                                        <p:cTn id="73" dur="500"/>
                                        <p:tgtEl>
                                          <p:spTgt spid="18"/>
                                        </p:tgtEl>
                                      </p:cBhvr>
                                    </p:animEffect>
                                  </p:childTnLst>
                                </p:cTn>
                              </p:par>
                              <p:par>
                                <p:cTn id="74" presetID="22" presetClass="entr" presetSubtype="8" fill="hold" grpId="0" nodeType="withEffect">
                                  <p:stCondLst>
                                    <p:cond delay="450"/>
                                  </p:stCondLst>
                                  <p:childTnLst>
                                    <p:set>
                                      <p:cBhvr>
                                        <p:cTn id="75" dur="1" fill="hold">
                                          <p:stCondLst>
                                            <p:cond delay="0"/>
                                          </p:stCondLst>
                                        </p:cTn>
                                        <p:tgtEl>
                                          <p:spTgt spid="19"/>
                                        </p:tgtEl>
                                        <p:attrNameLst>
                                          <p:attrName>style.visibility</p:attrName>
                                        </p:attrNameLst>
                                      </p:cBhvr>
                                      <p:to>
                                        <p:strVal val="visible"/>
                                      </p:to>
                                    </p:set>
                                    <p:animEffect transition="in" filter="wipe(left)">
                                      <p:cBhvr>
                                        <p:cTn id="76" dur="500"/>
                                        <p:tgtEl>
                                          <p:spTgt spid="19"/>
                                        </p:tgtEl>
                                      </p:cBhvr>
                                    </p:animEffect>
                                  </p:childTnLst>
                                </p:cTn>
                              </p:par>
                              <p:par>
                                <p:cTn id="77" presetID="22" presetClass="entr" presetSubtype="2" fill="hold" grpId="0" nodeType="withEffect">
                                  <p:stCondLst>
                                    <p:cond delay="0"/>
                                  </p:stCondLst>
                                  <p:childTnLst>
                                    <p:set>
                                      <p:cBhvr>
                                        <p:cTn id="78" dur="1" fill="hold">
                                          <p:stCondLst>
                                            <p:cond delay="0"/>
                                          </p:stCondLst>
                                        </p:cTn>
                                        <p:tgtEl>
                                          <p:spTgt spid="7"/>
                                        </p:tgtEl>
                                        <p:attrNameLst>
                                          <p:attrName>style.visibility</p:attrName>
                                        </p:attrNameLst>
                                      </p:cBhvr>
                                      <p:to>
                                        <p:strVal val="visible"/>
                                      </p:to>
                                    </p:set>
                                    <p:animEffect transition="in" filter="wipe(right)">
                                      <p:cBhvr>
                                        <p:cTn id="79" dur="500"/>
                                        <p:tgtEl>
                                          <p:spTgt spid="7"/>
                                        </p:tgtEl>
                                      </p:cBhvr>
                                    </p:animEffect>
                                  </p:childTnLst>
                                </p:cTn>
                              </p:par>
                              <p:par>
                                <p:cTn id="80" presetID="22" presetClass="entr" presetSubtype="2" fill="hold" grpId="0" nodeType="withEffect">
                                  <p:stCondLst>
                                    <p:cond delay="150"/>
                                  </p:stCondLst>
                                  <p:childTnLst>
                                    <p:set>
                                      <p:cBhvr>
                                        <p:cTn id="81" dur="1" fill="hold">
                                          <p:stCondLst>
                                            <p:cond delay="0"/>
                                          </p:stCondLst>
                                        </p:cTn>
                                        <p:tgtEl>
                                          <p:spTgt spid="9"/>
                                        </p:tgtEl>
                                        <p:attrNameLst>
                                          <p:attrName>style.visibility</p:attrName>
                                        </p:attrNameLst>
                                      </p:cBhvr>
                                      <p:to>
                                        <p:strVal val="visible"/>
                                      </p:to>
                                    </p:set>
                                    <p:animEffect transition="in" filter="wipe(right)">
                                      <p:cBhvr>
                                        <p:cTn id="82" dur="500"/>
                                        <p:tgtEl>
                                          <p:spTgt spid="9"/>
                                        </p:tgtEl>
                                      </p:cBhvr>
                                    </p:animEffect>
                                  </p:childTnLst>
                                </p:cTn>
                              </p:par>
                              <p:par>
                                <p:cTn id="83" presetID="22" presetClass="entr" presetSubtype="2" fill="hold" grpId="0" nodeType="withEffect">
                                  <p:stCondLst>
                                    <p:cond delay="300"/>
                                  </p:stCondLst>
                                  <p:childTnLst>
                                    <p:set>
                                      <p:cBhvr>
                                        <p:cTn id="84" dur="1" fill="hold">
                                          <p:stCondLst>
                                            <p:cond delay="0"/>
                                          </p:stCondLst>
                                        </p:cTn>
                                        <p:tgtEl>
                                          <p:spTgt spid="10"/>
                                        </p:tgtEl>
                                        <p:attrNameLst>
                                          <p:attrName>style.visibility</p:attrName>
                                        </p:attrNameLst>
                                      </p:cBhvr>
                                      <p:to>
                                        <p:strVal val="visible"/>
                                      </p:to>
                                    </p:set>
                                    <p:animEffect transition="in" filter="wipe(right)">
                                      <p:cBhvr>
                                        <p:cTn id="85" dur="500"/>
                                        <p:tgtEl>
                                          <p:spTgt spid="10"/>
                                        </p:tgtEl>
                                      </p:cBhvr>
                                    </p:animEffect>
                                  </p:childTnLst>
                                </p:cTn>
                              </p:par>
                              <p:par>
                                <p:cTn id="86" presetID="22" presetClass="entr" presetSubtype="2" fill="hold" grpId="0" nodeType="withEffect">
                                  <p:stCondLst>
                                    <p:cond delay="450"/>
                                  </p:stCondLst>
                                  <p:childTnLst>
                                    <p:set>
                                      <p:cBhvr>
                                        <p:cTn id="87" dur="1" fill="hold">
                                          <p:stCondLst>
                                            <p:cond delay="0"/>
                                          </p:stCondLst>
                                        </p:cTn>
                                        <p:tgtEl>
                                          <p:spTgt spid="11"/>
                                        </p:tgtEl>
                                        <p:attrNameLst>
                                          <p:attrName>style.visibility</p:attrName>
                                        </p:attrNameLst>
                                      </p:cBhvr>
                                      <p:to>
                                        <p:strVal val="visible"/>
                                      </p:to>
                                    </p:set>
                                    <p:animEffect transition="in" filter="wipe(right)">
                                      <p:cBhvr>
                                        <p:cTn id="8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p:bldP spid="9" grpId="0"/>
      <p:bldP spid="10" grpId="0"/>
      <p:bldP spid="11" grpId="0"/>
      <p:bldP spid="12" grpId="0" animBg="1"/>
      <p:bldP spid="13" grpId="0" animBg="1"/>
      <p:bldP spid="14" grpId="0" animBg="1"/>
      <p:bldP spid="15" grpId="0" animBg="1"/>
      <p:bldP spid="16" grpId="0"/>
      <p:bldP spid="17" grpId="0"/>
      <p:bldP spid="18" grpId="0"/>
      <p:bldP spid="19" grpId="0"/>
      <p:bldP spid="20" grpId="0"/>
      <p:bldP spid="21" grpId="0"/>
      <p:bldP spid="22" grpId="0"/>
      <p:bldP spid="23" grpId="0"/>
      <p:bldP spid="24" grpId="0" animBg="1"/>
      <p:bldP spid="25" grpId="0" animBg="1"/>
      <p:bldP spid="26" grpId="0"/>
      <p:bldP spid="27" grpId="0"/>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组合 2"/>
          <p:cNvGrpSpPr/>
          <p:nvPr/>
        </p:nvGrpSpPr>
        <p:grpSpPr>
          <a:xfrm>
            <a:off x="3919475" y="1703218"/>
            <a:ext cx="3842156" cy="2305295"/>
            <a:chOff x="3900264" y="2204864"/>
            <a:chExt cx="4572000" cy="2743200"/>
          </a:xfrm>
        </p:grpSpPr>
        <p:graphicFrame>
          <p:nvGraphicFramePr>
            <p:cNvPr id="4" name="图表 3"/>
            <p:cNvGraphicFramePr>
              <a:graphicFrameLocks/>
            </p:cNvGraphicFramePr>
            <p:nvPr>
              <p:extLst/>
            </p:nvPr>
          </p:nvGraphicFramePr>
          <p:xfrm>
            <a:off x="3900264" y="2204864"/>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5" name="矩形 4"/>
            <p:cNvSpPr/>
            <p:nvPr/>
          </p:nvSpPr>
          <p:spPr>
            <a:xfrm>
              <a:off x="5499259" y="3230413"/>
              <a:ext cx="1451993" cy="793446"/>
            </a:xfrm>
            <a:prstGeom prst="rect">
              <a:avLst/>
            </a:prstGeom>
          </p:spPr>
          <p:txBody>
            <a:bodyPr wrap="none">
              <a:spAutoFit/>
            </a:bodyPr>
            <a:lstStyle/>
            <a:p>
              <a:pPr algn="ctr"/>
              <a:r>
                <a:rPr lang="en-US" altLang="zh-CN" sz="3733" b="1" dirty="0">
                  <a:solidFill>
                    <a:schemeClr val="tx1">
                      <a:lumMod val="75000"/>
                      <a:lumOff val="25000"/>
                    </a:schemeClr>
                  </a:solidFill>
                  <a:latin typeface="微软雅黑" panose="020B0503020204020204" pitchFamily="34" charset="-122"/>
                  <a:ea typeface="微软雅黑" panose="020B0503020204020204" pitchFamily="34" charset="-122"/>
                </a:rPr>
                <a:t>90%</a:t>
              </a:r>
              <a:endParaRPr lang="zh-CN" altLang="en-US" sz="3733"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1765200" y="1725474"/>
            <a:ext cx="2874341" cy="2305293"/>
            <a:chOff x="695400" y="2132856"/>
            <a:chExt cx="3420342" cy="2743200"/>
          </a:xfrm>
        </p:grpSpPr>
        <p:graphicFrame>
          <p:nvGraphicFramePr>
            <p:cNvPr id="7" name="图表 6"/>
            <p:cNvGraphicFramePr>
              <a:graphicFrameLocks/>
            </p:cNvGraphicFramePr>
            <p:nvPr>
              <p:extLst/>
            </p:nvPr>
          </p:nvGraphicFramePr>
          <p:xfrm>
            <a:off x="695400" y="2132856"/>
            <a:ext cx="3420342"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9" name="矩形 8"/>
            <p:cNvSpPr/>
            <p:nvPr/>
          </p:nvSpPr>
          <p:spPr>
            <a:xfrm>
              <a:off x="1658930" y="3131921"/>
              <a:ext cx="1451993" cy="793447"/>
            </a:xfrm>
            <a:prstGeom prst="rect">
              <a:avLst/>
            </a:prstGeom>
          </p:spPr>
          <p:txBody>
            <a:bodyPr wrap="none">
              <a:spAutoFit/>
            </a:bodyPr>
            <a:lstStyle/>
            <a:p>
              <a:pPr algn="ctr"/>
              <a:r>
                <a:rPr lang="en-US" altLang="zh-CN" sz="3733" b="1" dirty="0">
                  <a:solidFill>
                    <a:schemeClr val="tx1">
                      <a:lumMod val="75000"/>
                      <a:lumOff val="25000"/>
                    </a:schemeClr>
                  </a:solidFill>
                  <a:latin typeface="微软雅黑" panose="020B0503020204020204" pitchFamily="34" charset="-122"/>
                  <a:ea typeface="微软雅黑" panose="020B0503020204020204" pitchFamily="34" charset="-122"/>
                </a:rPr>
                <a:t>50%</a:t>
              </a:r>
              <a:endParaRPr lang="zh-CN" altLang="en-US" sz="3733"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6691275" y="1700809"/>
            <a:ext cx="3842156" cy="2305295"/>
            <a:chOff x="7392144" y="2190750"/>
            <a:chExt cx="4572000" cy="2743200"/>
          </a:xfrm>
        </p:grpSpPr>
        <p:graphicFrame>
          <p:nvGraphicFramePr>
            <p:cNvPr id="11" name="图表 10"/>
            <p:cNvGraphicFramePr>
              <a:graphicFrameLocks/>
            </p:cNvGraphicFramePr>
            <p:nvPr>
              <p:extLst/>
            </p:nvPr>
          </p:nvGraphicFramePr>
          <p:xfrm>
            <a:off x="7392144" y="2190750"/>
            <a:ext cx="4572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12" name="矩形 11"/>
            <p:cNvSpPr/>
            <p:nvPr/>
          </p:nvSpPr>
          <p:spPr>
            <a:xfrm>
              <a:off x="8964742" y="3219166"/>
              <a:ext cx="1451993" cy="793446"/>
            </a:xfrm>
            <a:prstGeom prst="rect">
              <a:avLst/>
            </a:prstGeom>
          </p:spPr>
          <p:txBody>
            <a:bodyPr wrap="none">
              <a:spAutoFit/>
            </a:bodyPr>
            <a:lstStyle/>
            <a:p>
              <a:pPr algn="ctr"/>
              <a:r>
                <a:rPr lang="en-US" altLang="zh-CN" sz="3733" b="1" dirty="0">
                  <a:solidFill>
                    <a:schemeClr val="tx1">
                      <a:lumMod val="75000"/>
                      <a:lumOff val="25000"/>
                    </a:schemeClr>
                  </a:solidFill>
                  <a:latin typeface="微软雅黑" panose="020B0503020204020204" pitchFamily="34" charset="-122"/>
                  <a:ea typeface="微软雅黑" panose="020B0503020204020204" pitchFamily="34" charset="-122"/>
                </a:rPr>
                <a:t>23%</a:t>
              </a:r>
              <a:endParaRPr lang="zh-CN" altLang="en-US" sz="3733"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1992869" y="4155164"/>
            <a:ext cx="2582281" cy="1219752"/>
            <a:chOff x="1494651" y="3223483"/>
            <a:chExt cx="1936711" cy="914814"/>
          </a:xfrm>
        </p:grpSpPr>
        <p:sp>
          <p:nvSpPr>
            <p:cNvPr id="14" name="Rectangle 42"/>
            <p:cNvSpPr/>
            <p:nvPr/>
          </p:nvSpPr>
          <p:spPr>
            <a:xfrm>
              <a:off x="1494652" y="3672556"/>
              <a:ext cx="1779491" cy="465741"/>
            </a:xfrm>
            <a:prstGeom prst="rect">
              <a:avLst/>
            </a:prstGeom>
            <a:noFill/>
            <a:ln w="12700" cap="flat" cmpd="sng" algn="ctr">
              <a:noFill/>
              <a:prstDash val="solid"/>
            </a:ln>
            <a:effectLst/>
          </p:spPr>
          <p:txBody>
            <a:bodyPr lIns="91440" tIns="0" rIns="91440" bIns="0" rtlCol="0" anchor="t"/>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编辑数据比例点击数据，右键，编辑数据，输入数据即可</a:t>
              </a:r>
              <a:endParaRPr lang="en-US" altLang="zh-CN"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15" name="文本框 15"/>
            <p:cNvSpPr txBox="1"/>
            <p:nvPr/>
          </p:nvSpPr>
          <p:spPr>
            <a:xfrm>
              <a:off x="1494651" y="3223483"/>
              <a:ext cx="1936711" cy="284742"/>
            </a:xfrm>
            <a:prstGeom prst="rect">
              <a:avLst/>
            </a:prstGeom>
            <a:noFill/>
          </p:spPr>
          <p:txBody>
            <a:bodyPr wrap="square" lIns="91440" tIns="45720" rIns="91440" bIns="45720" rtlCol="0">
              <a:spAutoFit/>
            </a:bodyPr>
            <a:lstStyle/>
            <a:p>
              <a:r>
                <a:rPr lang="zh-CN" altLang="en-US" sz="1867" b="1" dirty="0">
                  <a:solidFill>
                    <a:schemeClr val="accent1"/>
                  </a:solidFill>
                  <a:latin typeface="微软雅黑" panose="020B0503020204020204" pitchFamily="34" charset="-122"/>
                  <a:ea typeface="微软雅黑" panose="020B0503020204020204" pitchFamily="34" charset="-122"/>
                </a:rPr>
                <a:t>销售量全年提高</a:t>
              </a:r>
              <a:r>
                <a:rPr lang="en-US" altLang="zh-CN" sz="1867" b="1" dirty="0">
                  <a:solidFill>
                    <a:schemeClr val="accent1"/>
                  </a:solidFill>
                  <a:latin typeface="微软雅黑" panose="020B0503020204020204" pitchFamily="34" charset="-122"/>
                  <a:ea typeface="微软雅黑" panose="020B0503020204020204" pitchFamily="34" charset="-122"/>
                </a:rPr>
                <a:t>50%</a:t>
              </a:r>
              <a:endParaRPr lang="zh-CN" altLang="en-US" sz="1867" b="1" dirty="0">
                <a:solidFill>
                  <a:schemeClr val="accent1"/>
                </a:solid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4917966" y="4155164"/>
            <a:ext cx="2582281" cy="1219752"/>
            <a:chOff x="3688474" y="3223483"/>
            <a:chExt cx="1936711" cy="914814"/>
          </a:xfrm>
        </p:grpSpPr>
        <p:sp>
          <p:nvSpPr>
            <p:cNvPr id="17" name="Rectangle 42"/>
            <p:cNvSpPr/>
            <p:nvPr/>
          </p:nvSpPr>
          <p:spPr>
            <a:xfrm>
              <a:off x="3688474" y="3672556"/>
              <a:ext cx="1779491" cy="465741"/>
            </a:xfrm>
            <a:prstGeom prst="rect">
              <a:avLst/>
            </a:prstGeom>
            <a:noFill/>
            <a:ln w="12700" cap="flat" cmpd="sng" algn="ctr">
              <a:noFill/>
              <a:prstDash val="solid"/>
            </a:ln>
            <a:effectLst/>
          </p:spPr>
          <p:txBody>
            <a:bodyPr lIns="91440" tIns="0" rIns="91440" bIns="0" rtlCol="0" anchor="t"/>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编辑数据比例点击数据，右键，编辑数据，输入数据即可</a:t>
              </a:r>
              <a:endParaRPr lang="en-US" altLang="zh-CN"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18" name="文本框 17"/>
            <p:cNvSpPr txBox="1"/>
            <p:nvPr/>
          </p:nvSpPr>
          <p:spPr>
            <a:xfrm>
              <a:off x="3688474" y="3223483"/>
              <a:ext cx="1936711" cy="284742"/>
            </a:xfrm>
            <a:prstGeom prst="rect">
              <a:avLst/>
            </a:prstGeom>
            <a:noFill/>
          </p:spPr>
          <p:txBody>
            <a:bodyPr wrap="square" lIns="91440" tIns="45720" rIns="91440" bIns="45720" rtlCol="0">
              <a:spAutoFit/>
            </a:bodyPr>
            <a:lstStyle/>
            <a:p>
              <a:r>
                <a:rPr lang="zh-CN" altLang="en-US" sz="1867" b="1" dirty="0">
                  <a:solidFill>
                    <a:schemeClr val="accent2"/>
                  </a:solidFill>
                  <a:latin typeface="微软雅黑" panose="020B0503020204020204" pitchFamily="34" charset="-122"/>
                  <a:ea typeface="微软雅黑" panose="020B0503020204020204" pitchFamily="34" charset="-122"/>
                </a:rPr>
                <a:t>签约成功率达</a:t>
              </a:r>
              <a:r>
                <a:rPr lang="en-US" altLang="zh-CN" sz="1867" b="1" dirty="0">
                  <a:solidFill>
                    <a:schemeClr val="accent2"/>
                  </a:solidFill>
                  <a:latin typeface="微软雅黑" panose="020B0503020204020204" pitchFamily="34" charset="-122"/>
                  <a:ea typeface="微软雅黑" panose="020B0503020204020204" pitchFamily="34" charset="-122"/>
                </a:rPr>
                <a:t>90%</a:t>
              </a:r>
              <a:endParaRPr lang="zh-CN" altLang="en-US" sz="1867" b="1" dirty="0">
                <a:solidFill>
                  <a:schemeClr val="accent2"/>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a:xfrm>
            <a:off x="7843063" y="4155164"/>
            <a:ext cx="2669428" cy="1219752"/>
            <a:chOff x="5882297" y="3223483"/>
            <a:chExt cx="2002071" cy="914814"/>
          </a:xfrm>
        </p:grpSpPr>
        <p:sp>
          <p:nvSpPr>
            <p:cNvPr id="20" name="Rectangle 42"/>
            <p:cNvSpPr/>
            <p:nvPr/>
          </p:nvSpPr>
          <p:spPr>
            <a:xfrm>
              <a:off x="5882297" y="3672556"/>
              <a:ext cx="1779491" cy="465741"/>
            </a:xfrm>
            <a:prstGeom prst="rect">
              <a:avLst/>
            </a:prstGeom>
            <a:noFill/>
            <a:ln w="12700" cap="flat" cmpd="sng" algn="ctr">
              <a:noFill/>
              <a:prstDash val="solid"/>
            </a:ln>
            <a:effectLst/>
          </p:spPr>
          <p:txBody>
            <a:bodyPr lIns="91440" tIns="0" rIns="91440" bIns="0" rtlCol="0" anchor="t"/>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编辑数据比例点击数据，右键，编辑数据，输入数据即可</a:t>
              </a:r>
              <a:endParaRPr lang="en-US" altLang="zh-CN"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21" name="文本框 19"/>
            <p:cNvSpPr txBox="1"/>
            <p:nvPr/>
          </p:nvSpPr>
          <p:spPr>
            <a:xfrm>
              <a:off x="5882297" y="3223483"/>
              <a:ext cx="2002071" cy="284742"/>
            </a:xfrm>
            <a:prstGeom prst="rect">
              <a:avLst/>
            </a:prstGeom>
            <a:noFill/>
          </p:spPr>
          <p:txBody>
            <a:bodyPr wrap="square" lIns="91440" tIns="45720" rIns="91440" bIns="45720" rtlCol="0">
              <a:spAutoFit/>
            </a:bodyPr>
            <a:lstStyle/>
            <a:p>
              <a:r>
                <a:rPr lang="zh-CN" altLang="en-US" sz="1867" b="1" dirty="0">
                  <a:solidFill>
                    <a:schemeClr val="accent3"/>
                  </a:solidFill>
                  <a:latin typeface="微软雅黑" panose="020B0503020204020204" pitchFamily="34" charset="-122"/>
                  <a:ea typeface="微软雅黑" panose="020B0503020204020204" pitchFamily="34" charset="-122"/>
                </a:rPr>
                <a:t>公司利润提高</a:t>
              </a:r>
              <a:r>
                <a:rPr lang="en-US" altLang="zh-CN" sz="1867" b="1" dirty="0">
                  <a:solidFill>
                    <a:schemeClr val="accent3"/>
                  </a:solidFill>
                  <a:latin typeface="微软雅黑" panose="020B0503020204020204" pitchFamily="34" charset="-122"/>
                  <a:ea typeface="微软雅黑" panose="020B0503020204020204" pitchFamily="34" charset="-122"/>
                </a:rPr>
                <a:t>23%</a:t>
              </a:r>
              <a:endParaRPr lang="zh-CN" altLang="en-US" sz="1867" b="1" dirty="0">
                <a:solidFill>
                  <a:schemeClr val="accent3"/>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166376629"/>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1000"/>
                                        <p:tgtEl>
                                          <p:spTgt spid="3"/>
                                        </p:tgtEl>
                                      </p:cBhvr>
                                    </p:animEffect>
                                    <p:anim calcmode="lin" valueType="num">
                                      <p:cBhvr>
                                        <p:cTn id="19" dur="1000" fill="hold"/>
                                        <p:tgtEl>
                                          <p:spTgt spid="3"/>
                                        </p:tgtEl>
                                        <p:attrNameLst>
                                          <p:attrName>ppt_x</p:attrName>
                                        </p:attrNameLst>
                                      </p:cBhvr>
                                      <p:tavLst>
                                        <p:tav tm="0">
                                          <p:val>
                                            <p:strVal val="#ppt_x"/>
                                          </p:val>
                                        </p:tav>
                                        <p:tav tm="100000">
                                          <p:val>
                                            <p:strVal val="#ppt_x"/>
                                          </p:val>
                                        </p:tav>
                                      </p:tavLst>
                                    </p:anim>
                                    <p:anim calcmode="lin" valueType="num">
                                      <p:cBhvr>
                                        <p:cTn id="20" dur="1000" fill="hold"/>
                                        <p:tgtEl>
                                          <p:spTgt spid="3"/>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2" presetClass="entr" presetSubtype="4" fill="hold" nodeType="after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additive="base">
                                        <p:cTn id="24" dur="500" fill="hold"/>
                                        <p:tgtEl>
                                          <p:spTgt spid="16"/>
                                        </p:tgtEl>
                                        <p:attrNameLst>
                                          <p:attrName>ppt_x</p:attrName>
                                        </p:attrNameLst>
                                      </p:cBhvr>
                                      <p:tavLst>
                                        <p:tav tm="0">
                                          <p:val>
                                            <p:strVal val="#ppt_x"/>
                                          </p:val>
                                        </p:tav>
                                        <p:tav tm="100000">
                                          <p:val>
                                            <p:strVal val="#ppt_x"/>
                                          </p:val>
                                        </p:tav>
                                      </p:tavLst>
                                    </p:anim>
                                    <p:anim calcmode="lin" valueType="num">
                                      <p:cBhvr additive="base">
                                        <p:cTn id="25" dur="500" fill="hold"/>
                                        <p:tgtEl>
                                          <p:spTgt spid="16"/>
                                        </p:tgtEl>
                                        <p:attrNameLst>
                                          <p:attrName>ppt_y</p:attrName>
                                        </p:attrNameLst>
                                      </p:cBhvr>
                                      <p:tavLst>
                                        <p:tav tm="0">
                                          <p:val>
                                            <p:strVal val="1+#ppt_h/2"/>
                                          </p:val>
                                        </p:tav>
                                        <p:tav tm="100000">
                                          <p:val>
                                            <p:strVal val="#ppt_y"/>
                                          </p:val>
                                        </p:tav>
                                      </p:tavLst>
                                    </p:anim>
                                  </p:childTnLst>
                                </p:cTn>
                              </p:par>
                            </p:childTnLst>
                          </p:cTn>
                        </p:par>
                        <p:par>
                          <p:cTn id="26" fill="hold">
                            <p:stCondLst>
                              <p:cond delay="3000"/>
                            </p:stCondLst>
                            <p:childTnLst>
                              <p:par>
                                <p:cTn id="27" presetID="42" presetClass="entr" presetSubtype="0"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anim calcmode="lin" valueType="num">
                                      <p:cBhvr>
                                        <p:cTn id="30" dur="1000" fill="hold"/>
                                        <p:tgtEl>
                                          <p:spTgt spid="10"/>
                                        </p:tgtEl>
                                        <p:attrNameLst>
                                          <p:attrName>ppt_x</p:attrName>
                                        </p:attrNameLst>
                                      </p:cBhvr>
                                      <p:tavLst>
                                        <p:tav tm="0">
                                          <p:val>
                                            <p:strVal val="#ppt_x"/>
                                          </p:val>
                                        </p:tav>
                                        <p:tav tm="100000">
                                          <p:val>
                                            <p:strVal val="#ppt_x"/>
                                          </p:val>
                                        </p:tav>
                                      </p:tavLst>
                                    </p:anim>
                                    <p:anim calcmode="lin" valueType="num">
                                      <p:cBhvr>
                                        <p:cTn id="31" dur="1000" fill="hold"/>
                                        <p:tgtEl>
                                          <p:spTgt spid="10"/>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2" presetClass="entr" presetSubtype="4" fill="hold" nodeType="after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ppt_x"/>
                                          </p:val>
                                        </p:tav>
                                        <p:tav tm="100000">
                                          <p:val>
                                            <p:strVal val="#ppt_x"/>
                                          </p:val>
                                        </p:tav>
                                      </p:tavLst>
                                    </p:anim>
                                    <p:anim calcmode="lin" valueType="num">
                                      <p:cBhvr additive="base">
                                        <p:cTn id="3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13" name="图表 12"/>
          <p:cNvGraphicFramePr/>
          <p:nvPr>
            <p:extLst/>
          </p:nvPr>
        </p:nvGraphicFramePr>
        <p:xfrm>
          <a:off x="1001487" y="1276138"/>
          <a:ext cx="3755207" cy="214192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1" name="图表 20"/>
          <p:cNvGraphicFramePr/>
          <p:nvPr>
            <p:extLst/>
          </p:nvPr>
        </p:nvGraphicFramePr>
        <p:xfrm>
          <a:off x="3146094" y="1276138"/>
          <a:ext cx="3755207" cy="214192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2" name="图表 21"/>
          <p:cNvGraphicFramePr/>
          <p:nvPr>
            <p:extLst/>
          </p:nvPr>
        </p:nvGraphicFramePr>
        <p:xfrm>
          <a:off x="5290701" y="1276138"/>
          <a:ext cx="3755207" cy="214192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3" name="图表 22"/>
          <p:cNvGraphicFramePr/>
          <p:nvPr>
            <p:extLst/>
          </p:nvPr>
        </p:nvGraphicFramePr>
        <p:xfrm>
          <a:off x="7435309" y="1276138"/>
          <a:ext cx="3755207" cy="2141927"/>
        </p:xfrm>
        <a:graphic>
          <a:graphicData uri="http://schemas.openxmlformats.org/drawingml/2006/chart">
            <c:chart xmlns:c="http://schemas.openxmlformats.org/drawingml/2006/chart" xmlns:r="http://schemas.openxmlformats.org/officeDocument/2006/relationships" r:id="rId6"/>
          </a:graphicData>
        </a:graphic>
      </p:graphicFrame>
      <p:sp>
        <p:nvSpPr>
          <p:cNvPr id="33" name="文本框 32"/>
          <p:cNvSpPr txBox="1"/>
          <p:nvPr/>
        </p:nvSpPr>
        <p:spPr>
          <a:xfrm>
            <a:off x="2245359" y="3290221"/>
            <a:ext cx="1145220" cy="461665"/>
          </a:xfrm>
          <a:prstGeom prst="rect">
            <a:avLst/>
          </a:prstGeom>
          <a:noFill/>
        </p:spPr>
        <p:txBody>
          <a:bodyPr wrap="square" lIns="91440" tIns="45720" rIns="91440" bIns="45720" rtlCol="0">
            <a:spAutoFit/>
          </a:bodyPr>
          <a:lstStyle/>
          <a:p>
            <a:pPr algn="ctr"/>
            <a:r>
              <a:rPr lang="en-US" altLang="zh-CN" sz="2400" dirty="0">
                <a:solidFill>
                  <a:prstClr val="black">
                    <a:lumMod val="50000"/>
                    <a:lumOff val="50000"/>
                  </a:prstClr>
                </a:solidFill>
                <a:latin typeface="Impact" panose="020B0806030902050204" pitchFamily="34" charset="0"/>
              </a:rPr>
              <a:t>30</a:t>
            </a:r>
            <a:r>
              <a:rPr lang="en-US" altLang="zh-CN" sz="1600" dirty="0">
                <a:solidFill>
                  <a:prstClr val="black">
                    <a:lumMod val="50000"/>
                    <a:lumOff val="50000"/>
                  </a:prstClr>
                </a:solidFill>
                <a:latin typeface="Impact" panose="020B0806030902050204" pitchFamily="34" charset="0"/>
              </a:rPr>
              <a:t>%</a:t>
            </a:r>
            <a:endParaRPr lang="zh-CN" altLang="en-US" sz="1467" dirty="0">
              <a:solidFill>
                <a:prstClr val="black">
                  <a:lumMod val="50000"/>
                  <a:lumOff val="50000"/>
                </a:prstClr>
              </a:solidFill>
              <a:latin typeface="Impact" panose="020B0806030902050204" pitchFamily="34" charset="0"/>
            </a:endParaRPr>
          </a:p>
        </p:txBody>
      </p:sp>
      <p:grpSp>
        <p:nvGrpSpPr>
          <p:cNvPr id="46" name="Group 8"/>
          <p:cNvGrpSpPr>
            <a:grpSpLocks noChangeAspect="1"/>
          </p:cNvGrpSpPr>
          <p:nvPr/>
        </p:nvGrpSpPr>
        <p:grpSpPr bwMode="auto">
          <a:xfrm>
            <a:off x="2597701" y="2063919"/>
            <a:ext cx="440537" cy="482708"/>
            <a:chOff x="3437" y="2282"/>
            <a:chExt cx="679" cy="744"/>
          </a:xfrm>
          <a:solidFill>
            <a:srgbClr val="01ACBE"/>
          </a:solidFill>
        </p:grpSpPr>
        <p:sp>
          <p:nvSpPr>
            <p:cNvPr id="47" name="Freeform 9"/>
            <p:cNvSpPr>
              <a:spLocks/>
            </p:cNvSpPr>
            <p:nvPr/>
          </p:nvSpPr>
          <p:spPr bwMode="auto">
            <a:xfrm>
              <a:off x="3595" y="2282"/>
              <a:ext cx="364" cy="379"/>
            </a:xfrm>
            <a:custGeom>
              <a:avLst/>
              <a:gdLst>
                <a:gd name="T0" fmla="*/ 50 w 152"/>
                <a:gd name="T1" fmla="*/ 147 h 159"/>
                <a:gd name="T2" fmla="*/ 39 w 152"/>
                <a:gd name="T3" fmla="*/ 147 h 159"/>
                <a:gd name="T4" fmla="*/ 76 w 152"/>
                <a:gd name="T5" fmla="*/ 159 h 159"/>
                <a:gd name="T6" fmla="*/ 114 w 152"/>
                <a:gd name="T7" fmla="*/ 147 h 159"/>
                <a:gd name="T8" fmla="*/ 103 w 152"/>
                <a:gd name="T9" fmla="*/ 147 h 159"/>
                <a:gd name="T10" fmla="*/ 152 w 152"/>
                <a:gd name="T11" fmla="*/ 76 h 159"/>
                <a:gd name="T12" fmla="*/ 76 w 152"/>
                <a:gd name="T13" fmla="*/ 0 h 159"/>
                <a:gd name="T14" fmla="*/ 0 w 152"/>
                <a:gd name="T15" fmla="*/ 76 h 159"/>
                <a:gd name="T16" fmla="*/ 50 w 152"/>
                <a:gd name="T1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159">
                  <a:moveTo>
                    <a:pt x="50" y="147"/>
                  </a:moveTo>
                  <a:cubicBezTo>
                    <a:pt x="39" y="147"/>
                    <a:pt x="39" y="147"/>
                    <a:pt x="39" y="147"/>
                  </a:cubicBezTo>
                  <a:cubicBezTo>
                    <a:pt x="39" y="152"/>
                    <a:pt x="53" y="159"/>
                    <a:pt x="76" y="159"/>
                  </a:cubicBezTo>
                  <a:cubicBezTo>
                    <a:pt x="99" y="159"/>
                    <a:pt x="113" y="152"/>
                    <a:pt x="114" y="147"/>
                  </a:cubicBezTo>
                  <a:cubicBezTo>
                    <a:pt x="103" y="147"/>
                    <a:pt x="103" y="147"/>
                    <a:pt x="103" y="147"/>
                  </a:cubicBezTo>
                  <a:cubicBezTo>
                    <a:pt x="131" y="136"/>
                    <a:pt x="152" y="108"/>
                    <a:pt x="152" y="76"/>
                  </a:cubicBezTo>
                  <a:cubicBezTo>
                    <a:pt x="152" y="34"/>
                    <a:pt x="118" y="0"/>
                    <a:pt x="76" y="0"/>
                  </a:cubicBezTo>
                  <a:cubicBezTo>
                    <a:pt x="34" y="0"/>
                    <a:pt x="0" y="34"/>
                    <a:pt x="0" y="76"/>
                  </a:cubicBezTo>
                  <a:cubicBezTo>
                    <a:pt x="0" y="108"/>
                    <a:pt x="21" y="136"/>
                    <a:pt x="5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48" name="Freeform 10"/>
            <p:cNvSpPr>
              <a:spLocks/>
            </p:cNvSpPr>
            <p:nvPr/>
          </p:nvSpPr>
          <p:spPr bwMode="auto">
            <a:xfrm>
              <a:off x="3437" y="2633"/>
              <a:ext cx="679" cy="393"/>
            </a:xfrm>
            <a:custGeom>
              <a:avLst/>
              <a:gdLst>
                <a:gd name="T0" fmla="*/ 222 w 284"/>
                <a:gd name="T1" fmla="*/ 0 h 165"/>
                <a:gd name="T2" fmla="*/ 188 w 284"/>
                <a:gd name="T3" fmla="*/ 0 h 165"/>
                <a:gd name="T4" fmla="*/ 154 w 284"/>
                <a:gd name="T5" fmla="*/ 19 h 165"/>
                <a:gd name="T6" fmla="*/ 154 w 284"/>
                <a:gd name="T7" fmla="*/ 134 h 165"/>
                <a:gd name="T8" fmla="*/ 143 w 284"/>
                <a:gd name="T9" fmla="*/ 146 h 165"/>
                <a:gd name="T10" fmla="*/ 131 w 284"/>
                <a:gd name="T11" fmla="*/ 134 h 165"/>
                <a:gd name="T12" fmla="*/ 131 w 284"/>
                <a:gd name="T13" fmla="*/ 19 h 165"/>
                <a:gd name="T14" fmla="*/ 97 w 284"/>
                <a:gd name="T15" fmla="*/ 0 h 165"/>
                <a:gd name="T16" fmla="*/ 63 w 284"/>
                <a:gd name="T17" fmla="*/ 0 h 165"/>
                <a:gd name="T18" fmla="*/ 0 w 284"/>
                <a:gd name="T19" fmla="*/ 86 h 165"/>
                <a:gd name="T20" fmla="*/ 0 w 284"/>
                <a:gd name="T21" fmla="*/ 165 h 165"/>
                <a:gd name="T22" fmla="*/ 284 w 284"/>
                <a:gd name="T23" fmla="*/ 165 h 165"/>
                <a:gd name="T24" fmla="*/ 284 w 284"/>
                <a:gd name="T25" fmla="*/ 86 h 165"/>
                <a:gd name="T26" fmla="*/ 222 w 284"/>
                <a:gd name="T2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165">
                  <a:moveTo>
                    <a:pt x="222" y="0"/>
                  </a:moveTo>
                  <a:cubicBezTo>
                    <a:pt x="188" y="0"/>
                    <a:pt x="188" y="0"/>
                    <a:pt x="188" y="0"/>
                  </a:cubicBezTo>
                  <a:cubicBezTo>
                    <a:pt x="188" y="10"/>
                    <a:pt x="172" y="17"/>
                    <a:pt x="154" y="19"/>
                  </a:cubicBezTo>
                  <a:cubicBezTo>
                    <a:pt x="154" y="134"/>
                    <a:pt x="154" y="134"/>
                    <a:pt x="154" y="134"/>
                  </a:cubicBezTo>
                  <a:cubicBezTo>
                    <a:pt x="154" y="140"/>
                    <a:pt x="149" y="146"/>
                    <a:pt x="143" y="146"/>
                  </a:cubicBezTo>
                  <a:cubicBezTo>
                    <a:pt x="136" y="146"/>
                    <a:pt x="131" y="140"/>
                    <a:pt x="131" y="134"/>
                  </a:cubicBezTo>
                  <a:cubicBezTo>
                    <a:pt x="131" y="19"/>
                    <a:pt x="131" y="19"/>
                    <a:pt x="131" y="19"/>
                  </a:cubicBezTo>
                  <a:cubicBezTo>
                    <a:pt x="113" y="17"/>
                    <a:pt x="97" y="11"/>
                    <a:pt x="97" y="0"/>
                  </a:cubicBezTo>
                  <a:cubicBezTo>
                    <a:pt x="63" y="0"/>
                    <a:pt x="63" y="0"/>
                    <a:pt x="63" y="0"/>
                  </a:cubicBezTo>
                  <a:cubicBezTo>
                    <a:pt x="28" y="0"/>
                    <a:pt x="0" y="39"/>
                    <a:pt x="0" y="86"/>
                  </a:cubicBezTo>
                  <a:cubicBezTo>
                    <a:pt x="0" y="165"/>
                    <a:pt x="0" y="165"/>
                    <a:pt x="0" y="165"/>
                  </a:cubicBezTo>
                  <a:cubicBezTo>
                    <a:pt x="284" y="165"/>
                    <a:pt x="284" y="165"/>
                    <a:pt x="284" y="165"/>
                  </a:cubicBezTo>
                  <a:cubicBezTo>
                    <a:pt x="284" y="86"/>
                    <a:pt x="284" y="86"/>
                    <a:pt x="284" y="86"/>
                  </a:cubicBezTo>
                  <a:cubicBezTo>
                    <a:pt x="284" y="39"/>
                    <a:pt x="256" y="0"/>
                    <a:pt x="2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49" name="Group 13"/>
          <p:cNvGrpSpPr>
            <a:grpSpLocks noChangeAspect="1"/>
          </p:cNvGrpSpPr>
          <p:nvPr/>
        </p:nvGrpSpPr>
        <p:grpSpPr bwMode="auto">
          <a:xfrm>
            <a:off x="4710310" y="2065418"/>
            <a:ext cx="483079" cy="488783"/>
            <a:chOff x="2426" y="2781"/>
            <a:chExt cx="593" cy="600"/>
          </a:xfrm>
          <a:solidFill>
            <a:srgbClr val="FFB850"/>
          </a:solidFill>
        </p:grpSpPr>
        <p:sp>
          <p:nvSpPr>
            <p:cNvPr id="50" name="Freeform 14"/>
            <p:cNvSpPr>
              <a:spLocks/>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1"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52" name="Group 18"/>
          <p:cNvGrpSpPr>
            <a:grpSpLocks noChangeAspect="1"/>
          </p:cNvGrpSpPr>
          <p:nvPr/>
        </p:nvGrpSpPr>
        <p:grpSpPr bwMode="auto">
          <a:xfrm>
            <a:off x="6855725" y="2061353"/>
            <a:ext cx="501819" cy="467603"/>
            <a:chOff x="3802" y="2858"/>
            <a:chExt cx="616" cy="574"/>
          </a:xfrm>
          <a:solidFill>
            <a:srgbClr val="E87071"/>
          </a:solidFill>
        </p:grpSpPr>
        <p:sp>
          <p:nvSpPr>
            <p:cNvPr id="53"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4"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5"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6"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7" name="Freeform 23"/>
            <p:cNvSpPr>
              <a:spLocks/>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58" name="Group 26"/>
          <p:cNvGrpSpPr>
            <a:grpSpLocks noChangeAspect="1"/>
          </p:cNvGrpSpPr>
          <p:nvPr/>
        </p:nvGrpSpPr>
        <p:grpSpPr bwMode="auto">
          <a:xfrm>
            <a:off x="8891284" y="2176410"/>
            <a:ext cx="714325" cy="354135"/>
            <a:chOff x="5676" y="2597"/>
            <a:chExt cx="1061" cy="526"/>
          </a:xfrm>
          <a:solidFill>
            <a:srgbClr val="663A77"/>
          </a:solidFill>
        </p:grpSpPr>
        <p:sp>
          <p:nvSpPr>
            <p:cNvPr id="59" name="Freeform 27"/>
            <p:cNvSpPr>
              <a:spLocks/>
            </p:cNvSpPr>
            <p:nvPr/>
          </p:nvSpPr>
          <p:spPr bwMode="auto">
            <a:xfrm>
              <a:off x="5747" y="2597"/>
              <a:ext cx="181" cy="115"/>
            </a:xfrm>
            <a:custGeom>
              <a:avLst/>
              <a:gdLst>
                <a:gd name="T0" fmla="*/ 25 w 76"/>
                <a:gd name="T1" fmla="*/ 48 h 48"/>
                <a:gd name="T2" fmla="*/ 64 w 76"/>
                <a:gd name="T3" fmla="*/ 44 h 48"/>
                <a:gd name="T4" fmla="*/ 76 w 76"/>
                <a:gd name="T5" fmla="*/ 13 h 48"/>
                <a:gd name="T6" fmla="*/ 39 w 76"/>
                <a:gd name="T7" fmla="*/ 15 h 48"/>
                <a:gd name="T8" fmla="*/ 23 w 76"/>
                <a:gd name="T9" fmla="*/ 10 h 48"/>
                <a:gd name="T10" fmla="*/ 7 w 76"/>
                <a:gd name="T11" fmla="*/ 20 h 48"/>
                <a:gd name="T12" fmla="*/ 25 w 76"/>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76" h="48">
                  <a:moveTo>
                    <a:pt x="25" y="48"/>
                  </a:moveTo>
                  <a:cubicBezTo>
                    <a:pt x="64" y="44"/>
                    <a:pt x="64" y="44"/>
                    <a:pt x="64" y="44"/>
                  </a:cubicBezTo>
                  <a:cubicBezTo>
                    <a:pt x="66" y="36"/>
                    <a:pt x="69" y="26"/>
                    <a:pt x="76" y="13"/>
                  </a:cubicBezTo>
                  <a:cubicBezTo>
                    <a:pt x="76" y="13"/>
                    <a:pt x="70" y="0"/>
                    <a:pt x="39" y="15"/>
                  </a:cubicBezTo>
                  <a:cubicBezTo>
                    <a:pt x="39" y="15"/>
                    <a:pt x="32" y="14"/>
                    <a:pt x="23" y="10"/>
                  </a:cubicBezTo>
                  <a:cubicBezTo>
                    <a:pt x="23" y="10"/>
                    <a:pt x="0" y="4"/>
                    <a:pt x="7" y="20"/>
                  </a:cubicBezTo>
                  <a:lnTo>
                    <a:pt x="25"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0" name="Freeform 28"/>
            <p:cNvSpPr>
              <a:spLocks noEditPoints="1"/>
            </p:cNvSpPr>
            <p:nvPr/>
          </p:nvSpPr>
          <p:spPr bwMode="auto">
            <a:xfrm>
              <a:off x="5759" y="2613"/>
              <a:ext cx="169" cy="101"/>
            </a:xfrm>
            <a:custGeom>
              <a:avLst/>
              <a:gdLst>
                <a:gd name="T0" fmla="*/ 20 w 71"/>
                <a:gd name="T1" fmla="*/ 42 h 42"/>
                <a:gd name="T2" fmla="*/ 2 w 71"/>
                <a:gd name="T3" fmla="*/ 13 h 42"/>
                <a:gd name="T4" fmla="*/ 1 w 71"/>
                <a:gd name="T5" fmla="*/ 4 h 42"/>
                <a:gd name="T6" fmla="*/ 10 w 71"/>
                <a:gd name="T7" fmla="*/ 1 h 42"/>
                <a:gd name="T8" fmla="*/ 18 w 71"/>
                <a:gd name="T9" fmla="*/ 2 h 42"/>
                <a:gd name="T10" fmla="*/ 18 w 71"/>
                <a:gd name="T11" fmla="*/ 2 h 42"/>
                <a:gd name="T12" fmla="*/ 34 w 71"/>
                <a:gd name="T13" fmla="*/ 8 h 42"/>
                <a:gd name="T14" fmla="*/ 59 w 71"/>
                <a:gd name="T15" fmla="*/ 0 h 42"/>
                <a:gd name="T16" fmla="*/ 71 w 71"/>
                <a:gd name="T17" fmla="*/ 6 h 42"/>
                <a:gd name="T18" fmla="*/ 71 w 71"/>
                <a:gd name="T19" fmla="*/ 6 h 42"/>
                <a:gd name="T20" fmla="*/ 71 w 71"/>
                <a:gd name="T21" fmla="*/ 6 h 42"/>
                <a:gd name="T22" fmla="*/ 60 w 71"/>
                <a:gd name="T23" fmla="*/ 37 h 42"/>
                <a:gd name="T24" fmla="*/ 60 w 71"/>
                <a:gd name="T25" fmla="*/ 37 h 42"/>
                <a:gd name="T26" fmla="*/ 20 w 71"/>
                <a:gd name="T27" fmla="*/ 42 h 42"/>
                <a:gd name="T28" fmla="*/ 10 w 71"/>
                <a:gd name="T29" fmla="*/ 2 h 42"/>
                <a:gd name="T30" fmla="*/ 2 w 71"/>
                <a:gd name="T31" fmla="*/ 5 h 42"/>
                <a:gd name="T32" fmla="*/ 3 w 71"/>
                <a:gd name="T33" fmla="*/ 13 h 42"/>
                <a:gd name="T34" fmla="*/ 20 w 71"/>
                <a:gd name="T35" fmla="*/ 40 h 42"/>
                <a:gd name="T36" fmla="*/ 59 w 71"/>
                <a:gd name="T37" fmla="*/ 36 h 42"/>
                <a:gd name="T38" fmla="*/ 70 w 71"/>
                <a:gd name="T39" fmla="*/ 6 h 42"/>
                <a:gd name="T40" fmla="*/ 59 w 71"/>
                <a:gd name="T41" fmla="*/ 1 h 42"/>
                <a:gd name="T42" fmla="*/ 34 w 71"/>
                <a:gd name="T43" fmla="*/ 9 h 42"/>
                <a:gd name="T44" fmla="*/ 34 w 71"/>
                <a:gd name="T45" fmla="*/ 9 h 42"/>
                <a:gd name="T46" fmla="*/ 34 w 71"/>
                <a:gd name="T47" fmla="*/ 9 h 42"/>
                <a:gd name="T48" fmla="*/ 18 w 71"/>
                <a:gd name="T49" fmla="*/ 3 h 42"/>
                <a:gd name="T50" fmla="*/ 10 w 71"/>
                <a:gd name="T51"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42">
                  <a:moveTo>
                    <a:pt x="20" y="42"/>
                  </a:moveTo>
                  <a:cubicBezTo>
                    <a:pt x="2" y="13"/>
                    <a:pt x="2" y="13"/>
                    <a:pt x="2" y="13"/>
                  </a:cubicBezTo>
                  <a:cubicBezTo>
                    <a:pt x="0" y="9"/>
                    <a:pt x="0" y="6"/>
                    <a:pt x="1" y="4"/>
                  </a:cubicBezTo>
                  <a:cubicBezTo>
                    <a:pt x="3" y="2"/>
                    <a:pt x="6" y="1"/>
                    <a:pt x="10" y="1"/>
                  </a:cubicBezTo>
                  <a:cubicBezTo>
                    <a:pt x="14" y="1"/>
                    <a:pt x="18" y="2"/>
                    <a:pt x="18" y="2"/>
                  </a:cubicBezTo>
                  <a:cubicBezTo>
                    <a:pt x="18" y="2"/>
                    <a:pt x="18" y="2"/>
                    <a:pt x="18" y="2"/>
                  </a:cubicBezTo>
                  <a:cubicBezTo>
                    <a:pt x="26" y="6"/>
                    <a:pt x="33" y="7"/>
                    <a:pt x="34" y="8"/>
                  </a:cubicBezTo>
                  <a:cubicBezTo>
                    <a:pt x="44" y="3"/>
                    <a:pt x="52" y="0"/>
                    <a:pt x="59" y="0"/>
                  </a:cubicBezTo>
                  <a:cubicBezTo>
                    <a:pt x="69" y="0"/>
                    <a:pt x="71" y="6"/>
                    <a:pt x="71" y="6"/>
                  </a:cubicBezTo>
                  <a:cubicBezTo>
                    <a:pt x="71" y="6"/>
                    <a:pt x="71" y="6"/>
                    <a:pt x="71" y="6"/>
                  </a:cubicBezTo>
                  <a:cubicBezTo>
                    <a:pt x="71" y="6"/>
                    <a:pt x="71" y="6"/>
                    <a:pt x="71" y="6"/>
                  </a:cubicBezTo>
                  <a:cubicBezTo>
                    <a:pt x="66" y="17"/>
                    <a:pt x="62" y="28"/>
                    <a:pt x="60" y="37"/>
                  </a:cubicBezTo>
                  <a:cubicBezTo>
                    <a:pt x="60" y="37"/>
                    <a:pt x="60" y="37"/>
                    <a:pt x="60" y="37"/>
                  </a:cubicBezTo>
                  <a:lnTo>
                    <a:pt x="20" y="42"/>
                  </a:lnTo>
                  <a:close/>
                  <a:moveTo>
                    <a:pt x="10" y="2"/>
                  </a:moveTo>
                  <a:cubicBezTo>
                    <a:pt x="7" y="2"/>
                    <a:pt x="4" y="3"/>
                    <a:pt x="2" y="5"/>
                  </a:cubicBezTo>
                  <a:cubicBezTo>
                    <a:pt x="1" y="7"/>
                    <a:pt x="1" y="9"/>
                    <a:pt x="3" y="13"/>
                  </a:cubicBezTo>
                  <a:cubicBezTo>
                    <a:pt x="20" y="40"/>
                    <a:pt x="20" y="40"/>
                    <a:pt x="20" y="40"/>
                  </a:cubicBezTo>
                  <a:cubicBezTo>
                    <a:pt x="59" y="36"/>
                    <a:pt x="59" y="36"/>
                    <a:pt x="59" y="36"/>
                  </a:cubicBezTo>
                  <a:cubicBezTo>
                    <a:pt x="61" y="27"/>
                    <a:pt x="64" y="17"/>
                    <a:pt x="70" y="6"/>
                  </a:cubicBezTo>
                  <a:cubicBezTo>
                    <a:pt x="70" y="5"/>
                    <a:pt x="67" y="1"/>
                    <a:pt x="59" y="1"/>
                  </a:cubicBezTo>
                  <a:cubicBezTo>
                    <a:pt x="52" y="1"/>
                    <a:pt x="44" y="4"/>
                    <a:pt x="34" y="9"/>
                  </a:cubicBezTo>
                  <a:cubicBezTo>
                    <a:pt x="34" y="9"/>
                    <a:pt x="34" y="9"/>
                    <a:pt x="34" y="9"/>
                  </a:cubicBezTo>
                  <a:cubicBezTo>
                    <a:pt x="34" y="9"/>
                    <a:pt x="34" y="9"/>
                    <a:pt x="34" y="9"/>
                  </a:cubicBezTo>
                  <a:cubicBezTo>
                    <a:pt x="34" y="9"/>
                    <a:pt x="27" y="8"/>
                    <a:pt x="18" y="3"/>
                  </a:cubicBezTo>
                  <a:cubicBezTo>
                    <a:pt x="17" y="3"/>
                    <a:pt x="14" y="2"/>
                    <a:pt x="1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1" name="Freeform 29"/>
            <p:cNvSpPr>
              <a:spLocks/>
            </p:cNvSpPr>
            <p:nvPr/>
          </p:nvSpPr>
          <p:spPr bwMode="auto">
            <a:xfrm>
              <a:off x="5795" y="2709"/>
              <a:ext cx="119" cy="43"/>
            </a:xfrm>
            <a:custGeom>
              <a:avLst/>
              <a:gdLst>
                <a:gd name="T0" fmla="*/ 41 w 50"/>
                <a:gd name="T1" fmla="*/ 0 h 18"/>
                <a:gd name="T2" fmla="*/ 7 w 50"/>
                <a:gd name="T3" fmla="*/ 4 h 18"/>
                <a:gd name="T4" fmla="*/ 1 w 50"/>
                <a:gd name="T5" fmla="*/ 12 h 18"/>
                <a:gd name="T6" fmla="*/ 8 w 50"/>
                <a:gd name="T7" fmla="*/ 17 h 18"/>
                <a:gd name="T8" fmla="*/ 43 w 50"/>
                <a:gd name="T9" fmla="*/ 14 h 18"/>
                <a:gd name="T10" fmla="*/ 49 w 50"/>
                <a:gd name="T11" fmla="*/ 6 h 18"/>
                <a:gd name="T12" fmla="*/ 41 w 50"/>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50" h="18">
                  <a:moveTo>
                    <a:pt x="41" y="0"/>
                  </a:moveTo>
                  <a:cubicBezTo>
                    <a:pt x="7" y="4"/>
                    <a:pt x="7" y="4"/>
                    <a:pt x="7" y="4"/>
                  </a:cubicBezTo>
                  <a:cubicBezTo>
                    <a:pt x="3" y="5"/>
                    <a:pt x="0" y="8"/>
                    <a:pt x="1" y="12"/>
                  </a:cubicBezTo>
                  <a:cubicBezTo>
                    <a:pt x="1" y="15"/>
                    <a:pt x="5" y="18"/>
                    <a:pt x="8" y="17"/>
                  </a:cubicBezTo>
                  <a:cubicBezTo>
                    <a:pt x="43" y="14"/>
                    <a:pt x="43" y="14"/>
                    <a:pt x="43" y="14"/>
                  </a:cubicBezTo>
                  <a:cubicBezTo>
                    <a:pt x="47" y="13"/>
                    <a:pt x="50" y="10"/>
                    <a:pt x="49" y="6"/>
                  </a:cubicBezTo>
                  <a:cubicBezTo>
                    <a:pt x="49" y="3"/>
                    <a:pt x="45" y="0"/>
                    <a:pt x="4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2" name="Freeform 30"/>
            <p:cNvSpPr>
              <a:spLocks noEditPoints="1"/>
            </p:cNvSpPr>
            <p:nvPr/>
          </p:nvSpPr>
          <p:spPr bwMode="auto">
            <a:xfrm>
              <a:off x="5795" y="2707"/>
              <a:ext cx="119" cy="45"/>
            </a:xfrm>
            <a:custGeom>
              <a:avLst/>
              <a:gdLst>
                <a:gd name="T0" fmla="*/ 8 w 50"/>
                <a:gd name="T1" fmla="*/ 19 h 19"/>
                <a:gd name="T2" fmla="*/ 0 w 50"/>
                <a:gd name="T3" fmla="*/ 13 h 19"/>
                <a:gd name="T4" fmla="*/ 2 w 50"/>
                <a:gd name="T5" fmla="*/ 7 h 19"/>
                <a:gd name="T6" fmla="*/ 7 w 50"/>
                <a:gd name="T7" fmla="*/ 5 h 19"/>
                <a:gd name="T8" fmla="*/ 41 w 50"/>
                <a:gd name="T9" fmla="*/ 1 h 19"/>
                <a:gd name="T10" fmla="*/ 50 w 50"/>
                <a:gd name="T11" fmla="*/ 7 h 19"/>
                <a:gd name="T12" fmla="*/ 48 w 50"/>
                <a:gd name="T13" fmla="*/ 12 h 19"/>
                <a:gd name="T14" fmla="*/ 43 w 50"/>
                <a:gd name="T15" fmla="*/ 15 h 19"/>
                <a:gd name="T16" fmla="*/ 9 w 50"/>
                <a:gd name="T17" fmla="*/ 19 h 19"/>
                <a:gd name="T18" fmla="*/ 8 w 50"/>
                <a:gd name="T19" fmla="*/ 19 h 19"/>
                <a:gd name="T20" fmla="*/ 42 w 50"/>
                <a:gd name="T21" fmla="*/ 2 h 19"/>
                <a:gd name="T22" fmla="*/ 41 w 50"/>
                <a:gd name="T23" fmla="*/ 2 h 19"/>
                <a:gd name="T24" fmla="*/ 7 w 50"/>
                <a:gd name="T25" fmla="*/ 6 h 19"/>
                <a:gd name="T26" fmla="*/ 3 w 50"/>
                <a:gd name="T27" fmla="*/ 8 h 19"/>
                <a:gd name="T28" fmla="*/ 1 w 50"/>
                <a:gd name="T29" fmla="*/ 12 h 19"/>
                <a:gd name="T30" fmla="*/ 8 w 50"/>
                <a:gd name="T31" fmla="*/ 18 h 19"/>
                <a:gd name="T32" fmla="*/ 43 w 50"/>
                <a:gd name="T33" fmla="*/ 14 h 19"/>
                <a:gd name="T34" fmla="*/ 47 w 50"/>
                <a:gd name="T35" fmla="*/ 12 h 19"/>
                <a:gd name="T36" fmla="*/ 49 w 50"/>
                <a:gd name="T37" fmla="*/ 7 h 19"/>
                <a:gd name="T38" fmla="*/ 42 w 50"/>
                <a:gd name="T39"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 h="19">
                  <a:moveTo>
                    <a:pt x="8" y="19"/>
                  </a:moveTo>
                  <a:cubicBezTo>
                    <a:pt x="4" y="19"/>
                    <a:pt x="0" y="16"/>
                    <a:pt x="0" y="13"/>
                  </a:cubicBezTo>
                  <a:cubicBezTo>
                    <a:pt x="0" y="11"/>
                    <a:pt x="0" y="9"/>
                    <a:pt x="2" y="7"/>
                  </a:cubicBezTo>
                  <a:cubicBezTo>
                    <a:pt x="3" y="6"/>
                    <a:pt x="5" y="5"/>
                    <a:pt x="7" y="5"/>
                  </a:cubicBezTo>
                  <a:cubicBezTo>
                    <a:pt x="41" y="1"/>
                    <a:pt x="41" y="1"/>
                    <a:pt x="41" y="1"/>
                  </a:cubicBezTo>
                  <a:cubicBezTo>
                    <a:pt x="45" y="0"/>
                    <a:pt x="49" y="3"/>
                    <a:pt x="50" y="7"/>
                  </a:cubicBezTo>
                  <a:cubicBezTo>
                    <a:pt x="50" y="9"/>
                    <a:pt x="49" y="11"/>
                    <a:pt x="48" y="12"/>
                  </a:cubicBezTo>
                  <a:cubicBezTo>
                    <a:pt x="47" y="14"/>
                    <a:pt x="45" y="15"/>
                    <a:pt x="43" y="15"/>
                  </a:cubicBezTo>
                  <a:cubicBezTo>
                    <a:pt x="9" y="19"/>
                    <a:pt x="9" y="19"/>
                    <a:pt x="9" y="19"/>
                  </a:cubicBezTo>
                  <a:cubicBezTo>
                    <a:pt x="8" y="19"/>
                    <a:pt x="8" y="19"/>
                    <a:pt x="8" y="19"/>
                  </a:cubicBezTo>
                  <a:close/>
                  <a:moveTo>
                    <a:pt x="42" y="2"/>
                  </a:moveTo>
                  <a:cubicBezTo>
                    <a:pt x="42" y="2"/>
                    <a:pt x="42" y="2"/>
                    <a:pt x="41" y="2"/>
                  </a:cubicBezTo>
                  <a:cubicBezTo>
                    <a:pt x="7" y="6"/>
                    <a:pt x="7" y="6"/>
                    <a:pt x="7" y="6"/>
                  </a:cubicBezTo>
                  <a:cubicBezTo>
                    <a:pt x="5" y="6"/>
                    <a:pt x="4" y="7"/>
                    <a:pt x="3" y="8"/>
                  </a:cubicBezTo>
                  <a:cubicBezTo>
                    <a:pt x="1" y="9"/>
                    <a:pt x="1" y="11"/>
                    <a:pt x="1" y="12"/>
                  </a:cubicBezTo>
                  <a:cubicBezTo>
                    <a:pt x="2" y="16"/>
                    <a:pt x="5" y="18"/>
                    <a:pt x="8" y="18"/>
                  </a:cubicBezTo>
                  <a:cubicBezTo>
                    <a:pt x="43" y="14"/>
                    <a:pt x="43" y="14"/>
                    <a:pt x="43" y="14"/>
                  </a:cubicBezTo>
                  <a:cubicBezTo>
                    <a:pt x="45" y="14"/>
                    <a:pt x="46" y="13"/>
                    <a:pt x="47" y="12"/>
                  </a:cubicBezTo>
                  <a:cubicBezTo>
                    <a:pt x="48" y="10"/>
                    <a:pt x="49" y="9"/>
                    <a:pt x="49" y="7"/>
                  </a:cubicBezTo>
                  <a:cubicBezTo>
                    <a:pt x="48" y="4"/>
                    <a:pt x="45" y="2"/>
                    <a:pt x="4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3" name="Freeform 31"/>
            <p:cNvSpPr>
              <a:spLocks noEditPoints="1"/>
            </p:cNvSpPr>
            <p:nvPr/>
          </p:nvSpPr>
          <p:spPr bwMode="auto">
            <a:xfrm>
              <a:off x="5676" y="2752"/>
              <a:ext cx="424" cy="371"/>
            </a:xfrm>
            <a:custGeom>
              <a:avLst/>
              <a:gdLst>
                <a:gd name="T0" fmla="*/ 153 w 178"/>
                <a:gd name="T1" fmla="*/ 137 h 155"/>
                <a:gd name="T2" fmla="*/ 157 w 178"/>
                <a:gd name="T3" fmla="*/ 137 h 155"/>
                <a:gd name="T4" fmla="*/ 165 w 178"/>
                <a:gd name="T5" fmla="*/ 138 h 155"/>
                <a:gd name="T6" fmla="*/ 168 w 178"/>
                <a:gd name="T7" fmla="*/ 139 h 155"/>
                <a:gd name="T8" fmla="*/ 176 w 178"/>
                <a:gd name="T9" fmla="*/ 135 h 155"/>
                <a:gd name="T10" fmla="*/ 172 w 178"/>
                <a:gd name="T11" fmla="*/ 128 h 155"/>
                <a:gd name="T12" fmla="*/ 166 w 178"/>
                <a:gd name="T13" fmla="*/ 105 h 155"/>
                <a:gd name="T14" fmla="*/ 134 w 178"/>
                <a:gd name="T15" fmla="*/ 34 h 155"/>
                <a:gd name="T16" fmla="*/ 95 w 178"/>
                <a:gd name="T17" fmla="*/ 2 h 155"/>
                <a:gd name="T18" fmla="*/ 94 w 178"/>
                <a:gd name="T19" fmla="*/ 0 h 155"/>
                <a:gd name="T20" fmla="*/ 58 w 178"/>
                <a:gd name="T21" fmla="*/ 4 h 155"/>
                <a:gd name="T22" fmla="*/ 35 w 178"/>
                <a:gd name="T23" fmla="*/ 37 h 155"/>
                <a:gd name="T24" fmla="*/ 21 w 178"/>
                <a:gd name="T25" fmla="*/ 133 h 155"/>
                <a:gd name="T26" fmla="*/ 15 w 178"/>
                <a:gd name="T27" fmla="*/ 148 h 155"/>
                <a:gd name="T28" fmla="*/ 15 w 178"/>
                <a:gd name="T29" fmla="*/ 153 h 155"/>
                <a:gd name="T30" fmla="*/ 24 w 178"/>
                <a:gd name="T31" fmla="*/ 153 h 155"/>
                <a:gd name="T32" fmla="*/ 36 w 178"/>
                <a:gd name="T33" fmla="*/ 150 h 155"/>
                <a:gd name="T34" fmla="*/ 36 w 178"/>
                <a:gd name="T35" fmla="*/ 150 h 155"/>
                <a:gd name="T36" fmla="*/ 36 w 178"/>
                <a:gd name="T37" fmla="*/ 150 h 155"/>
                <a:gd name="T38" fmla="*/ 68 w 178"/>
                <a:gd name="T39" fmla="*/ 153 h 155"/>
                <a:gd name="T40" fmla="*/ 153 w 178"/>
                <a:gd name="T41" fmla="*/ 137 h 155"/>
                <a:gd name="T42" fmla="*/ 67 w 178"/>
                <a:gd name="T43" fmla="*/ 57 h 155"/>
                <a:gd name="T44" fmla="*/ 81 w 178"/>
                <a:gd name="T45" fmla="*/ 50 h 155"/>
                <a:gd name="T46" fmla="*/ 80 w 178"/>
                <a:gd name="T47" fmla="*/ 42 h 155"/>
                <a:gd name="T48" fmla="*/ 86 w 178"/>
                <a:gd name="T49" fmla="*/ 41 h 155"/>
                <a:gd name="T50" fmla="*/ 88 w 178"/>
                <a:gd name="T51" fmla="*/ 49 h 155"/>
                <a:gd name="T52" fmla="*/ 102 w 178"/>
                <a:gd name="T53" fmla="*/ 50 h 155"/>
                <a:gd name="T54" fmla="*/ 100 w 178"/>
                <a:gd name="T55" fmla="*/ 55 h 155"/>
                <a:gd name="T56" fmla="*/ 75 w 178"/>
                <a:gd name="T57" fmla="*/ 62 h 155"/>
                <a:gd name="T58" fmla="*/ 92 w 178"/>
                <a:gd name="T59" fmla="*/ 70 h 155"/>
                <a:gd name="T60" fmla="*/ 106 w 178"/>
                <a:gd name="T61" fmla="*/ 92 h 155"/>
                <a:gd name="T62" fmla="*/ 93 w 178"/>
                <a:gd name="T63" fmla="*/ 98 h 155"/>
                <a:gd name="T64" fmla="*/ 94 w 178"/>
                <a:gd name="T65" fmla="*/ 106 h 155"/>
                <a:gd name="T66" fmla="*/ 87 w 178"/>
                <a:gd name="T67" fmla="*/ 107 h 155"/>
                <a:gd name="T68" fmla="*/ 86 w 178"/>
                <a:gd name="T69" fmla="*/ 99 h 155"/>
                <a:gd name="T70" fmla="*/ 69 w 178"/>
                <a:gd name="T71" fmla="*/ 97 h 155"/>
                <a:gd name="T72" fmla="*/ 70 w 178"/>
                <a:gd name="T73" fmla="*/ 92 h 155"/>
                <a:gd name="T74" fmla="*/ 97 w 178"/>
                <a:gd name="T75" fmla="*/ 90 h 155"/>
                <a:gd name="T76" fmla="*/ 93 w 178"/>
                <a:gd name="T77" fmla="*/ 78 h 155"/>
                <a:gd name="T78" fmla="*/ 78 w 178"/>
                <a:gd name="T79" fmla="*/ 74 h 155"/>
                <a:gd name="T80" fmla="*/ 67 w 178"/>
                <a:gd name="T81" fmla="*/ 5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8" h="155">
                  <a:moveTo>
                    <a:pt x="153" y="137"/>
                  </a:moveTo>
                  <a:cubicBezTo>
                    <a:pt x="153" y="137"/>
                    <a:pt x="154" y="137"/>
                    <a:pt x="157" y="137"/>
                  </a:cubicBezTo>
                  <a:cubicBezTo>
                    <a:pt x="160" y="137"/>
                    <a:pt x="162" y="137"/>
                    <a:pt x="165" y="138"/>
                  </a:cubicBezTo>
                  <a:cubicBezTo>
                    <a:pt x="165" y="138"/>
                    <a:pt x="166" y="139"/>
                    <a:pt x="168" y="139"/>
                  </a:cubicBezTo>
                  <a:cubicBezTo>
                    <a:pt x="172" y="139"/>
                    <a:pt x="174" y="137"/>
                    <a:pt x="176" y="135"/>
                  </a:cubicBezTo>
                  <a:cubicBezTo>
                    <a:pt x="176" y="135"/>
                    <a:pt x="178" y="132"/>
                    <a:pt x="172" y="128"/>
                  </a:cubicBezTo>
                  <a:cubicBezTo>
                    <a:pt x="172" y="128"/>
                    <a:pt x="162" y="123"/>
                    <a:pt x="166" y="105"/>
                  </a:cubicBezTo>
                  <a:cubicBezTo>
                    <a:pt x="166" y="105"/>
                    <a:pt x="171" y="57"/>
                    <a:pt x="134" y="34"/>
                  </a:cubicBezTo>
                  <a:cubicBezTo>
                    <a:pt x="133" y="33"/>
                    <a:pt x="96" y="10"/>
                    <a:pt x="95" y="2"/>
                  </a:cubicBezTo>
                  <a:cubicBezTo>
                    <a:pt x="95" y="2"/>
                    <a:pt x="95" y="1"/>
                    <a:pt x="94" y="0"/>
                  </a:cubicBezTo>
                  <a:cubicBezTo>
                    <a:pt x="58" y="4"/>
                    <a:pt x="58" y="4"/>
                    <a:pt x="58" y="4"/>
                  </a:cubicBezTo>
                  <a:cubicBezTo>
                    <a:pt x="54" y="12"/>
                    <a:pt x="46" y="24"/>
                    <a:pt x="35" y="37"/>
                  </a:cubicBezTo>
                  <a:cubicBezTo>
                    <a:pt x="35" y="37"/>
                    <a:pt x="0" y="78"/>
                    <a:pt x="21" y="133"/>
                  </a:cubicBezTo>
                  <a:cubicBezTo>
                    <a:pt x="21" y="134"/>
                    <a:pt x="22" y="137"/>
                    <a:pt x="15" y="148"/>
                  </a:cubicBezTo>
                  <a:cubicBezTo>
                    <a:pt x="15" y="148"/>
                    <a:pt x="14" y="151"/>
                    <a:pt x="15" y="153"/>
                  </a:cubicBezTo>
                  <a:cubicBezTo>
                    <a:pt x="16" y="155"/>
                    <a:pt x="19" y="155"/>
                    <a:pt x="24" y="153"/>
                  </a:cubicBezTo>
                  <a:cubicBezTo>
                    <a:pt x="24" y="153"/>
                    <a:pt x="28" y="151"/>
                    <a:pt x="36" y="150"/>
                  </a:cubicBezTo>
                  <a:cubicBezTo>
                    <a:pt x="36" y="150"/>
                    <a:pt x="36" y="150"/>
                    <a:pt x="36" y="150"/>
                  </a:cubicBezTo>
                  <a:cubicBezTo>
                    <a:pt x="36" y="150"/>
                    <a:pt x="36" y="150"/>
                    <a:pt x="36" y="150"/>
                  </a:cubicBezTo>
                  <a:cubicBezTo>
                    <a:pt x="36" y="150"/>
                    <a:pt x="49" y="153"/>
                    <a:pt x="68" y="153"/>
                  </a:cubicBezTo>
                  <a:cubicBezTo>
                    <a:pt x="88" y="153"/>
                    <a:pt x="119" y="150"/>
                    <a:pt x="153" y="137"/>
                  </a:cubicBezTo>
                  <a:close/>
                  <a:moveTo>
                    <a:pt x="67" y="57"/>
                  </a:moveTo>
                  <a:cubicBezTo>
                    <a:pt x="67" y="57"/>
                    <a:pt x="69" y="52"/>
                    <a:pt x="81" y="50"/>
                  </a:cubicBezTo>
                  <a:cubicBezTo>
                    <a:pt x="80" y="42"/>
                    <a:pt x="80" y="42"/>
                    <a:pt x="80" y="42"/>
                  </a:cubicBezTo>
                  <a:cubicBezTo>
                    <a:pt x="86" y="41"/>
                    <a:pt x="86" y="41"/>
                    <a:pt x="86" y="41"/>
                  </a:cubicBezTo>
                  <a:cubicBezTo>
                    <a:pt x="88" y="49"/>
                    <a:pt x="88" y="49"/>
                    <a:pt x="88" y="49"/>
                  </a:cubicBezTo>
                  <a:cubicBezTo>
                    <a:pt x="88" y="49"/>
                    <a:pt x="96" y="48"/>
                    <a:pt x="102" y="50"/>
                  </a:cubicBezTo>
                  <a:cubicBezTo>
                    <a:pt x="100" y="55"/>
                    <a:pt x="100" y="55"/>
                    <a:pt x="100" y="55"/>
                  </a:cubicBezTo>
                  <a:cubicBezTo>
                    <a:pt x="100" y="55"/>
                    <a:pt x="78" y="52"/>
                    <a:pt x="75" y="62"/>
                  </a:cubicBezTo>
                  <a:cubicBezTo>
                    <a:pt x="75" y="62"/>
                    <a:pt x="73" y="69"/>
                    <a:pt x="92" y="70"/>
                  </a:cubicBezTo>
                  <a:cubicBezTo>
                    <a:pt x="92" y="70"/>
                    <a:pt x="119" y="73"/>
                    <a:pt x="106" y="92"/>
                  </a:cubicBezTo>
                  <a:cubicBezTo>
                    <a:pt x="106" y="92"/>
                    <a:pt x="102" y="97"/>
                    <a:pt x="93" y="98"/>
                  </a:cubicBezTo>
                  <a:cubicBezTo>
                    <a:pt x="94" y="106"/>
                    <a:pt x="94" y="106"/>
                    <a:pt x="94" y="106"/>
                  </a:cubicBezTo>
                  <a:cubicBezTo>
                    <a:pt x="87" y="107"/>
                    <a:pt x="87" y="107"/>
                    <a:pt x="87" y="107"/>
                  </a:cubicBezTo>
                  <a:cubicBezTo>
                    <a:pt x="86" y="99"/>
                    <a:pt x="86" y="99"/>
                    <a:pt x="86" y="99"/>
                  </a:cubicBezTo>
                  <a:cubicBezTo>
                    <a:pt x="86" y="99"/>
                    <a:pt x="75" y="100"/>
                    <a:pt x="69" y="97"/>
                  </a:cubicBezTo>
                  <a:cubicBezTo>
                    <a:pt x="70" y="92"/>
                    <a:pt x="70" y="92"/>
                    <a:pt x="70" y="92"/>
                  </a:cubicBezTo>
                  <a:cubicBezTo>
                    <a:pt x="70" y="92"/>
                    <a:pt x="84" y="98"/>
                    <a:pt x="97" y="90"/>
                  </a:cubicBezTo>
                  <a:cubicBezTo>
                    <a:pt x="97" y="90"/>
                    <a:pt x="108" y="82"/>
                    <a:pt x="93" y="78"/>
                  </a:cubicBezTo>
                  <a:cubicBezTo>
                    <a:pt x="93" y="78"/>
                    <a:pt x="85" y="76"/>
                    <a:pt x="78" y="74"/>
                  </a:cubicBezTo>
                  <a:cubicBezTo>
                    <a:pt x="78" y="74"/>
                    <a:pt x="60" y="70"/>
                    <a:pt x="6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4" name="Freeform 32"/>
            <p:cNvSpPr>
              <a:spLocks/>
            </p:cNvSpPr>
            <p:nvPr/>
          </p:nvSpPr>
          <p:spPr bwMode="auto">
            <a:xfrm>
              <a:off x="6433" y="2606"/>
              <a:ext cx="176" cy="108"/>
            </a:xfrm>
            <a:custGeom>
              <a:avLst/>
              <a:gdLst>
                <a:gd name="T0" fmla="*/ 21 w 74"/>
                <a:gd name="T1" fmla="*/ 45 h 45"/>
                <a:gd name="T2" fmla="*/ 60 w 74"/>
                <a:gd name="T3" fmla="*/ 44 h 45"/>
                <a:gd name="T4" fmla="*/ 74 w 74"/>
                <a:gd name="T5" fmla="*/ 15 h 45"/>
                <a:gd name="T6" fmla="*/ 38 w 74"/>
                <a:gd name="T7" fmla="*/ 14 h 45"/>
                <a:gd name="T8" fmla="*/ 23 w 74"/>
                <a:gd name="T9" fmla="*/ 8 h 45"/>
                <a:gd name="T10" fmla="*/ 6 w 74"/>
                <a:gd name="T11" fmla="*/ 17 h 45"/>
                <a:gd name="T12" fmla="*/ 21 w 74"/>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74" h="45">
                  <a:moveTo>
                    <a:pt x="21" y="45"/>
                  </a:moveTo>
                  <a:cubicBezTo>
                    <a:pt x="60" y="44"/>
                    <a:pt x="60" y="44"/>
                    <a:pt x="60" y="44"/>
                  </a:cubicBezTo>
                  <a:cubicBezTo>
                    <a:pt x="62" y="37"/>
                    <a:pt x="66" y="27"/>
                    <a:pt x="74" y="15"/>
                  </a:cubicBezTo>
                  <a:cubicBezTo>
                    <a:pt x="74" y="15"/>
                    <a:pt x="69" y="2"/>
                    <a:pt x="38" y="14"/>
                  </a:cubicBezTo>
                  <a:cubicBezTo>
                    <a:pt x="38" y="14"/>
                    <a:pt x="31" y="13"/>
                    <a:pt x="23" y="8"/>
                  </a:cubicBezTo>
                  <a:cubicBezTo>
                    <a:pt x="23" y="8"/>
                    <a:pt x="0" y="0"/>
                    <a:pt x="6" y="17"/>
                  </a:cubicBezTo>
                  <a:lnTo>
                    <a:pt x="21"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5" name="Freeform 33"/>
            <p:cNvSpPr>
              <a:spLocks noEditPoints="1"/>
            </p:cNvSpPr>
            <p:nvPr/>
          </p:nvSpPr>
          <p:spPr bwMode="auto">
            <a:xfrm>
              <a:off x="6442" y="2621"/>
              <a:ext cx="167" cy="95"/>
            </a:xfrm>
            <a:custGeom>
              <a:avLst/>
              <a:gdLst>
                <a:gd name="T0" fmla="*/ 17 w 70"/>
                <a:gd name="T1" fmla="*/ 40 h 40"/>
                <a:gd name="T2" fmla="*/ 2 w 70"/>
                <a:gd name="T3" fmla="*/ 11 h 40"/>
                <a:gd name="T4" fmla="*/ 2 w 70"/>
                <a:gd name="T5" fmla="*/ 2 h 40"/>
                <a:gd name="T6" fmla="*/ 9 w 70"/>
                <a:gd name="T7" fmla="*/ 0 h 40"/>
                <a:gd name="T8" fmla="*/ 19 w 70"/>
                <a:gd name="T9" fmla="*/ 1 h 40"/>
                <a:gd name="T10" fmla="*/ 19 w 70"/>
                <a:gd name="T11" fmla="*/ 1 h 40"/>
                <a:gd name="T12" fmla="*/ 34 w 70"/>
                <a:gd name="T13" fmla="*/ 8 h 40"/>
                <a:gd name="T14" fmla="*/ 56 w 70"/>
                <a:gd name="T15" fmla="*/ 2 h 40"/>
                <a:gd name="T16" fmla="*/ 70 w 70"/>
                <a:gd name="T17" fmla="*/ 9 h 40"/>
                <a:gd name="T18" fmla="*/ 70 w 70"/>
                <a:gd name="T19" fmla="*/ 9 h 40"/>
                <a:gd name="T20" fmla="*/ 70 w 70"/>
                <a:gd name="T21" fmla="*/ 10 h 40"/>
                <a:gd name="T22" fmla="*/ 56 w 70"/>
                <a:gd name="T23" fmla="*/ 39 h 40"/>
                <a:gd name="T24" fmla="*/ 56 w 70"/>
                <a:gd name="T25" fmla="*/ 39 h 40"/>
                <a:gd name="T26" fmla="*/ 17 w 70"/>
                <a:gd name="T27" fmla="*/ 40 h 40"/>
                <a:gd name="T28" fmla="*/ 9 w 70"/>
                <a:gd name="T29" fmla="*/ 1 h 40"/>
                <a:gd name="T30" fmla="*/ 3 w 70"/>
                <a:gd name="T31" fmla="*/ 3 h 40"/>
                <a:gd name="T32" fmla="*/ 3 w 70"/>
                <a:gd name="T33" fmla="*/ 11 h 40"/>
                <a:gd name="T34" fmla="*/ 17 w 70"/>
                <a:gd name="T35" fmla="*/ 39 h 40"/>
                <a:gd name="T36" fmla="*/ 55 w 70"/>
                <a:gd name="T37" fmla="*/ 38 h 40"/>
                <a:gd name="T38" fmla="*/ 69 w 70"/>
                <a:gd name="T39" fmla="*/ 9 h 40"/>
                <a:gd name="T40" fmla="*/ 56 w 70"/>
                <a:gd name="T41" fmla="*/ 4 h 40"/>
                <a:gd name="T42" fmla="*/ 34 w 70"/>
                <a:gd name="T43" fmla="*/ 9 h 40"/>
                <a:gd name="T44" fmla="*/ 34 w 70"/>
                <a:gd name="T45" fmla="*/ 9 h 40"/>
                <a:gd name="T46" fmla="*/ 34 w 70"/>
                <a:gd name="T47" fmla="*/ 9 h 40"/>
                <a:gd name="T48" fmla="*/ 18 w 70"/>
                <a:gd name="T49" fmla="*/ 2 h 40"/>
                <a:gd name="T50" fmla="*/ 9 w 70"/>
                <a:gd name="T51" fmla="*/ 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0" h="40">
                  <a:moveTo>
                    <a:pt x="17" y="40"/>
                  </a:moveTo>
                  <a:cubicBezTo>
                    <a:pt x="2" y="11"/>
                    <a:pt x="2" y="11"/>
                    <a:pt x="2" y="11"/>
                  </a:cubicBezTo>
                  <a:cubicBezTo>
                    <a:pt x="0" y="7"/>
                    <a:pt x="0" y="4"/>
                    <a:pt x="2" y="2"/>
                  </a:cubicBezTo>
                  <a:cubicBezTo>
                    <a:pt x="3" y="0"/>
                    <a:pt x="5" y="0"/>
                    <a:pt x="9" y="0"/>
                  </a:cubicBezTo>
                  <a:cubicBezTo>
                    <a:pt x="14" y="0"/>
                    <a:pt x="19" y="1"/>
                    <a:pt x="19" y="1"/>
                  </a:cubicBezTo>
                  <a:cubicBezTo>
                    <a:pt x="19" y="1"/>
                    <a:pt x="19" y="1"/>
                    <a:pt x="19" y="1"/>
                  </a:cubicBezTo>
                  <a:cubicBezTo>
                    <a:pt x="26" y="6"/>
                    <a:pt x="33" y="8"/>
                    <a:pt x="34" y="8"/>
                  </a:cubicBezTo>
                  <a:cubicBezTo>
                    <a:pt x="43" y="4"/>
                    <a:pt x="50" y="2"/>
                    <a:pt x="56" y="2"/>
                  </a:cubicBezTo>
                  <a:cubicBezTo>
                    <a:pt x="68" y="2"/>
                    <a:pt x="70" y="9"/>
                    <a:pt x="70" y="9"/>
                  </a:cubicBezTo>
                  <a:cubicBezTo>
                    <a:pt x="70" y="9"/>
                    <a:pt x="70" y="9"/>
                    <a:pt x="70" y="9"/>
                  </a:cubicBezTo>
                  <a:cubicBezTo>
                    <a:pt x="70" y="10"/>
                    <a:pt x="70" y="10"/>
                    <a:pt x="70" y="10"/>
                  </a:cubicBezTo>
                  <a:cubicBezTo>
                    <a:pt x="64" y="20"/>
                    <a:pt x="59" y="30"/>
                    <a:pt x="56" y="39"/>
                  </a:cubicBezTo>
                  <a:cubicBezTo>
                    <a:pt x="56" y="39"/>
                    <a:pt x="56" y="39"/>
                    <a:pt x="56" y="39"/>
                  </a:cubicBezTo>
                  <a:lnTo>
                    <a:pt x="17" y="40"/>
                  </a:lnTo>
                  <a:close/>
                  <a:moveTo>
                    <a:pt x="9" y="1"/>
                  </a:moveTo>
                  <a:cubicBezTo>
                    <a:pt x="6" y="1"/>
                    <a:pt x="4" y="1"/>
                    <a:pt x="3" y="3"/>
                  </a:cubicBezTo>
                  <a:cubicBezTo>
                    <a:pt x="1" y="4"/>
                    <a:pt x="1" y="7"/>
                    <a:pt x="3" y="11"/>
                  </a:cubicBezTo>
                  <a:cubicBezTo>
                    <a:pt x="17" y="39"/>
                    <a:pt x="17" y="39"/>
                    <a:pt x="17" y="39"/>
                  </a:cubicBezTo>
                  <a:cubicBezTo>
                    <a:pt x="55" y="38"/>
                    <a:pt x="55" y="38"/>
                    <a:pt x="55" y="38"/>
                  </a:cubicBezTo>
                  <a:cubicBezTo>
                    <a:pt x="58" y="29"/>
                    <a:pt x="63" y="19"/>
                    <a:pt x="69" y="9"/>
                  </a:cubicBezTo>
                  <a:cubicBezTo>
                    <a:pt x="69" y="8"/>
                    <a:pt x="66" y="4"/>
                    <a:pt x="56" y="4"/>
                  </a:cubicBezTo>
                  <a:cubicBezTo>
                    <a:pt x="50" y="4"/>
                    <a:pt x="43" y="5"/>
                    <a:pt x="34" y="9"/>
                  </a:cubicBezTo>
                  <a:cubicBezTo>
                    <a:pt x="34" y="9"/>
                    <a:pt x="34" y="9"/>
                    <a:pt x="34" y="9"/>
                  </a:cubicBezTo>
                  <a:cubicBezTo>
                    <a:pt x="34" y="9"/>
                    <a:pt x="34" y="9"/>
                    <a:pt x="34" y="9"/>
                  </a:cubicBezTo>
                  <a:cubicBezTo>
                    <a:pt x="33" y="9"/>
                    <a:pt x="27" y="8"/>
                    <a:pt x="18" y="2"/>
                  </a:cubicBezTo>
                  <a:cubicBezTo>
                    <a:pt x="18" y="2"/>
                    <a:pt x="13"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6" name="Freeform 34"/>
            <p:cNvSpPr>
              <a:spLocks/>
            </p:cNvSpPr>
            <p:nvPr/>
          </p:nvSpPr>
          <p:spPr bwMode="auto">
            <a:xfrm>
              <a:off x="6471" y="2721"/>
              <a:ext cx="114" cy="34"/>
            </a:xfrm>
            <a:custGeom>
              <a:avLst/>
              <a:gdLst>
                <a:gd name="T0" fmla="*/ 40 w 48"/>
                <a:gd name="T1" fmla="*/ 0 h 14"/>
                <a:gd name="T2" fmla="*/ 6 w 48"/>
                <a:gd name="T3" fmla="*/ 1 h 14"/>
                <a:gd name="T4" fmla="*/ 0 w 48"/>
                <a:gd name="T5" fmla="*/ 7 h 14"/>
                <a:gd name="T6" fmla="*/ 7 w 48"/>
                <a:gd name="T7" fmla="*/ 14 h 14"/>
                <a:gd name="T8" fmla="*/ 41 w 48"/>
                <a:gd name="T9" fmla="*/ 13 h 14"/>
                <a:gd name="T10" fmla="*/ 48 w 48"/>
                <a:gd name="T11" fmla="*/ 6 h 14"/>
                <a:gd name="T12" fmla="*/ 40 w 48"/>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48" h="14">
                  <a:moveTo>
                    <a:pt x="40" y="0"/>
                  </a:moveTo>
                  <a:cubicBezTo>
                    <a:pt x="6" y="1"/>
                    <a:pt x="6" y="1"/>
                    <a:pt x="6" y="1"/>
                  </a:cubicBezTo>
                  <a:cubicBezTo>
                    <a:pt x="3" y="1"/>
                    <a:pt x="0" y="4"/>
                    <a:pt x="0" y="7"/>
                  </a:cubicBezTo>
                  <a:cubicBezTo>
                    <a:pt x="0" y="11"/>
                    <a:pt x="3" y="14"/>
                    <a:pt x="7" y="14"/>
                  </a:cubicBezTo>
                  <a:cubicBezTo>
                    <a:pt x="41" y="13"/>
                    <a:pt x="41" y="13"/>
                    <a:pt x="41" y="13"/>
                  </a:cubicBezTo>
                  <a:cubicBezTo>
                    <a:pt x="45" y="12"/>
                    <a:pt x="48" y="10"/>
                    <a:pt x="48" y="6"/>
                  </a:cubicBezTo>
                  <a:cubicBezTo>
                    <a:pt x="47" y="2"/>
                    <a:pt x="44"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7" name="Freeform 35"/>
            <p:cNvSpPr>
              <a:spLocks noEditPoints="1"/>
            </p:cNvSpPr>
            <p:nvPr/>
          </p:nvSpPr>
          <p:spPr bwMode="auto">
            <a:xfrm>
              <a:off x="6468" y="2719"/>
              <a:ext cx="117" cy="36"/>
            </a:xfrm>
            <a:custGeom>
              <a:avLst/>
              <a:gdLst>
                <a:gd name="T0" fmla="*/ 8 w 49"/>
                <a:gd name="T1" fmla="*/ 15 h 15"/>
                <a:gd name="T2" fmla="*/ 0 w 49"/>
                <a:gd name="T3" fmla="*/ 8 h 15"/>
                <a:gd name="T4" fmla="*/ 2 w 49"/>
                <a:gd name="T5" fmla="*/ 3 h 15"/>
                <a:gd name="T6" fmla="*/ 7 w 49"/>
                <a:gd name="T7" fmla="*/ 1 h 15"/>
                <a:gd name="T8" fmla="*/ 42 w 49"/>
                <a:gd name="T9" fmla="*/ 0 h 15"/>
                <a:gd name="T10" fmla="*/ 49 w 49"/>
                <a:gd name="T11" fmla="*/ 7 h 15"/>
                <a:gd name="T12" fmla="*/ 42 w 49"/>
                <a:gd name="T13" fmla="*/ 14 h 15"/>
                <a:gd name="T14" fmla="*/ 8 w 49"/>
                <a:gd name="T15" fmla="*/ 15 h 15"/>
                <a:gd name="T16" fmla="*/ 42 w 49"/>
                <a:gd name="T17" fmla="*/ 1 h 15"/>
                <a:gd name="T18" fmla="*/ 41 w 49"/>
                <a:gd name="T19" fmla="*/ 1 h 15"/>
                <a:gd name="T20" fmla="*/ 7 w 49"/>
                <a:gd name="T21" fmla="*/ 2 h 15"/>
                <a:gd name="T22" fmla="*/ 3 w 49"/>
                <a:gd name="T23" fmla="*/ 4 h 15"/>
                <a:gd name="T24" fmla="*/ 1 w 49"/>
                <a:gd name="T25" fmla="*/ 8 h 15"/>
                <a:gd name="T26" fmla="*/ 8 w 49"/>
                <a:gd name="T27" fmla="*/ 14 h 15"/>
                <a:gd name="T28" fmla="*/ 8 w 49"/>
                <a:gd name="T29" fmla="*/ 14 h 15"/>
                <a:gd name="T30" fmla="*/ 42 w 49"/>
                <a:gd name="T31" fmla="*/ 13 h 15"/>
                <a:gd name="T32" fmla="*/ 48 w 49"/>
                <a:gd name="T33" fmla="*/ 7 h 15"/>
                <a:gd name="T34" fmla="*/ 42 w 49"/>
                <a:gd name="T35"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15">
                  <a:moveTo>
                    <a:pt x="8" y="15"/>
                  </a:moveTo>
                  <a:cubicBezTo>
                    <a:pt x="4" y="15"/>
                    <a:pt x="0" y="12"/>
                    <a:pt x="0" y="8"/>
                  </a:cubicBezTo>
                  <a:cubicBezTo>
                    <a:pt x="0" y="6"/>
                    <a:pt x="1" y="5"/>
                    <a:pt x="2" y="3"/>
                  </a:cubicBezTo>
                  <a:cubicBezTo>
                    <a:pt x="4" y="2"/>
                    <a:pt x="5" y="1"/>
                    <a:pt x="7" y="1"/>
                  </a:cubicBezTo>
                  <a:cubicBezTo>
                    <a:pt x="42" y="0"/>
                    <a:pt x="42" y="0"/>
                    <a:pt x="42" y="0"/>
                  </a:cubicBezTo>
                  <a:cubicBezTo>
                    <a:pt x="46" y="0"/>
                    <a:pt x="49" y="3"/>
                    <a:pt x="49" y="7"/>
                  </a:cubicBezTo>
                  <a:cubicBezTo>
                    <a:pt x="49" y="11"/>
                    <a:pt x="46" y="14"/>
                    <a:pt x="42" y="14"/>
                  </a:cubicBezTo>
                  <a:lnTo>
                    <a:pt x="8" y="15"/>
                  </a:lnTo>
                  <a:close/>
                  <a:moveTo>
                    <a:pt x="42" y="1"/>
                  </a:moveTo>
                  <a:cubicBezTo>
                    <a:pt x="41" y="1"/>
                    <a:pt x="41" y="1"/>
                    <a:pt x="41" y="1"/>
                  </a:cubicBezTo>
                  <a:cubicBezTo>
                    <a:pt x="7" y="2"/>
                    <a:pt x="7" y="2"/>
                    <a:pt x="7" y="2"/>
                  </a:cubicBezTo>
                  <a:cubicBezTo>
                    <a:pt x="6" y="2"/>
                    <a:pt x="4" y="3"/>
                    <a:pt x="3" y="4"/>
                  </a:cubicBezTo>
                  <a:cubicBezTo>
                    <a:pt x="2" y="5"/>
                    <a:pt x="1" y="7"/>
                    <a:pt x="1" y="8"/>
                  </a:cubicBezTo>
                  <a:cubicBezTo>
                    <a:pt x="1" y="12"/>
                    <a:pt x="4" y="14"/>
                    <a:pt x="8" y="14"/>
                  </a:cubicBezTo>
                  <a:cubicBezTo>
                    <a:pt x="8" y="14"/>
                    <a:pt x="8" y="14"/>
                    <a:pt x="8" y="14"/>
                  </a:cubicBezTo>
                  <a:cubicBezTo>
                    <a:pt x="42" y="13"/>
                    <a:pt x="42" y="13"/>
                    <a:pt x="42" y="13"/>
                  </a:cubicBezTo>
                  <a:cubicBezTo>
                    <a:pt x="45" y="13"/>
                    <a:pt x="48" y="10"/>
                    <a:pt x="48" y="7"/>
                  </a:cubicBezTo>
                  <a:cubicBezTo>
                    <a:pt x="48" y="4"/>
                    <a:pt x="45" y="1"/>
                    <a:pt x="4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8" name="Freeform 36"/>
            <p:cNvSpPr>
              <a:spLocks noEditPoints="1"/>
            </p:cNvSpPr>
            <p:nvPr/>
          </p:nvSpPr>
          <p:spPr bwMode="auto">
            <a:xfrm>
              <a:off x="6335" y="2762"/>
              <a:ext cx="402" cy="354"/>
            </a:xfrm>
            <a:custGeom>
              <a:avLst/>
              <a:gdLst>
                <a:gd name="T0" fmla="*/ 163 w 169"/>
                <a:gd name="T1" fmla="*/ 131 h 148"/>
                <a:gd name="T2" fmla="*/ 159 w 169"/>
                <a:gd name="T3" fmla="*/ 108 h 148"/>
                <a:gd name="T4" fmla="*/ 135 w 169"/>
                <a:gd name="T5" fmla="*/ 36 h 148"/>
                <a:gd name="T6" fmla="*/ 99 w 169"/>
                <a:gd name="T7" fmla="*/ 2 h 148"/>
                <a:gd name="T8" fmla="*/ 99 w 169"/>
                <a:gd name="T9" fmla="*/ 0 h 148"/>
                <a:gd name="T10" fmla="*/ 63 w 169"/>
                <a:gd name="T11" fmla="*/ 1 h 148"/>
                <a:gd name="T12" fmla="*/ 38 w 169"/>
                <a:gd name="T13" fmla="*/ 31 h 148"/>
                <a:gd name="T14" fmla="*/ 15 w 169"/>
                <a:gd name="T15" fmla="*/ 124 h 148"/>
                <a:gd name="T16" fmla="*/ 8 w 169"/>
                <a:gd name="T17" fmla="*/ 139 h 148"/>
                <a:gd name="T18" fmla="*/ 8 w 169"/>
                <a:gd name="T19" fmla="*/ 139 h 148"/>
                <a:gd name="T20" fmla="*/ 7 w 169"/>
                <a:gd name="T21" fmla="*/ 143 h 148"/>
                <a:gd name="T22" fmla="*/ 16 w 169"/>
                <a:gd name="T23" fmla="*/ 144 h 148"/>
                <a:gd name="T24" fmla="*/ 28 w 169"/>
                <a:gd name="T25" fmla="*/ 142 h 148"/>
                <a:gd name="T26" fmla="*/ 28 w 169"/>
                <a:gd name="T27" fmla="*/ 142 h 148"/>
                <a:gd name="T28" fmla="*/ 29 w 169"/>
                <a:gd name="T29" fmla="*/ 142 h 148"/>
                <a:gd name="T30" fmla="*/ 78 w 169"/>
                <a:gd name="T31" fmla="*/ 148 h 148"/>
                <a:gd name="T32" fmla="*/ 143 w 169"/>
                <a:gd name="T33" fmla="*/ 139 h 148"/>
                <a:gd name="T34" fmla="*/ 155 w 169"/>
                <a:gd name="T35" fmla="*/ 141 h 148"/>
                <a:gd name="T36" fmla="*/ 159 w 169"/>
                <a:gd name="T37" fmla="*/ 142 h 148"/>
                <a:gd name="T38" fmla="*/ 167 w 169"/>
                <a:gd name="T39" fmla="*/ 138 h 148"/>
                <a:gd name="T40" fmla="*/ 163 w 169"/>
                <a:gd name="T41" fmla="*/ 131 h 148"/>
                <a:gd name="T42" fmla="*/ 107 w 169"/>
                <a:gd name="T43" fmla="*/ 101 h 148"/>
                <a:gd name="T44" fmla="*/ 56 w 169"/>
                <a:gd name="T45" fmla="*/ 100 h 148"/>
                <a:gd name="T46" fmla="*/ 56 w 169"/>
                <a:gd name="T47" fmla="*/ 96 h 148"/>
                <a:gd name="T48" fmla="*/ 70 w 169"/>
                <a:gd name="T49" fmla="*/ 79 h 148"/>
                <a:gd name="T50" fmla="*/ 70 w 169"/>
                <a:gd name="T51" fmla="*/ 73 h 148"/>
                <a:gd name="T52" fmla="*/ 57 w 169"/>
                <a:gd name="T53" fmla="*/ 73 h 148"/>
                <a:gd name="T54" fmla="*/ 57 w 169"/>
                <a:gd name="T55" fmla="*/ 67 h 148"/>
                <a:gd name="T56" fmla="*/ 68 w 169"/>
                <a:gd name="T57" fmla="*/ 67 h 148"/>
                <a:gd name="T58" fmla="*/ 67 w 169"/>
                <a:gd name="T59" fmla="*/ 57 h 148"/>
                <a:gd name="T60" fmla="*/ 91 w 169"/>
                <a:gd name="T61" fmla="*/ 39 h 148"/>
                <a:gd name="T62" fmla="*/ 104 w 169"/>
                <a:gd name="T63" fmla="*/ 41 h 148"/>
                <a:gd name="T64" fmla="*/ 102 w 169"/>
                <a:gd name="T65" fmla="*/ 47 h 148"/>
                <a:gd name="T66" fmla="*/ 91 w 169"/>
                <a:gd name="T67" fmla="*/ 45 h 148"/>
                <a:gd name="T68" fmla="*/ 77 w 169"/>
                <a:gd name="T69" fmla="*/ 57 h 148"/>
                <a:gd name="T70" fmla="*/ 79 w 169"/>
                <a:gd name="T71" fmla="*/ 67 h 148"/>
                <a:gd name="T72" fmla="*/ 97 w 169"/>
                <a:gd name="T73" fmla="*/ 67 h 148"/>
                <a:gd name="T74" fmla="*/ 96 w 169"/>
                <a:gd name="T75" fmla="*/ 73 h 148"/>
                <a:gd name="T76" fmla="*/ 80 w 169"/>
                <a:gd name="T77" fmla="*/ 73 h 148"/>
                <a:gd name="T78" fmla="*/ 79 w 169"/>
                <a:gd name="T79" fmla="*/ 83 h 148"/>
                <a:gd name="T80" fmla="*/ 71 w 169"/>
                <a:gd name="T81" fmla="*/ 93 h 148"/>
                <a:gd name="T82" fmla="*/ 71 w 169"/>
                <a:gd name="T83" fmla="*/ 94 h 148"/>
                <a:gd name="T84" fmla="*/ 107 w 169"/>
                <a:gd name="T85" fmla="*/ 94 h 148"/>
                <a:gd name="T86" fmla="*/ 107 w 169"/>
                <a:gd name="T87" fmla="*/ 10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9" h="148">
                  <a:moveTo>
                    <a:pt x="163" y="131"/>
                  </a:moveTo>
                  <a:cubicBezTo>
                    <a:pt x="163" y="131"/>
                    <a:pt x="154" y="125"/>
                    <a:pt x="159" y="108"/>
                  </a:cubicBezTo>
                  <a:cubicBezTo>
                    <a:pt x="159" y="108"/>
                    <a:pt x="168" y="62"/>
                    <a:pt x="135" y="36"/>
                  </a:cubicBezTo>
                  <a:cubicBezTo>
                    <a:pt x="133" y="35"/>
                    <a:pt x="100" y="10"/>
                    <a:pt x="99" y="2"/>
                  </a:cubicBezTo>
                  <a:cubicBezTo>
                    <a:pt x="99" y="2"/>
                    <a:pt x="99" y="1"/>
                    <a:pt x="99" y="0"/>
                  </a:cubicBezTo>
                  <a:cubicBezTo>
                    <a:pt x="63" y="1"/>
                    <a:pt x="63" y="1"/>
                    <a:pt x="63" y="1"/>
                  </a:cubicBezTo>
                  <a:cubicBezTo>
                    <a:pt x="58" y="9"/>
                    <a:pt x="50" y="19"/>
                    <a:pt x="38" y="31"/>
                  </a:cubicBezTo>
                  <a:cubicBezTo>
                    <a:pt x="37" y="32"/>
                    <a:pt x="0" y="69"/>
                    <a:pt x="15" y="124"/>
                  </a:cubicBezTo>
                  <a:cubicBezTo>
                    <a:pt x="15" y="125"/>
                    <a:pt x="16" y="128"/>
                    <a:pt x="8" y="139"/>
                  </a:cubicBezTo>
                  <a:cubicBezTo>
                    <a:pt x="8" y="139"/>
                    <a:pt x="8" y="139"/>
                    <a:pt x="8" y="139"/>
                  </a:cubicBezTo>
                  <a:cubicBezTo>
                    <a:pt x="8" y="139"/>
                    <a:pt x="6" y="142"/>
                    <a:pt x="7" y="143"/>
                  </a:cubicBezTo>
                  <a:cubicBezTo>
                    <a:pt x="9" y="145"/>
                    <a:pt x="12" y="145"/>
                    <a:pt x="16" y="144"/>
                  </a:cubicBezTo>
                  <a:cubicBezTo>
                    <a:pt x="16" y="144"/>
                    <a:pt x="21" y="143"/>
                    <a:pt x="28" y="142"/>
                  </a:cubicBezTo>
                  <a:cubicBezTo>
                    <a:pt x="28" y="142"/>
                    <a:pt x="28" y="142"/>
                    <a:pt x="28" y="142"/>
                  </a:cubicBezTo>
                  <a:cubicBezTo>
                    <a:pt x="29" y="142"/>
                    <a:pt x="29" y="142"/>
                    <a:pt x="29" y="142"/>
                  </a:cubicBezTo>
                  <a:cubicBezTo>
                    <a:pt x="29" y="142"/>
                    <a:pt x="48" y="148"/>
                    <a:pt x="78" y="148"/>
                  </a:cubicBezTo>
                  <a:cubicBezTo>
                    <a:pt x="100" y="148"/>
                    <a:pt x="122" y="145"/>
                    <a:pt x="143" y="139"/>
                  </a:cubicBezTo>
                  <a:cubicBezTo>
                    <a:pt x="143" y="139"/>
                    <a:pt x="149" y="138"/>
                    <a:pt x="155" y="141"/>
                  </a:cubicBezTo>
                  <a:cubicBezTo>
                    <a:pt x="155" y="141"/>
                    <a:pt x="157" y="142"/>
                    <a:pt x="159" y="142"/>
                  </a:cubicBezTo>
                  <a:cubicBezTo>
                    <a:pt x="162" y="142"/>
                    <a:pt x="165" y="140"/>
                    <a:pt x="167" y="138"/>
                  </a:cubicBezTo>
                  <a:cubicBezTo>
                    <a:pt x="167" y="138"/>
                    <a:pt x="169" y="135"/>
                    <a:pt x="163" y="131"/>
                  </a:cubicBezTo>
                  <a:close/>
                  <a:moveTo>
                    <a:pt x="107" y="101"/>
                  </a:moveTo>
                  <a:cubicBezTo>
                    <a:pt x="56" y="100"/>
                    <a:pt x="56" y="100"/>
                    <a:pt x="56" y="100"/>
                  </a:cubicBezTo>
                  <a:cubicBezTo>
                    <a:pt x="56" y="96"/>
                    <a:pt x="56" y="96"/>
                    <a:pt x="56" y="96"/>
                  </a:cubicBezTo>
                  <a:cubicBezTo>
                    <a:pt x="64" y="93"/>
                    <a:pt x="70" y="86"/>
                    <a:pt x="70" y="79"/>
                  </a:cubicBezTo>
                  <a:cubicBezTo>
                    <a:pt x="70" y="77"/>
                    <a:pt x="70" y="75"/>
                    <a:pt x="70" y="73"/>
                  </a:cubicBezTo>
                  <a:cubicBezTo>
                    <a:pt x="57" y="73"/>
                    <a:pt x="57" y="73"/>
                    <a:pt x="57" y="73"/>
                  </a:cubicBezTo>
                  <a:cubicBezTo>
                    <a:pt x="57" y="67"/>
                    <a:pt x="57" y="67"/>
                    <a:pt x="57" y="67"/>
                  </a:cubicBezTo>
                  <a:cubicBezTo>
                    <a:pt x="68" y="67"/>
                    <a:pt x="68" y="67"/>
                    <a:pt x="68" y="67"/>
                  </a:cubicBezTo>
                  <a:cubicBezTo>
                    <a:pt x="68" y="64"/>
                    <a:pt x="67" y="61"/>
                    <a:pt x="67" y="57"/>
                  </a:cubicBezTo>
                  <a:cubicBezTo>
                    <a:pt x="67" y="46"/>
                    <a:pt x="77" y="39"/>
                    <a:pt x="91" y="39"/>
                  </a:cubicBezTo>
                  <a:cubicBezTo>
                    <a:pt x="97" y="39"/>
                    <a:pt x="102" y="40"/>
                    <a:pt x="104" y="41"/>
                  </a:cubicBezTo>
                  <a:cubicBezTo>
                    <a:pt x="102" y="47"/>
                    <a:pt x="102" y="47"/>
                    <a:pt x="102" y="47"/>
                  </a:cubicBezTo>
                  <a:cubicBezTo>
                    <a:pt x="100" y="46"/>
                    <a:pt x="96" y="45"/>
                    <a:pt x="91" y="45"/>
                  </a:cubicBezTo>
                  <a:cubicBezTo>
                    <a:pt x="81" y="45"/>
                    <a:pt x="77" y="50"/>
                    <a:pt x="77" y="57"/>
                  </a:cubicBezTo>
                  <a:cubicBezTo>
                    <a:pt x="77" y="61"/>
                    <a:pt x="78" y="64"/>
                    <a:pt x="79" y="67"/>
                  </a:cubicBezTo>
                  <a:cubicBezTo>
                    <a:pt x="97" y="67"/>
                    <a:pt x="97" y="67"/>
                    <a:pt x="97" y="67"/>
                  </a:cubicBezTo>
                  <a:cubicBezTo>
                    <a:pt x="96" y="73"/>
                    <a:pt x="96" y="73"/>
                    <a:pt x="96" y="73"/>
                  </a:cubicBezTo>
                  <a:cubicBezTo>
                    <a:pt x="80" y="73"/>
                    <a:pt x="80" y="73"/>
                    <a:pt x="80" y="73"/>
                  </a:cubicBezTo>
                  <a:cubicBezTo>
                    <a:pt x="80" y="76"/>
                    <a:pt x="80" y="80"/>
                    <a:pt x="79" y="83"/>
                  </a:cubicBezTo>
                  <a:cubicBezTo>
                    <a:pt x="78" y="87"/>
                    <a:pt x="75" y="91"/>
                    <a:pt x="71" y="93"/>
                  </a:cubicBezTo>
                  <a:cubicBezTo>
                    <a:pt x="71" y="94"/>
                    <a:pt x="71" y="94"/>
                    <a:pt x="71" y="94"/>
                  </a:cubicBezTo>
                  <a:cubicBezTo>
                    <a:pt x="107" y="94"/>
                    <a:pt x="107" y="94"/>
                    <a:pt x="107" y="94"/>
                  </a:cubicBezTo>
                  <a:lnTo>
                    <a:pt x="107" y="1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9" name="Freeform 37"/>
            <p:cNvSpPr>
              <a:spLocks/>
            </p:cNvSpPr>
            <p:nvPr/>
          </p:nvSpPr>
          <p:spPr bwMode="auto">
            <a:xfrm>
              <a:off x="6147" y="2633"/>
              <a:ext cx="129" cy="81"/>
            </a:xfrm>
            <a:custGeom>
              <a:avLst/>
              <a:gdLst>
                <a:gd name="T0" fmla="*/ 14 w 54"/>
                <a:gd name="T1" fmla="*/ 34 h 34"/>
                <a:gd name="T2" fmla="*/ 43 w 54"/>
                <a:gd name="T3" fmla="*/ 34 h 34"/>
                <a:gd name="T4" fmla="*/ 54 w 54"/>
                <a:gd name="T5" fmla="*/ 13 h 34"/>
                <a:gd name="T6" fmla="*/ 28 w 54"/>
                <a:gd name="T7" fmla="*/ 12 h 34"/>
                <a:gd name="T8" fmla="*/ 16 w 54"/>
                <a:gd name="T9" fmla="*/ 6 h 34"/>
                <a:gd name="T10" fmla="*/ 4 w 54"/>
                <a:gd name="T11" fmla="*/ 13 h 34"/>
                <a:gd name="T12" fmla="*/ 14 w 5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54" h="34">
                  <a:moveTo>
                    <a:pt x="14" y="34"/>
                  </a:moveTo>
                  <a:cubicBezTo>
                    <a:pt x="43" y="34"/>
                    <a:pt x="43" y="34"/>
                    <a:pt x="43" y="34"/>
                  </a:cubicBezTo>
                  <a:cubicBezTo>
                    <a:pt x="45" y="29"/>
                    <a:pt x="48" y="22"/>
                    <a:pt x="54" y="13"/>
                  </a:cubicBezTo>
                  <a:cubicBezTo>
                    <a:pt x="54" y="13"/>
                    <a:pt x="51" y="3"/>
                    <a:pt x="28" y="12"/>
                  </a:cubicBezTo>
                  <a:cubicBezTo>
                    <a:pt x="28" y="12"/>
                    <a:pt x="22" y="11"/>
                    <a:pt x="16" y="6"/>
                  </a:cubicBezTo>
                  <a:cubicBezTo>
                    <a:pt x="16" y="6"/>
                    <a:pt x="0" y="0"/>
                    <a:pt x="4" y="13"/>
                  </a:cubicBezTo>
                  <a:lnTo>
                    <a:pt x="14"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0" name="Freeform 38"/>
            <p:cNvSpPr>
              <a:spLocks noEditPoints="1"/>
            </p:cNvSpPr>
            <p:nvPr/>
          </p:nvSpPr>
          <p:spPr bwMode="auto">
            <a:xfrm>
              <a:off x="6152" y="2642"/>
              <a:ext cx="126" cy="74"/>
            </a:xfrm>
            <a:custGeom>
              <a:avLst/>
              <a:gdLst>
                <a:gd name="T0" fmla="*/ 12 w 53"/>
                <a:gd name="T1" fmla="*/ 31 h 31"/>
                <a:gd name="T2" fmla="*/ 1 w 53"/>
                <a:gd name="T3" fmla="*/ 9 h 31"/>
                <a:gd name="T4" fmla="*/ 2 w 53"/>
                <a:gd name="T5" fmla="*/ 2 h 31"/>
                <a:gd name="T6" fmla="*/ 7 w 53"/>
                <a:gd name="T7" fmla="*/ 0 h 31"/>
                <a:gd name="T8" fmla="*/ 15 w 53"/>
                <a:gd name="T9" fmla="*/ 2 h 31"/>
                <a:gd name="T10" fmla="*/ 15 w 53"/>
                <a:gd name="T11" fmla="*/ 2 h 31"/>
                <a:gd name="T12" fmla="*/ 25 w 53"/>
                <a:gd name="T13" fmla="*/ 7 h 31"/>
                <a:gd name="T14" fmla="*/ 42 w 53"/>
                <a:gd name="T15" fmla="*/ 3 h 31"/>
                <a:gd name="T16" fmla="*/ 53 w 53"/>
                <a:gd name="T17" fmla="*/ 9 h 31"/>
                <a:gd name="T18" fmla="*/ 53 w 53"/>
                <a:gd name="T19" fmla="*/ 9 h 31"/>
                <a:gd name="T20" fmla="*/ 53 w 53"/>
                <a:gd name="T21" fmla="*/ 9 h 31"/>
                <a:gd name="T22" fmla="*/ 42 w 53"/>
                <a:gd name="T23" fmla="*/ 31 h 31"/>
                <a:gd name="T24" fmla="*/ 42 w 53"/>
                <a:gd name="T25" fmla="*/ 31 h 31"/>
                <a:gd name="T26" fmla="*/ 12 w 53"/>
                <a:gd name="T27" fmla="*/ 31 h 31"/>
                <a:gd name="T28" fmla="*/ 7 w 53"/>
                <a:gd name="T29" fmla="*/ 1 h 31"/>
                <a:gd name="T30" fmla="*/ 2 w 53"/>
                <a:gd name="T31" fmla="*/ 3 h 31"/>
                <a:gd name="T32" fmla="*/ 2 w 53"/>
                <a:gd name="T33" fmla="*/ 9 h 31"/>
                <a:gd name="T34" fmla="*/ 13 w 53"/>
                <a:gd name="T35" fmla="*/ 30 h 31"/>
                <a:gd name="T36" fmla="*/ 41 w 53"/>
                <a:gd name="T37" fmla="*/ 30 h 31"/>
                <a:gd name="T38" fmla="*/ 52 w 53"/>
                <a:gd name="T39" fmla="*/ 9 h 31"/>
                <a:gd name="T40" fmla="*/ 42 w 53"/>
                <a:gd name="T41" fmla="*/ 4 h 31"/>
                <a:gd name="T42" fmla="*/ 26 w 53"/>
                <a:gd name="T43" fmla="*/ 8 h 31"/>
                <a:gd name="T44" fmla="*/ 26 w 53"/>
                <a:gd name="T45" fmla="*/ 8 h 31"/>
                <a:gd name="T46" fmla="*/ 25 w 53"/>
                <a:gd name="T47" fmla="*/ 8 h 31"/>
                <a:gd name="T48" fmla="*/ 14 w 53"/>
                <a:gd name="T49" fmla="*/ 3 h 31"/>
                <a:gd name="T50" fmla="*/ 7 w 53"/>
                <a:gd name="T51"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31">
                  <a:moveTo>
                    <a:pt x="12" y="31"/>
                  </a:moveTo>
                  <a:cubicBezTo>
                    <a:pt x="1" y="9"/>
                    <a:pt x="1" y="9"/>
                    <a:pt x="1" y="9"/>
                  </a:cubicBezTo>
                  <a:cubicBezTo>
                    <a:pt x="0" y="6"/>
                    <a:pt x="0" y="4"/>
                    <a:pt x="2" y="2"/>
                  </a:cubicBezTo>
                  <a:cubicBezTo>
                    <a:pt x="3" y="1"/>
                    <a:pt x="4" y="0"/>
                    <a:pt x="7" y="0"/>
                  </a:cubicBezTo>
                  <a:cubicBezTo>
                    <a:pt x="10" y="0"/>
                    <a:pt x="14" y="2"/>
                    <a:pt x="15" y="2"/>
                  </a:cubicBezTo>
                  <a:cubicBezTo>
                    <a:pt x="15" y="2"/>
                    <a:pt x="15" y="2"/>
                    <a:pt x="15" y="2"/>
                  </a:cubicBezTo>
                  <a:cubicBezTo>
                    <a:pt x="20" y="6"/>
                    <a:pt x="25" y="7"/>
                    <a:pt x="25" y="7"/>
                  </a:cubicBezTo>
                  <a:cubicBezTo>
                    <a:pt x="32" y="5"/>
                    <a:pt x="37" y="3"/>
                    <a:pt x="42" y="3"/>
                  </a:cubicBezTo>
                  <a:cubicBezTo>
                    <a:pt x="51" y="3"/>
                    <a:pt x="53" y="9"/>
                    <a:pt x="53" y="9"/>
                  </a:cubicBezTo>
                  <a:cubicBezTo>
                    <a:pt x="53" y="9"/>
                    <a:pt x="53" y="9"/>
                    <a:pt x="53" y="9"/>
                  </a:cubicBezTo>
                  <a:cubicBezTo>
                    <a:pt x="53" y="9"/>
                    <a:pt x="53" y="9"/>
                    <a:pt x="53" y="9"/>
                  </a:cubicBezTo>
                  <a:cubicBezTo>
                    <a:pt x="48" y="17"/>
                    <a:pt x="44" y="24"/>
                    <a:pt x="42" y="31"/>
                  </a:cubicBezTo>
                  <a:cubicBezTo>
                    <a:pt x="42" y="31"/>
                    <a:pt x="42" y="31"/>
                    <a:pt x="42" y="31"/>
                  </a:cubicBezTo>
                  <a:lnTo>
                    <a:pt x="12" y="31"/>
                  </a:lnTo>
                  <a:close/>
                  <a:moveTo>
                    <a:pt x="7" y="1"/>
                  </a:moveTo>
                  <a:cubicBezTo>
                    <a:pt x="5" y="1"/>
                    <a:pt x="3" y="2"/>
                    <a:pt x="2" y="3"/>
                  </a:cubicBezTo>
                  <a:cubicBezTo>
                    <a:pt x="1" y="4"/>
                    <a:pt x="1" y="6"/>
                    <a:pt x="2" y="9"/>
                  </a:cubicBezTo>
                  <a:cubicBezTo>
                    <a:pt x="13" y="30"/>
                    <a:pt x="13" y="30"/>
                    <a:pt x="13" y="30"/>
                  </a:cubicBezTo>
                  <a:cubicBezTo>
                    <a:pt x="41" y="30"/>
                    <a:pt x="41" y="30"/>
                    <a:pt x="41" y="30"/>
                  </a:cubicBezTo>
                  <a:cubicBezTo>
                    <a:pt x="43" y="23"/>
                    <a:pt x="47" y="16"/>
                    <a:pt x="52" y="9"/>
                  </a:cubicBezTo>
                  <a:cubicBezTo>
                    <a:pt x="51" y="8"/>
                    <a:pt x="49" y="4"/>
                    <a:pt x="42" y="4"/>
                  </a:cubicBezTo>
                  <a:cubicBezTo>
                    <a:pt x="37" y="4"/>
                    <a:pt x="32" y="6"/>
                    <a:pt x="26" y="8"/>
                  </a:cubicBezTo>
                  <a:cubicBezTo>
                    <a:pt x="26" y="8"/>
                    <a:pt x="26" y="8"/>
                    <a:pt x="26" y="8"/>
                  </a:cubicBezTo>
                  <a:cubicBezTo>
                    <a:pt x="25" y="8"/>
                    <a:pt x="25" y="8"/>
                    <a:pt x="25" y="8"/>
                  </a:cubicBezTo>
                  <a:cubicBezTo>
                    <a:pt x="25" y="8"/>
                    <a:pt x="20" y="7"/>
                    <a:pt x="14" y="3"/>
                  </a:cubicBezTo>
                  <a:cubicBezTo>
                    <a:pt x="14" y="3"/>
                    <a:pt x="10" y="1"/>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1" name="Freeform 39"/>
            <p:cNvSpPr>
              <a:spLocks/>
            </p:cNvSpPr>
            <p:nvPr/>
          </p:nvSpPr>
          <p:spPr bwMode="auto">
            <a:xfrm>
              <a:off x="6171" y="2721"/>
              <a:ext cx="86" cy="24"/>
            </a:xfrm>
            <a:custGeom>
              <a:avLst/>
              <a:gdLst>
                <a:gd name="T0" fmla="*/ 31 w 36"/>
                <a:gd name="T1" fmla="*/ 0 h 10"/>
                <a:gd name="T2" fmla="*/ 5 w 36"/>
                <a:gd name="T3" fmla="*/ 0 h 10"/>
                <a:gd name="T4" fmla="*/ 0 w 36"/>
                <a:gd name="T5" fmla="*/ 5 h 10"/>
                <a:gd name="T6" fmla="*/ 5 w 36"/>
                <a:gd name="T7" fmla="*/ 10 h 10"/>
                <a:gd name="T8" fmla="*/ 31 w 36"/>
                <a:gd name="T9" fmla="*/ 10 h 10"/>
                <a:gd name="T10" fmla="*/ 36 w 36"/>
                <a:gd name="T11" fmla="*/ 5 h 10"/>
                <a:gd name="T12" fmla="*/ 31 w 36"/>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6" h="10">
                  <a:moveTo>
                    <a:pt x="31" y="0"/>
                  </a:moveTo>
                  <a:cubicBezTo>
                    <a:pt x="5" y="0"/>
                    <a:pt x="5" y="0"/>
                    <a:pt x="5" y="0"/>
                  </a:cubicBezTo>
                  <a:cubicBezTo>
                    <a:pt x="2" y="0"/>
                    <a:pt x="0" y="2"/>
                    <a:pt x="0" y="5"/>
                  </a:cubicBezTo>
                  <a:cubicBezTo>
                    <a:pt x="0" y="7"/>
                    <a:pt x="2" y="10"/>
                    <a:pt x="5" y="10"/>
                  </a:cubicBezTo>
                  <a:cubicBezTo>
                    <a:pt x="31" y="10"/>
                    <a:pt x="31" y="10"/>
                    <a:pt x="31" y="10"/>
                  </a:cubicBezTo>
                  <a:cubicBezTo>
                    <a:pt x="34" y="10"/>
                    <a:pt x="36" y="7"/>
                    <a:pt x="36" y="5"/>
                  </a:cubicBezTo>
                  <a:cubicBezTo>
                    <a:pt x="36" y="2"/>
                    <a:pt x="34" y="0"/>
                    <a:pt x="3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2" name="Freeform 40"/>
            <p:cNvSpPr>
              <a:spLocks noEditPoints="1"/>
            </p:cNvSpPr>
            <p:nvPr/>
          </p:nvSpPr>
          <p:spPr bwMode="auto">
            <a:xfrm>
              <a:off x="6171" y="2719"/>
              <a:ext cx="86" cy="26"/>
            </a:xfrm>
            <a:custGeom>
              <a:avLst/>
              <a:gdLst>
                <a:gd name="T0" fmla="*/ 5 w 36"/>
                <a:gd name="T1" fmla="*/ 11 h 11"/>
                <a:gd name="T2" fmla="*/ 0 w 36"/>
                <a:gd name="T3" fmla="*/ 6 h 11"/>
                <a:gd name="T4" fmla="*/ 1 w 36"/>
                <a:gd name="T5" fmla="*/ 2 h 11"/>
                <a:gd name="T6" fmla="*/ 5 w 36"/>
                <a:gd name="T7" fmla="*/ 0 h 11"/>
                <a:gd name="T8" fmla="*/ 31 w 36"/>
                <a:gd name="T9" fmla="*/ 0 h 11"/>
                <a:gd name="T10" fmla="*/ 36 w 36"/>
                <a:gd name="T11" fmla="*/ 6 h 11"/>
                <a:gd name="T12" fmla="*/ 31 w 36"/>
                <a:gd name="T13" fmla="*/ 11 h 11"/>
                <a:gd name="T14" fmla="*/ 5 w 36"/>
                <a:gd name="T15" fmla="*/ 11 h 11"/>
                <a:gd name="T16" fmla="*/ 31 w 36"/>
                <a:gd name="T17" fmla="*/ 1 h 11"/>
                <a:gd name="T18" fmla="*/ 5 w 36"/>
                <a:gd name="T19" fmla="*/ 1 h 11"/>
                <a:gd name="T20" fmla="*/ 2 w 36"/>
                <a:gd name="T21" fmla="*/ 3 h 11"/>
                <a:gd name="T22" fmla="*/ 1 w 36"/>
                <a:gd name="T23" fmla="*/ 6 h 11"/>
                <a:gd name="T24" fmla="*/ 5 w 36"/>
                <a:gd name="T25" fmla="*/ 10 h 11"/>
                <a:gd name="T26" fmla="*/ 5 w 36"/>
                <a:gd name="T27" fmla="*/ 11 h 11"/>
                <a:gd name="T28" fmla="*/ 5 w 36"/>
                <a:gd name="T29" fmla="*/ 10 h 11"/>
                <a:gd name="T30" fmla="*/ 31 w 36"/>
                <a:gd name="T31" fmla="*/ 10 h 11"/>
                <a:gd name="T32" fmla="*/ 35 w 36"/>
                <a:gd name="T33" fmla="*/ 6 h 11"/>
                <a:gd name="T34" fmla="*/ 31 w 36"/>
                <a:gd name="T3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11">
                  <a:moveTo>
                    <a:pt x="5" y="11"/>
                  </a:moveTo>
                  <a:cubicBezTo>
                    <a:pt x="2" y="11"/>
                    <a:pt x="0" y="9"/>
                    <a:pt x="0" y="6"/>
                  </a:cubicBezTo>
                  <a:cubicBezTo>
                    <a:pt x="0" y="4"/>
                    <a:pt x="0" y="3"/>
                    <a:pt x="1" y="2"/>
                  </a:cubicBezTo>
                  <a:cubicBezTo>
                    <a:pt x="2" y="1"/>
                    <a:pt x="4" y="0"/>
                    <a:pt x="5" y="0"/>
                  </a:cubicBezTo>
                  <a:cubicBezTo>
                    <a:pt x="31" y="0"/>
                    <a:pt x="31" y="0"/>
                    <a:pt x="31" y="0"/>
                  </a:cubicBezTo>
                  <a:cubicBezTo>
                    <a:pt x="34" y="0"/>
                    <a:pt x="36" y="3"/>
                    <a:pt x="36" y="6"/>
                  </a:cubicBezTo>
                  <a:cubicBezTo>
                    <a:pt x="36" y="9"/>
                    <a:pt x="34" y="11"/>
                    <a:pt x="31" y="11"/>
                  </a:cubicBezTo>
                  <a:lnTo>
                    <a:pt x="5" y="11"/>
                  </a:lnTo>
                  <a:close/>
                  <a:moveTo>
                    <a:pt x="31" y="1"/>
                  </a:moveTo>
                  <a:cubicBezTo>
                    <a:pt x="5" y="1"/>
                    <a:pt x="5" y="1"/>
                    <a:pt x="5" y="1"/>
                  </a:cubicBezTo>
                  <a:cubicBezTo>
                    <a:pt x="4" y="1"/>
                    <a:pt x="3" y="2"/>
                    <a:pt x="2" y="3"/>
                  </a:cubicBezTo>
                  <a:cubicBezTo>
                    <a:pt x="1" y="3"/>
                    <a:pt x="1" y="5"/>
                    <a:pt x="1" y="6"/>
                  </a:cubicBezTo>
                  <a:cubicBezTo>
                    <a:pt x="1" y="8"/>
                    <a:pt x="3" y="10"/>
                    <a:pt x="5" y="10"/>
                  </a:cubicBezTo>
                  <a:cubicBezTo>
                    <a:pt x="5" y="11"/>
                    <a:pt x="5" y="11"/>
                    <a:pt x="5" y="11"/>
                  </a:cubicBezTo>
                  <a:cubicBezTo>
                    <a:pt x="5" y="10"/>
                    <a:pt x="5" y="10"/>
                    <a:pt x="5" y="10"/>
                  </a:cubicBezTo>
                  <a:cubicBezTo>
                    <a:pt x="31" y="10"/>
                    <a:pt x="31" y="10"/>
                    <a:pt x="31" y="10"/>
                  </a:cubicBezTo>
                  <a:cubicBezTo>
                    <a:pt x="33" y="10"/>
                    <a:pt x="35" y="8"/>
                    <a:pt x="35" y="6"/>
                  </a:cubicBezTo>
                  <a:cubicBezTo>
                    <a:pt x="35" y="3"/>
                    <a:pt x="33" y="1"/>
                    <a:pt x="3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3" name="Freeform 41"/>
            <p:cNvSpPr>
              <a:spLocks noEditPoints="1"/>
            </p:cNvSpPr>
            <p:nvPr/>
          </p:nvSpPr>
          <p:spPr bwMode="auto">
            <a:xfrm>
              <a:off x="6066" y="2752"/>
              <a:ext cx="300" cy="264"/>
            </a:xfrm>
            <a:custGeom>
              <a:avLst/>
              <a:gdLst>
                <a:gd name="T0" fmla="*/ 120 w 126"/>
                <a:gd name="T1" fmla="*/ 99 h 110"/>
                <a:gd name="T2" fmla="*/ 118 w 126"/>
                <a:gd name="T3" fmla="*/ 82 h 110"/>
                <a:gd name="T4" fmla="*/ 101 w 126"/>
                <a:gd name="T5" fmla="*/ 28 h 110"/>
                <a:gd name="T6" fmla="*/ 76 w 126"/>
                <a:gd name="T7" fmla="*/ 2 h 110"/>
                <a:gd name="T8" fmla="*/ 75 w 126"/>
                <a:gd name="T9" fmla="*/ 0 h 110"/>
                <a:gd name="T10" fmla="*/ 48 w 126"/>
                <a:gd name="T11" fmla="*/ 0 h 110"/>
                <a:gd name="T12" fmla="*/ 29 w 126"/>
                <a:gd name="T13" fmla="*/ 22 h 110"/>
                <a:gd name="T14" fmla="*/ 10 w 126"/>
                <a:gd name="T15" fmla="*/ 91 h 110"/>
                <a:gd name="T16" fmla="*/ 4 w 126"/>
                <a:gd name="T17" fmla="*/ 102 h 110"/>
                <a:gd name="T18" fmla="*/ 4 w 126"/>
                <a:gd name="T19" fmla="*/ 105 h 110"/>
                <a:gd name="T20" fmla="*/ 10 w 126"/>
                <a:gd name="T21" fmla="*/ 106 h 110"/>
                <a:gd name="T22" fmla="*/ 19 w 126"/>
                <a:gd name="T23" fmla="*/ 105 h 110"/>
                <a:gd name="T24" fmla="*/ 19 w 126"/>
                <a:gd name="T25" fmla="*/ 105 h 110"/>
                <a:gd name="T26" fmla="*/ 20 w 126"/>
                <a:gd name="T27" fmla="*/ 105 h 110"/>
                <a:gd name="T28" fmla="*/ 61 w 126"/>
                <a:gd name="T29" fmla="*/ 110 h 110"/>
                <a:gd name="T30" fmla="*/ 105 w 126"/>
                <a:gd name="T31" fmla="*/ 104 h 110"/>
                <a:gd name="T32" fmla="*/ 107 w 126"/>
                <a:gd name="T33" fmla="*/ 104 h 110"/>
                <a:gd name="T34" fmla="*/ 114 w 126"/>
                <a:gd name="T35" fmla="*/ 106 h 110"/>
                <a:gd name="T36" fmla="*/ 118 w 126"/>
                <a:gd name="T37" fmla="*/ 107 h 110"/>
                <a:gd name="T38" fmla="*/ 123 w 126"/>
                <a:gd name="T39" fmla="*/ 104 h 110"/>
                <a:gd name="T40" fmla="*/ 120 w 126"/>
                <a:gd name="T41" fmla="*/ 99 h 110"/>
                <a:gd name="T42" fmla="*/ 81 w 126"/>
                <a:gd name="T43" fmla="*/ 55 h 110"/>
                <a:gd name="T44" fmla="*/ 81 w 126"/>
                <a:gd name="T45" fmla="*/ 58 h 110"/>
                <a:gd name="T46" fmla="*/ 53 w 126"/>
                <a:gd name="T47" fmla="*/ 57 h 110"/>
                <a:gd name="T48" fmla="*/ 53 w 126"/>
                <a:gd name="T49" fmla="*/ 62 h 110"/>
                <a:gd name="T50" fmla="*/ 81 w 126"/>
                <a:gd name="T51" fmla="*/ 62 h 110"/>
                <a:gd name="T52" fmla="*/ 81 w 126"/>
                <a:gd name="T53" fmla="*/ 66 h 110"/>
                <a:gd name="T54" fmla="*/ 53 w 126"/>
                <a:gd name="T55" fmla="*/ 65 h 110"/>
                <a:gd name="T56" fmla="*/ 67 w 126"/>
                <a:gd name="T57" fmla="*/ 80 h 110"/>
                <a:gd name="T58" fmla="*/ 83 w 126"/>
                <a:gd name="T59" fmla="*/ 78 h 110"/>
                <a:gd name="T60" fmla="*/ 85 w 126"/>
                <a:gd name="T61" fmla="*/ 83 h 110"/>
                <a:gd name="T62" fmla="*/ 54 w 126"/>
                <a:gd name="T63" fmla="*/ 81 h 110"/>
                <a:gd name="T64" fmla="*/ 45 w 126"/>
                <a:gd name="T65" fmla="*/ 65 h 110"/>
                <a:gd name="T66" fmla="*/ 38 w 126"/>
                <a:gd name="T67" fmla="*/ 65 h 110"/>
                <a:gd name="T68" fmla="*/ 39 w 126"/>
                <a:gd name="T69" fmla="*/ 61 h 110"/>
                <a:gd name="T70" fmla="*/ 44 w 126"/>
                <a:gd name="T71" fmla="*/ 61 h 110"/>
                <a:gd name="T72" fmla="*/ 45 w 126"/>
                <a:gd name="T73" fmla="*/ 58 h 110"/>
                <a:gd name="T74" fmla="*/ 39 w 126"/>
                <a:gd name="T75" fmla="*/ 57 h 110"/>
                <a:gd name="T76" fmla="*/ 39 w 126"/>
                <a:gd name="T77" fmla="*/ 53 h 110"/>
                <a:gd name="T78" fmla="*/ 45 w 126"/>
                <a:gd name="T79" fmla="*/ 53 h 110"/>
                <a:gd name="T80" fmla="*/ 67 w 126"/>
                <a:gd name="T81" fmla="*/ 35 h 110"/>
                <a:gd name="T82" fmla="*/ 86 w 126"/>
                <a:gd name="T83" fmla="*/ 38 h 110"/>
                <a:gd name="T84" fmla="*/ 83 w 126"/>
                <a:gd name="T85" fmla="*/ 43 h 110"/>
                <a:gd name="T86" fmla="*/ 54 w 126"/>
                <a:gd name="T87" fmla="*/ 54 h 110"/>
                <a:gd name="T88" fmla="*/ 81 w 126"/>
                <a:gd name="T89"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6" h="110">
                  <a:moveTo>
                    <a:pt x="120" y="99"/>
                  </a:moveTo>
                  <a:cubicBezTo>
                    <a:pt x="120" y="99"/>
                    <a:pt x="114" y="94"/>
                    <a:pt x="118" y="82"/>
                  </a:cubicBezTo>
                  <a:cubicBezTo>
                    <a:pt x="118" y="82"/>
                    <a:pt x="126" y="48"/>
                    <a:pt x="101" y="28"/>
                  </a:cubicBezTo>
                  <a:cubicBezTo>
                    <a:pt x="99" y="26"/>
                    <a:pt x="76" y="7"/>
                    <a:pt x="76" y="2"/>
                  </a:cubicBezTo>
                  <a:cubicBezTo>
                    <a:pt x="76" y="1"/>
                    <a:pt x="75" y="1"/>
                    <a:pt x="75" y="0"/>
                  </a:cubicBezTo>
                  <a:cubicBezTo>
                    <a:pt x="48" y="0"/>
                    <a:pt x="48" y="0"/>
                    <a:pt x="48" y="0"/>
                  </a:cubicBezTo>
                  <a:cubicBezTo>
                    <a:pt x="45" y="6"/>
                    <a:pt x="38" y="13"/>
                    <a:pt x="29" y="22"/>
                  </a:cubicBezTo>
                  <a:cubicBezTo>
                    <a:pt x="29" y="22"/>
                    <a:pt x="0" y="49"/>
                    <a:pt x="10" y="91"/>
                  </a:cubicBezTo>
                  <a:cubicBezTo>
                    <a:pt x="10" y="92"/>
                    <a:pt x="10" y="94"/>
                    <a:pt x="4" y="102"/>
                  </a:cubicBezTo>
                  <a:cubicBezTo>
                    <a:pt x="4" y="102"/>
                    <a:pt x="3" y="104"/>
                    <a:pt x="4" y="105"/>
                  </a:cubicBezTo>
                  <a:cubicBezTo>
                    <a:pt x="5" y="106"/>
                    <a:pt x="7" y="107"/>
                    <a:pt x="10" y="106"/>
                  </a:cubicBezTo>
                  <a:cubicBezTo>
                    <a:pt x="10" y="106"/>
                    <a:pt x="14" y="105"/>
                    <a:pt x="19" y="105"/>
                  </a:cubicBezTo>
                  <a:cubicBezTo>
                    <a:pt x="19" y="105"/>
                    <a:pt x="19" y="105"/>
                    <a:pt x="19" y="105"/>
                  </a:cubicBezTo>
                  <a:cubicBezTo>
                    <a:pt x="20" y="105"/>
                    <a:pt x="20" y="105"/>
                    <a:pt x="20" y="105"/>
                  </a:cubicBezTo>
                  <a:cubicBezTo>
                    <a:pt x="20" y="105"/>
                    <a:pt x="36" y="110"/>
                    <a:pt x="61" y="110"/>
                  </a:cubicBezTo>
                  <a:cubicBezTo>
                    <a:pt x="76" y="110"/>
                    <a:pt x="91" y="108"/>
                    <a:pt x="105" y="104"/>
                  </a:cubicBezTo>
                  <a:cubicBezTo>
                    <a:pt x="105" y="104"/>
                    <a:pt x="106" y="104"/>
                    <a:pt x="107" y="104"/>
                  </a:cubicBezTo>
                  <a:cubicBezTo>
                    <a:pt x="109" y="104"/>
                    <a:pt x="112" y="105"/>
                    <a:pt x="114" y="106"/>
                  </a:cubicBezTo>
                  <a:cubicBezTo>
                    <a:pt x="114" y="106"/>
                    <a:pt x="116" y="107"/>
                    <a:pt x="118" y="107"/>
                  </a:cubicBezTo>
                  <a:cubicBezTo>
                    <a:pt x="119" y="107"/>
                    <a:pt x="121" y="106"/>
                    <a:pt x="123" y="104"/>
                  </a:cubicBezTo>
                  <a:cubicBezTo>
                    <a:pt x="123" y="104"/>
                    <a:pt x="125" y="102"/>
                    <a:pt x="120" y="99"/>
                  </a:cubicBezTo>
                  <a:close/>
                  <a:moveTo>
                    <a:pt x="81" y="55"/>
                  </a:moveTo>
                  <a:cubicBezTo>
                    <a:pt x="81" y="58"/>
                    <a:pt x="81" y="58"/>
                    <a:pt x="81" y="58"/>
                  </a:cubicBezTo>
                  <a:cubicBezTo>
                    <a:pt x="53" y="57"/>
                    <a:pt x="53" y="57"/>
                    <a:pt x="53" y="57"/>
                  </a:cubicBezTo>
                  <a:cubicBezTo>
                    <a:pt x="53" y="57"/>
                    <a:pt x="52" y="61"/>
                    <a:pt x="53" y="62"/>
                  </a:cubicBezTo>
                  <a:cubicBezTo>
                    <a:pt x="81" y="62"/>
                    <a:pt x="81" y="62"/>
                    <a:pt x="81" y="62"/>
                  </a:cubicBezTo>
                  <a:cubicBezTo>
                    <a:pt x="81" y="66"/>
                    <a:pt x="81" y="66"/>
                    <a:pt x="81" y="66"/>
                  </a:cubicBezTo>
                  <a:cubicBezTo>
                    <a:pt x="53" y="65"/>
                    <a:pt x="53" y="65"/>
                    <a:pt x="53" y="65"/>
                  </a:cubicBezTo>
                  <a:cubicBezTo>
                    <a:pt x="53" y="65"/>
                    <a:pt x="54" y="78"/>
                    <a:pt x="67" y="80"/>
                  </a:cubicBezTo>
                  <a:cubicBezTo>
                    <a:pt x="67" y="80"/>
                    <a:pt x="76" y="82"/>
                    <a:pt x="83" y="78"/>
                  </a:cubicBezTo>
                  <a:cubicBezTo>
                    <a:pt x="85" y="83"/>
                    <a:pt x="85" y="83"/>
                    <a:pt x="85" y="83"/>
                  </a:cubicBezTo>
                  <a:cubicBezTo>
                    <a:pt x="85" y="83"/>
                    <a:pt x="71" y="91"/>
                    <a:pt x="54" y="81"/>
                  </a:cubicBezTo>
                  <a:cubicBezTo>
                    <a:pt x="54" y="81"/>
                    <a:pt x="46" y="76"/>
                    <a:pt x="45" y="65"/>
                  </a:cubicBezTo>
                  <a:cubicBezTo>
                    <a:pt x="38" y="65"/>
                    <a:pt x="38" y="65"/>
                    <a:pt x="38" y="65"/>
                  </a:cubicBezTo>
                  <a:cubicBezTo>
                    <a:pt x="39" y="61"/>
                    <a:pt x="39" y="61"/>
                    <a:pt x="39" y="61"/>
                  </a:cubicBezTo>
                  <a:cubicBezTo>
                    <a:pt x="44" y="61"/>
                    <a:pt x="44" y="61"/>
                    <a:pt x="44" y="61"/>
                  </a:cubicBezTo>
                  <a:cubicBezTo>
                    <a:pt x="44" y="61"/>
                    <a:pt x="44" y="60"/>
                    <a:pt x="45" y="58"/>
                  </a:cubicBezTo>
                  <a:cubicBezTo>
                    <a:pt x="39" y="57"/>
                    <a:pt x="39" y="57"/>
                    <a:pt x="39" y="57"/>
                  </a:cubicBezTo>
                  <a:cubicBezTo>
                    <a:pt x="39" y="53"/>
                    <a:pt x="39" y="53"/>
                    <a:pt x="39" y="53"/>
                  </a:cubicBezTo>
                  <a:cubicBezTo>
                    <a:pt x="45" y="53"/>
                    <a:pt x="45" y="53"/>
                    <a:pt x="45" y="53"/>
                  </a:cubicBezTo>
                  <a:cubicBezTo>
                    <a:pt x="45" y="53"/>
                    <a:pt x="48" y="37"/>
                    <a:pt x="67" y="35"/>
                  </a:cubicBezTo>
                  <a:cubicBezTo>
                    <a:pt x="67" y="35"/>
                    <a:pt x="81" y="33"/>
                    <a:pt x="86" y="38"/>
                  </a:cubicBezTo>
                  <a:cubicBezTo>
                    <a:pt x="83" y="43"/>
                    <a:pt x="83" y="43"/>
                    <a:pt x="83" y="43"/>
                  </a:cubicBezTo>
                  <a:cubicBezTo>
                    <a:pt x="83" y="43"/>
                    <a:pt x="61" y="33"/>
                    <a:pt x="54" y="54"/>
                  </a:cubicBezTo>
                  <a:lnTo>
                    <a:pt x="81"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sp>
        <p:nvSpPr>
          <p:cNvPr id="74" name="文本框 73"/>
          <p:cNvSpPr txBox="1"/>
          <p:nvPr/>
        </p:nvSpPr>
        <p:spPr>
          <a:xfrm>
            <a:off x="4385759" y="3290221"/>
            <a:ext cx="1145220" cy="461665"/>
          </a:xfrm>
          <a:prstGeom prst="rect">
            <a:avLst/>
          </a:prstGeom>
          <a:noFill/>
        </p:spPr>
        <p:txBody>
          <a:bodyPr wrap="square" lIns="91440" tIns="45720" rIns="91440" bIns="45720" rtlCol="0">
            <a:spAutoFit/>
          </a:bodyPr>
          <a:lstStyle/>
          <a:p>
            <a:pPr algn="ctr"/>
            <a:r>
              <a:rPr lang="en-US" altLang="zh-CN" sz="2400" dirty="0">
                <a:solidFill>
                  <a:prstClr val="black">
                    <a:lumMod val="50000"/>
                    <a:lumOff val="50000"/>
                  </a:prstClr>
                </a:solidFill>
                <a:latin typeface="Impact" panose="020B0806030902050204" pitchFamily="34" charset="0"/>
              </a:rPr>
              <a:t>50</a:t>
            </a:r>
            <a:r>
              <a:rPr lang="en-US" altLang="zh-CN" sz="1600" dirty="0">
                <a:solidFill>
                  <a:prstClr val="black">
                    <a:lumMod val="50000"/>
                    <a:lumOff val="50000"/>
                  </a:prstClr>
                </a:solidFill>
                <a:latin typeface="Impact" panose="020B0806030902050204" pitchFamily="34" charset="0"/>
              </a:rPr>
              <a:t>%</a:t>
            </a:r>
            <a:endParaRPr lang="zh-CN" altLang="en-US" sz="1467" dirty="0">
              <a:solidFill>
                <a:prstClr val="black">
                  <a:lumMod val="50000"/>
                  <a:lumOff val="50000"/>
                </a:prstClr>
              </a:solidFill>
              <a:latin typeface="Impact" panose="020B0806030902050204" pitchFamily="34" charset="0"/>
            </a:endParaRPr>
          </a:p>
        </p:txBody>
      </p:sp>
      <p:sp>
        <p:nvSpPr>
          <p:cNvPr id="75" name="文本框 74"/>
          <p:cNvSpPr txBox="1"/>
          <p:nvPr/>
        </p:nvSpPr>
        <p:spPr>
          <a:xfrm>
            <a:off x="6602047" y="3290221"/>
            <a:ext cx="1145220" cy="461665"/>
          </a:xfrm>
          <a:prstGeom prst="rect">
            <a:avLst/>
          </a:prstGeom>
          <a:noFill/>
        </p:spPr>
        <p:txBody>
          <a:bodyPr wrap="square" lIns="91440" tIns="45720" rIns="91440" bIns="45720" rtlCol="0">
            <a:spAutoFit/>
          </a:bodyPr>
          <a:lstStyle/>
          <a:p>
            <a:pPr algn="ctr"/>
            <a:r>
              <a:rPr lang="en-US" altLang="zh-CN" sz="2400" dirty="0">
                <a:solidFill>
                  <a:prstClr val="black">
                    <a:lumMod val="50000"/>
                    <a:lumOff val="50000"/>
                  </a:prstClr>
                </a:solidFill>
                <a:latin typeface="Impact" panose="020B0806030902050204" pitchFamily="34" charset="0"/>
              </a:rPr>
              <a:t>80</a:t>
            </a:r>
            <a:r>
              <a:rPr lang="en-US" altLang="zh-CN" sz="1600" dirty="0">
                <a:solidFill>
                  <a:prstClr val="black">
                    <a:lumMod val="50000"/>
                    <a:lumOff val="50000"/>
                  </a:prstClr>
                </a:solidFill>
                <a:latin typeface="Impact" panose="020B0806030902050204" pitchFamily="34" charset="0"/>
              </a:rPr>
              <a:t>%</a:t>
            </a:r>
            <a:endParaRPr lang="zh-CN" altLang="en-US" sz="1467" dirty="0">
              <a:solidFill>
                <a:prstClr val="black">
                  <a:lumMod val="50000"/>
                  <a:lumOff val="50000"/>
                </a:prstClr>
              </a:solidFill>
              <a:latin typeface="Impact" panose="020B0806030902050204" pitchFamily="34" charset="0"/>
            </a:endParaRPr>
          </a:p>
        </p:txBody>
      </p:sp>
      <p:sp>
        <p:nvSpPr>
          <p:cNvPr id="76" name="文本框 75"/>
          <p:cNvSpPr txBox="1"/>
          <p:nvPr/>
        </p:nvSpPr>
        <p:spPr>
          <a:xfrm>
            <a:off x="8762343" y="3290221"/>
            <a:ext cx="1145220" cy="461665"/>
          </a:xfrm>
          <a:prstGeom prst="rect">
            <a:avLst/>
          </a:prstGeom>
          <a:noFill/>
        </p:spPr>
        <p:txBody>
          <a:bodyPr wrap="square" lIns="91440" tIns="45720" rIns="91440" bIns="45720" rtlCol="0">
            <a:spAutoFit/>
          </a:bodyPr>
          <a:lstStyle/>
          <a:p>
            <a:pPr algn="ctr"/>
            <a:r>
              <a:rPr lang="en-US" altLang="zh-CN" sz="2400" dirty="0">
                <a:solidFill>
                  <a:prstClr val="black">
                    <a:lumMod val="50000"/>
                    <a:lumOff val="50000"/>
                  </a:prstClr>
                </a:solidFill>
                <a:latin typeface="Impact" panose="020B0806030902050204" pitchFamily="34" charset="0"/>
              </a:rPr>
              <a:t>100</a:t>
            </a:r>
            <a:r>
              <a:rPr lang="en-US" altLang="zh-CN" sz="1600" dirty="0">
                <a:solidFill>
                  <a:prstClr val="black">
                    <a:lumMod val="50000"/>
                    <a:lumOff val="50000"/>
                  </a:prstClr>
                </a:solidFill>
                <a:latin typeface="Impact" panose="020B0806030902050204" pitchFamily="34" charset="0"/>
              </a:rPr>
              <a:t>%</a:t>
            </a:r>
            <a:endParaRPr lang="zh-CN" altLang="en-US" sz="1467" dirty="0">
              <a:solidFill>
                <a:prstClr val="black">
                  <a:lumMod val="50000"/>
                  <a:lumOff val="50000"/>
                </a:prstClr>
              </a:solidFill>
              <a:latin typeface="Impact" panose="020B0806030902050204" pitchFamily="34" charset="0"/>
            </a:endParaRPr>
          </a:p>
        </p:txBody>
      </p:sp>
      <p:grpSp>
        <p:nvGrpSpPr>
          <p:cNvPr id="77" name="组合 76"/>
          <p:cNvGrpSpPr/>
          <p:nvPr/>
        </p:nvGrpSpPr>
        <p:grpSpPr>
          <a:xfrm>
            <a:off x="2104399" y="3667726"/>
            <a:ext cx="1591335" cy="1003650"/>
            <a:chOff x="3457192" y="3881040"/>
            <a:chExt cx="1591334" cy="1003648"/>
          </a:xfrm>
        </p:grpSpPr>
        <p:sp>
          <p:nvSpPr>
            <p:cNvPr id="78" name="文本框 77"/>
            <p:cNvSpPr txBox="1"/>
            <p:nvPr/>
          </p:nvSpPr>
          <p:spPr>
            <a:xfrm>
              <a:off x="3457511" y="3881040"/>
              <a:ext cx="1591015" cy="338553"/>
            </a:xfrm>
            <a:prstGeom prst="rect">
              <a:avLst/>
            </a:prstGeom>
            <a:noFill/>
          </p:spPr>
          <p:txBody>
            <a:bodyPr wrap="square" rtlCol="0">
              <a:spAutoFit/>
            </a:bodyPr>
            <a:lstStyle/>
            <a:p>
              <a:r>
                <a:rPr lang="zh-CN" altLang="en-US" sz="1600" dirty="0">
                  <a:solidFill>
                    <a:srgbClr val="01ACBE"/>
                  </a:solidFill>
                  <a:latin typeface="时尚中黑简体" panose="01010104010101010101" pitchFamily="2" charset="-122"/>
                  <a:ea typeface="时尚中黑简体" panose="01010104010101010101" pitchFamily="2" charset="-122"/>
                </a:rPr>
                <a:t>在此添加标题</a:t>
              </a:r>
            </a:p>
          </p:txBody>
        </p:sp>
        <p:sp>
          <p:nvSpPr>
            <p:cNvPr id="79" name="文本框 78"/>
            <p:cNvSpPr txBox="1"/>
            <p:nvPr/>
          </p:nvSpPr>
          <p:spPr>
            <a:xfrm>
              <a:off x="3457192" y="4135511"/>
              <a:ext cx="1398251" cy="749177"/>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80" name="组合 79"/>
          <p:cNvGrpSpPr/>
          <p:nvPr/>
        </p:nvGrpSpPr>
        <p:grpSpPr>
          <a:xfrm>
            <a:off x="4284565" y="3667726"/>
            <a:ext cx="1523403" cy="1003650"/>
            <a:chOff x="3457192" y="3881040"/>
            <a:chExt cx="1523402" cy="1003648"/>
          </a:xfrm>
        </p:grpSpPr>
        <p:sp>
          <p:nvSpPr>
            <p:cNvPr id="81" name="文本框 80"/>
            <p:cNvSpPr txBox="1"/>
            <p:nvPr/>
          </p:nvSpPr>
          <p:spPr>
            <a:xfrm>
              <a:off x="3457511" y="3881040"/>
              <a:ext cx="1523083" cy="338553"/>
            </a:xfrm>
            <a:prstGeom prst="rect">
              <a:avLst/>
            </a:prstGeom>
            <a:noFill/>
          </p:spPr>
          <p:txBody>
            <a:bodyPr wrap="square" rtlCol="0">
              <a:spAutoFit/>
            </a:bodyPr>
            <a:lstStyle/>
            <a:p>
              <a:r>
                <a:rPr lang="zh-CN" altLang="en-US" sz="1600" dirty="0">
                  <a:solidFill>
                    <a:srgbClr val="FFB850"/>
                  </a:solidFill>
                  <a:latin typeface="时尚中黑简体" panose="01010104010101010101" pitchFamily="2" charset="-122"/>
                  <a:ea typeface="时尚中黑简体" panose="01010104010101010101" pitchFamily="2" charset="-122"/>
                </a:rPr>
                <a:t>在此添加标题</a:t>
              </a:r>
            </a:p>
          </p:txBody>
        </p:sp>
        <p:sp>
          <p:nvSpPr>
            <p:cNvPr id="82" name="文本框 81"/>
            <p:cNvSpPr txBox="1"/>
            <p:nvPr/>
          </p:nvSpPr>
          <p:spPr>
            <a:xfrm>
              <a:off x="3457192" y="4135511"/>
              <a:ext cx="1398251" cy="749177"/>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83" name="组合 82"/>
          <p:cNvGrpSpPr/>
          <p:nvPr/>
        </p:nvGrpSpPr>
        <p:grpSpPr>
          <a:xfrm>
            <a:off x="6464736" y="3667726"/>
            <a:ext cx="1551481" cy="1003650"/>
            <a:chOff x="3457192" y="3881040"/>
            <a:chExt cx="1551480" cy="1003648"/>
          </a:xfrm>
        </p:grpSpPr>
        <p:sp>
          <p:nvSpPr>
            <p:cNvPr id="84" name="文本框 83"/>
            <p:cNvSpPr txBox="1"/>
            <p:nvPr/>
          </p:nvSpPr>
          <p:spPr>
            <a:xfrm>
              <a:off x="3457511" y="3881040"/>
              <a:ext cx="1551161" cy="338553"/>
            </a:xfrm>
            <a:prstGeom prst="rect">
              <a:avLst/>
            </a:prstGeom>
            <a:noFill/>
          </p:spPr>
          <p:txBody>
            <a:bodyPr wrap="square" rtlCol="0">
              <a:spAutoFit/>
            </a:bodyPr>
            <a:lstStyle/>
            <a:p>
              <a:r>
                <a:rPr lang="zh-CN" altLang="en-US" sz="1600" dirty="0">
                  <a:solidFill>
                    <a:srgbClr val="E87071"/>
                  </a:solidFill>
                  <a:latin typeface="时尚中黑简体" panose="01010104010101010101" pitchFamily="2" charset="-122"/>
                  <a:ea typeface="时尚中黑简体" panose="01010104010101010101" pitchFamily="2" charset="-122"/>
                </a:rPr>
                <a:t>在此添加标题</a:t>
              </a:r>
            </a:p>
          </p:txBody>
        </p:sp>
        <p:sp>
          <p:nvSpPr>
            <p:cNvPr id="85" name="文本框 84"/>
            <p:cNvSpPr txBox="1"/>
            <p:nvPr/>
          </p:nvSpPr>
          <p:spPr>
            <a:xfrm>
              <a:off x="3457192" y="4135511"/>
              <a:ext cx="1398251" cy="749177"/>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86" name="组合 85"/>
          <p:cNvGrpSpPr/>
          <p:nvPr/>
        </p:nvGrpSpPr>
        <p:grpSpPr>
          <a:xfrm>
            <a:off x="8644900" y="3667726"/>
            <a:ext cx="1672701" cy="1003650"/>
            <a:chOff x="3457192" y="3881040"/>
            <a:chExt cx="1672700" cy="1003648"/>
          </a:xfrm>
        </p:grpSpPr>
        <p:sp>
          <p:nvSpPr>
            <p:cNvPr id="87" name="文本框 86"/>
            <p:cNvSpPr txBox="1"/>
            <p:nvPr/>
          </p:nvSpPr>
          <p:spPr>
            <a:xfrm>
              <a:off x="3457511" y="3881040"/>
              <a:ext cx="1672381" cy="338553"/>
            </a:xfrm>
            <a:prstGeom prst="rect">
              <a:avLst/>
            </a:prstGeom>
            <a:noFill/>
          </p:spPr>
          <p:txBody>
            <a:bodyPr wrap="square" rtlCol="0">
              <a:spAutoFit/>
            </a:bodyPr>
            <a:lstStyle/>
            <a:p>
              <a:r>
                <a:rPr lang="zh-CN" altLang="en-US" sz="1600" dirty="0">
                  <a:solidFill>
                    <a:srgbClr val="663A77"/>
                  </a:solidFill>
                  <a:latin typeface="时尚中黑简体" panose="01010104010101010101" pitchFamily="2" charset="-122"/>
                  <a:ea typeface="时尚中黑简体" panose="01010104010101010101" pitchFamily="2" charset="-122"/>
                </a:rPr>
                <a:t>在此添加标题</a:t>
              </a:r>
            </a:p>
          </p:txBody>
        </p:sp>
        <p:sp>
          <p:nvSpPr>
            <p:cNvPr id="88" name="文本框 87"/>
            <p:cNvSpPr txBox="1"/>
            <p:nvPr/>
          </p:nvSpPr>
          <p:spPr>
            <a:xfrm>
              <a:off x="3457192" y="4135511"/>
              <a:ext cx="1398251" cy="749177"/>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89" name="组合 88"/>
          <p:cNvGrpSpPr/>
          <p:nvPr/>
        </p:nvGrpSpPr>
        <p:grpSpPr>
          <a:xfrm>
            <a:off x="1710191" y="5177778"/>
            <a:ext cx="8771621" cy="1409434"/>
            <a:chOff x="1710190" y="5445125"/>
            <a:chExt cx="8771621" cy="1409437"/>
          </a:xfrm>
        </p:grpSpPr>
        <p:cxnSp>
          <p:nvCxnSpPr>
            <p:cNvPr id="90" name="直接连接符 89"/>
            <p:cNvCxnSpPr/>
            <p:nvPr/>
          </p:nvCxnSpPr>
          <p:spPr>
            <a:xfrm>
              <a:off x="1710190" y="5445125"/>
              <a:ext cx="8771621" cy="0"/>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sp>
          <p:nvSpPr>
            <p:cNvPr id="91" name="文本框 90"/>
            <p:cNvSpPr txBox="1"/>
            <p:nvPr/>
          </p:nvSpPr>
          <p:spPr>
            <a:xfrm>
              <a:off x="1874403" y="5531120"/>
              <a:ext cx="8443194" cy="1323442"/>
            </a:xfrm>
            <a:prstGeom prst="rect">
              <a:avLst/>
            </a:prstGeom>
            <a:noFill/>
          </p:spPr>
          <p:txBody>
            <a:bodyPr wrap="square" rtlCol="0">
              <a:spAutoFit/>
            </a:bodyPr>
            <a:lstStyle/>
            <a:p>
              <a:pPr algn="just"/>
              <a:r>
                <a:rPr lang="zh-CN" altLang="en-US" sz="1600"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替换你的文字替换你的文字替换你的文字替换你的文字替换你的文字替换你的文字替换你的</a:t>
              </a:r>
            </a:p>
            <a:p>
              <a:pPr algn="just"/>
              <a:r>
                <a:rPr lang="zh-CN" altLang="en-US" sz="1600"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替换你的文字替换你的文字替换你的文字替换你的文字替换你的文字替换你的文字替换你的</a:t>
              </a:r>
            </a:p>
            <a:p>
              <a:pPr algn="just"/>
              <a:r>
                <a:rPr lang="zh-CN" altLang="en-US" sz="1600"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替换你的文字替换你的文字替换你的文字替换你的文字替换你的文字替换你的文字替换你的</a:t>
              </a:r>
            </a:p>
            <a:p>
              <a:pPr algn="just"/>
              <a:endParaRPr lang="zh-CN" altLang="en-US" sz="1600" dirty="0">
                <a:solidFill>
                  <a:prstClr val="black">
                    <a:lumMod val="50000"/>
                    <a:lumOff val="50000"/>
                  </a:prstClr>
                </a:solidFill>
                <a:latin typeface="微软雅黑" panose="020B0503020204020204" pitchFamily="34" charset="-122"/>
                <a:ea typeface="微软雅黑" panose="020B0503020204020204" pitchFamily="34" charset="-122"/>
              </a:endParaRPr>
            </a:p>
            <a:p>
              <a:pPr algn="just"/>
              <a:endParaRPr lang="zh-CN" altLang="en-US" sz="1600"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92" name="组合 91"/>
          <p:cNvGrpSpPr/>
          <p:nvPr/>
        </p:nvGrpSpPr>
        <p:grpSpPr>
          <a:xfrm>
            <a:off x="2404938" y="4677142"/>
            <a:ext cx="8395585" cy="830997"/>
            <a:chOff x="2094548" y="5327134"/>
            <a:chExt cx="7190104" cy="830997"/>
          </a:xfrm>
        </p:grpSpPr>
        <p:grpSp>
          <p:nvGrpSpPr>
            <p:cNvPr id="93" name="组合 92"/>
            <p:cNvGrpSpPr/>
            <p:nvPr/>
          </p:nvGrpSpPr>
          <p:grpSpPr>
            <a:xfrm>
              <a:off x="7631748" y="5327134"/>
              <a:ext cx="1652904" cy="830997"/>
              <a:chOff x="2080894" y="4828841"/>
              <a:chExt cx="1652904" cy="830997"/>
            </a:xfrm>
          </p:grpSpPr>
          <p:sp>
            <p:nvSpPr>
              <p:cNvPr id="103" name="圆角矩形 102"/>
              <p:cNvSpPr/>
              <p:nvPr/>
            </p:nvSpPr>
            <p:spPr>
              <a:xfrm>
                <a:off x="2080894" y="4880791"/>
                <a:ext cx="265433" cy="265433"/>
              </a:xfrm>
              <a:prstGeom prst="roundRect">
                <a:avLst/>
              </a:prstGeom>
              <a:solidFill>
                <a:srgbClr val="663A77"/>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4" name="文本框 103"/>
              <p:cNvSpPr txBox="1"/>
              <p:nvPr/>
            </p:nvSpPr>
            <p:spPr>
              <a:xfrm>
                <a:off x="2346327" y="4828841"/>
                <a:ext cx="1387471" cy="830997"/>
              </a:xfrm>
              <a:prstGeom prst="rect">
                <a:avLst/>
              </a:prstGeom>
              <a:noFill/>
            </p:spPr>
            <p:txBody>
              <a:bodyPr wrap="square" rtlCol="0">
                <a:spAutoFit/>
              </a:bodyPr>
              <a:lstStyle/>
              <a:p>
                <a:r>
                  <a:rPr lang="en-US" altLang="zh-CN" sz="2400" dirty="0">
                    <a:solidFill>
                      <a:prstClr val="black">
                        <a:lumMod val="50000"/>
                        <a:lumOff val="50000"/>
                      </a:prstClr>
                    </a:solidFill>
                    <a:latin typeface="LiHei Pro" panose="020B0500000000000000" pitchFamily="34" charset="-122"/>
                    <a:ea typeface="LiHei Pro" panose="020B0500000000000000" pitchFamily="34" charset="-122"/>
                  </a:rPr>
                  <a:t>TEXT HERE</a:t>
                </a:r>
                <a:endParaRPr lang="zh-CN" altLang="en-US" sz="2400" dirty="0">
                  <a:solidFill>
                    <a:prstClr val="black">
                      <a:lumMod val="50000"/>
                      <a:lumOff val="50000"/>
                    </a:prstClr>
                  </a:solidFill>
                  <a:latin typeface="LiHei Pro" panose="020B0500000000000000" pitchFamily="34" charset="-122"/>
                  <a:ea typeface="LiHei Pro" panose="020B0500000000000000" pitchFamily="34" charset="-122"/>
                </a:endParaRPr>
              </a:p>
            </p:txBody>
          </p:sp>
        </p:grpSp>
        <p:grpSp>
          <p:nvGrpSpPr>
            <p:cNvPr id="94" name="组合 93"/>
            <p:cNvGrpSpPr/>
            <p:nvPr/>
          </p:nvGrpSpPr>
          <p:grpSpPr>
            <a:xfrm>
              <a:off x="5786015" y="5327134"/>
              <a:ext cx="1652904" cy="420564"/>
              <a:chOff x="2080894" y="4828841"/>
              <a:chExt cx="1652904" cy="420564"/>
            </a:xfrm>
          </p:grpSpPr>
          <p:sp>
            <p:nvSpPr>
              <p:cNvPr id="101" name="圆角矩形 100"/>
              <p:cNvSpPr/>
              <p:nvPr/>
            </p:nvSpPr>
            <p:spPr>
              <a:xfrm>
                <a:off x="2080894" y="4880791"/>
                <a:ext cx="265433" cy="265433"/>
              </a:xfrm>
              <a:prstGeom prst="roundRect">
                <a:avLst/>
              </a:prstGeom>
              <a:solidFill>
                <a:srgbClr val="E87071"/>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2" name="文本框 101"/>
              <p:cNvSpPr txBox="1"/>
              <p:nvPr/>
            </p:nvSpPr>
            <p:spPr>
              <a:xfrm>
                <a:off x="2346327" y="4828841"/>
                <a:ext cx="1387471" cy="420564"/>
              </a:xfrm>
              <a:prstGeom prst="rect">
                <a:avLst/>
              </a:prstGeom>
              <a:noFill/>
            </p:spPr>
            <p:txBody>
              <a:bodyPr wrap="square" rtlCol="0">
                <a:spAutoFit/>
              </a:bodyPr>
              <a:lstStyle/>
              <a:p>
                <a:r>
                  <a:rPr lang="en-US" altLang="zh-CN" sz="2133" dirty="0">
                    <a:solidFill>
                      <a:prstClr val="black">
                        <a:lumMod val="50000"/>
                        <a:lumOff val="50000"/>
                      </a:prstClr>
                    </a:solidFill>
                    <a:latin typeface="LiHei Pro" panose="020B0500000000000000" pitchFamily="34" charset="-122"/>
                    <a:ea typeface="LiHei Pro" panose="020B0500000000000000" pitchFamily="34" charset="-122"/>
                  </a:rPr>
                  <a:t>TEXT HERE</a:t>
                </a:r>
                <a:endParaRPr lang="zh-CN" altLang="en-US" sz="2133" dirty="0">
                  <a:solidFill>
                    <a:prstClr val="black">
                      <a:lumMod val="50000"/>
                      <a:lumOff val="50000"/>
                    </a:prstClr>
                  </a:solidFill>
                  <a:latin typeface="LiHei Pro" panose="020B0500000000000000" pitchFamily="34" charset="-122"/>
                  <a:ea typeface="LiHei Pro" panose="020B0500000000000000" pitchFamily="34" charset="-122"/>
                </a:endParaRPr>
              </a:p>
            </p:txBody>
          </p:sp>
        </p:grpSp>
        <p:grpSp>
          <p:nvGrpSpPr>
            <p:cNvPr id="95" name="组合 94"/>
            <p:cNvGrpSpPr/>
            <p:nvPr/>
          </p:nvGrpSpPr>
          <p:grpSpPr>
            <a:xfrm>
              <a:off x="3940281" y="5327134"/>
              <a:ext cx="1652904" cy="830997"/>
              <a:chOff x="2080894" y="4828841"/>
              <a:chExt cx="1652904" cy="830997"/>
            </a:xfrm>
          </p:grpSpPr>
          <p:sp>
            <p:nvSpPr>
              <p:cNvPr id="99" name="圆角矩形 98"/>
              <p:cNvSpPr/>
              <p:nvPr/>
            </p:nvSpPr>
            <p:spPr>
              <a:xfrm>
                <a:off x="2080894" y="4880791"/>
                <a:ext cx="265433" cy="265433"/>
              </a:xfrm>
              <a:prstGeom prst="roundRect">
                <a:avLst/>
              </a:prstGeom>
              <a:solidFill>
                <a:srgbClr val="FFB850"/>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0" name="文本框 99"/>
              <p:cNvSpPr txBox="1"/>
              <p:nvPr/>
            </p:nvSpPr>
            <p:spPr>
              <a:xfrm>
                <a:off x="2346327" y="4828841"/>
                <a:ext cx="1387471" cy="830997"/>
              </a:xfrm>
              <a:prstGeom prst="rect">
                <a:avLst/>
              </a:prstGeom>
              <a:noFill/>
            </p:spPr>
            <p:txBody>
              <a:bodyPr wrap="square" rtlCol="0">
                <a:spAutoFit/>
              </a:bodyPr>
              <a:lstStyle/>
              <a:p>
                <a:r>
                  <a:rPr lang="en-US" altLang="zh-CN" sz="2400" dirty="0">
                    <a:solidFill>
                      <a:prstClr val="black">
                        <a:lumMod val="50000"/>
                        <a:lumOff val="50000"/>
                      </a:prstClr>
                    </a:solidFill>
                    <a:latin typeface="LiHei Pro" panose="020B0500000000000000" pitchFamily="34" charset="-122"/>
                    <a:ea typeface="LiHei Pro" panose="020B0500000000000000" pitchFamily="34" charset="-122"/>
                  </a:rPr>
                  <a:t>TEXT HERE</a:t>
                </a:r>
                <a:endParaRPr lang="zh-CN" altLang="en-US" sz="2400" dirty="0">
                  <a:solidFill>
                    <a:prstClr val="black">
                      <a:lumMod val="50000"/>
                      <a:lumOff val="50000"/>
                    </a:prstClr>
                  </a:solidFill>
                  <a:latin typeface="LiHei Pro" panose="020B0500000000000000" pitchFamily="34" charset="-122"/>
                  <a:ea typeface="LiHei Pro" panose="020B0500000000000000" pitchFamily="34" charset="-122"/>
                </a:endParaRPr>
              </a:p>
            </p:txBody>
          </p:sp>
        </p:grpSp>
        <p:grpSp>
          <p:nvGrpSpPr>
            <p:cNvPr id="96" name="组合 95"/>
            <p:cNvGrpSpPr/>
            <p:nvPr/>
          </p:nvGrpSpPr>
          <p:grpSpPr>
            <a:xfrm>
              <a:off x="2094548" y="5327134"/>
              <a:ext cx="1652904" cy="830997"/>
              <a:chOff x="2080894" y="4828841"/>
              <a:chExt cx="1652904" cy="830997"/>
            </a:xfrm>
          </p:grpSpPr>
          <p:sp>
            <p:nvSpPr>
              <p:cNvPr id="97" name="圆角矩形 96"/>
              <p:cNvSpPr/>
              <p:nvPr/>
            </p:nvSpPr>
            <p:spPr>
              <a:xfrm>
                <a:off x="2080894" y="4880791"/>
                <a:ext cx="265433" cy="265433"/>
              </a:xfrm>
              <a:prstGeom prst="roundRect">
                <a:avLst/>
              </a:prstGeom>
              <a:solidFill>
                <a:srgbClr val="01ACBE"/>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98" name="文本框 97"/>
              <p:cNvSpPr txBox="1"/>
              <p:nvPr/>
            </p:nvSpPr>
            <p:spPr>
              <a:xfrm>
                <a:off x="2346327" y="4828841"/>
                <a:ext cx="1387471" cy="830997"/>
              </a:xfrm>
              <a:prstGeom prst="rect">
                <a:avLst/>
              </a:prstGeom>
              <a:noFill/>
            </p:spPr>
            <p:txBody>
              <a:bodyPr wrap="square" rtlCol="0">
                <a:spAutoFit/>
              </a:bodyPr>
              <a:lstStyle/>
              <a:p>
                <a:r>
                  <a:rPr lang="en-US" altLang="zh-CN" sz="2400" dirty="0">
                    <a:solidFill>
                      <a:prstClr val="black">
                        <a:lumMod val="50000"/>
                        <a:lumOff val="50000"/>
                      </a:prstClr>
                    </a:solidFill>
                    <a:latin typeface="LiHei Pro" panose="020B0500000000000000" pitchFamily="34" charset="-122"/>
                    <a:ea typeface="LiHei Pro" panose="020B0500000000000000" pitchFamily="34" charset="-122"/>
                  </a:rPr>
                  <a:t>TEXT HERE</a:t>
                </a:r>
                <a:endParaRPr lang="zh-CN" altLang="en-US" sz="2400" dirty="0">
                  <a:solidFill>
                    <a:prstClr val="black">
                      <a:lumMod val="50000"/>
                      <a:lumOff val="50000"/>
                    </a:prstClr>
                  </a:solidFill>
                  <a:latin typeface="LiHei Pro" panose="020B0500000000000000" pitchFamily="34" charset="-122"/>
                  <a:ea typeface="LiHei Pro" panose="020B0500000000000000" pitchFamily="34" charset="-122"/>
                </a:endParaRPr>
              </a:p>
            </p:txBody>
          </p:sp>
        </p:grpSp>
      </p:grpSp>
    </p:spTree>
    <p:extLst>
      <p:ext uri="{BB962C8B-B14F-4D97-AF65-F5344CB8AC3E}">
        <p14:creationId xmlns:p14="http://schemas.microsoft.com/office/powerpoint/2010/main" val="3410200951"/>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heel(1)">
                                      <p:cBhvr>
                                        <p:cTn id="7" dur="1000"/>
                                        <p:tgtEl>
                                          <p:spTgt spid="13"/>
                                        </p:tgtEl>
                                      </p:cBhvr>
                                    </p:animEffect>
                                  </p:childTnLst>
                                </p:cTn>
                              </p:par>
                              <p:par>
                                <p:cTn id="8" presetID="21" presetClass="entr" presetSubtype="1" fill="hold" nodeType="withEffect">
                                  <p:stCondLst>
                                    <p:cond delay="0"/>
                                  </p:stCondLst>
                                  <p:childTnLst>
                                    <p:set>
                                      <p:cBhvr>
                                        <p:cTn id="9" dur="1" fill="hold">
                                          <p:stCondLst>
                                            <p:cond delay="0"/>
                                          </p:stCondLst>
                                        </p:cTn>
                                        <p:tgtEl>
                                          <p:spTgt spid="46"/>
                                        </p:tgtEl>
                                        <p:attrNameLst>
                                          <p:attrName>style.visibility</p:attrName>
                                        </p:attrNameLst>
                                      </p:cBhvr>
                                      <p:to>
                                        <p:strVal val="visible"/>
                                      </p:to>
                                    </p:set>
                                    <p:animEffect transition="in" filter="wheel(1)">
                                      <p:cBhvr>
                                        <p:cTn id="10" dur="1000"/>
                                        <p:tgtEl>
                                          <p:spTgt spid="46"/>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barn(inVertical)">
                                      <p:cBhvr>
                                        <p:cTn id="15" dur="500"/>
                                        <p:tgtEl>
                                          <p:spTgt spid="33"/>
                                        </p:tgtEl>
                                      </p:cBhvr>
                                    </p:animEffect>
                                  </p:childTnLst>
                                </p:cTn>
                              </p:par>
                              <p:par>
                                <p:cTn id="16" presetID="16" presetClass="entr" presetSubtype="21" fill="hold" nodeType="withEffect">
                                  <p:stCondLst>
                                    <p:cond delay="0"/>
                                  </p:stCondLst>
                                  <p:childTnLst>
                                    <p:set>
                                      <p:cBhvr>
                                        <p:cTn id="17" dur="1" fill="hold">
                                          <p:stCondLst>
                                            <p:cond delay="0"/>
                                          </p:stCondLst>
                                        </p:cTn>
                                        <p:tgtEl>
                                          <p:spTgt spid="77"/>
                                        </p:tgtEl>
                                        <p:attrNameLst>
                                          <p:attrName>style.visibility</p:attrName>
                                        </p:attrNameLst>
                                      </p:cBhvr>
                                      <p:to>
                                        <p:strVal val="visible"/>
                                      </p:to>
                                    </p:set>
                                    <p:animEffect transition="in" filter="barn(inVertical)">
                                      <p:cBhvr>
                                        <p:cTn id="18" dur="500"/>
                                        <p:tgtEl>
                                          <p:spTgt spid="77"/>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nodeType="clickEffect">
                                  <p:stCondLst>
                                    <p:cond delay="0"/>
                                  </p:stCondLst>
                                  <p:childTnLst>
                                    <p:set>
                                      <p:cBhvr>
                                        <p:cTn id="22" dur="1" fill="hold">
                                          <p:stCondLst>
                                            <p:cond delay="0"/>
                                          </p:stCondLst>
                                        </p:cTn>
                                        <p:tgtEl>
                                          <p:spTgt spid="49"/>
                                        </p:tgtEl>
                                        <p:attrNameLst>
                                          <p:attrName>style.visibility</p:attrName>
                                        </p:attrNameLst>
                                      </p:cBhvr>
                                      <p:to>
                                        <p:strVal val="visible"/>
                                      </p:to>
                                    </p:set>
                                    <p:animEffect transition="in" filter="wheel(1)">
                                      <p:cBhvr>
                                        <p:cTn id="23" dur="1000"/>
                                        <p:tgtEl>
                                          <p:spTgt spid="49"/>
                                        </p:tgtEl>
                                      </p:cBhvr>
                                    </p:animEffect>
                                  </p:childTnLst>
                                </p:cTn>
                              </p:par>
                              <p:par>
                                <p:cTn id="24" presetID="21" presetClass="entr" presetSubtype="1"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wheel(1)">
                                      <p:cBhvr>
                                        <p:cTn id="26" dur="1000"/>
                                        <p:tgtEl>
                                          <p:spTgt spid="21"/>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80"/>
                                        </p:tgtEl>
                                        <p:attrNameLst>
                                          <p:attrName>style.visibility</p:attrName>
                                        </p:attrNameLst>
                                      </p:cBhvr>
                                      <p:to>
                                        <p:strVal val="visible"/>
                                      </p:to>
                                    </p:set>
                                    <p:animEffect transition="in" filter="barn(inVertical)">
                                      <p:cBhvr>
                                        <p:cTn id="31" dur="500"/>
                                        <p:tgtEl>
                                          <p:spTgt spid="80"/>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74"/>
                                        </p:tgtEl>
                                        <p:attrNameLst>
                                          <p:attrName>style.visibility</p:attrName>
                                        </p:attrNameLst>
                                      </p:cBhvr>
                                      <p:to>
                                        <p:strVal val="visible"/>
                                      </p:to>
                                    </p:set>
                                    <p:animEffect transition="in" filter="barn(inVertical)">
                                      <p:cBhvr>
                                        <p:cTn id="34" dur="500"/>
                                        <p:tgtEl>
                                          <p:spTgt spid="74"/>
                                        </p:tgtEl>
                                      </p:cBhvr>
                                    </p:animEffect>
                                  </p:childTnLst>
                                </p:cTn>
                              </p:par>
                            </p:childTnLst>
                          </p:cTn>
                        </p:par>
                      </p:childTnLst>
                    </p:cTn>
                  </p:par>
                  <p:par>
                    <p:cTn id="35" fill="hold">
                      <p:stCondLst>
                        <p:cond delay="indefinite"/>
                      </p:stCondLst>
                      <p:childTnLst>
                        <p:par>
                          <p:cTn id="36" fill="hold">
                            <p:stCondLst>
                              <p:cond delay="0"/>
                            </p:stCondLst>
                            <p:childTnLst>
                              <p:par>
                                <p:cTn id="37" presetID="21" presetClass="entr" presetSubtype="1"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wheel(1)">
                                      <p:cBhvr>
                                        <p:cTn id="39" dur="1000"/>
                                        <p:tgtEl>
                                          <p:spTgt spid="22"/>
                                        </p:tgtEl>
                                      </p:cBhvr>
                                    </p:animEffect>
                                  </p:childTnLst>
                                </p:cTn>
                              </p:par>
                              <p:par>
                                <p:cTn id="40" presetID="21" presetClass="entr" presetSubtype="1" fill="hold" nodeType="withEffect">
                                  <p:stCondLst>
                                    <p:cond delay="0"/>
                                  </p:stCondLst>
                                  <p:childTnLst>
                                    <p:set>
                                      <p:cBhvr>
                                        <p:cTn id="41" dur="1" fill="hold">
                                          <p:stCondLst>
                                            <p:cond delay="0"/>
                                          </p:stCondLst>
                                        </p:cTn>
                                        <p:tgtEl>
                                          <p:spTgt spid="52"/>
                                        </p:tgtEl>
                                        <p:attrNameLst>
                                          <p:attrName>style.visibility</p:attrName>
                                        </p:attrNameLst>
                                      </p:cBhvr>
                                      <p:to>
                                        <p:strVal val="visible"/>
                                      </p:to>
                                    </p:set>
                                    <p:animEffect transition="in" filter="wheel(1)">
                                      <p:cBhvr>
                                        <p:cTn id="42" dur="1000"/>
                                        <p:tgtEl>
                                          <p:spTgt spid="52"/>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75"/>
                                        </p:tgtEl>
                                        <p:attrNameLst>
                                          <p:attrName>style.visibility</p:attrName>
                                        </p:attrNameLst>
                                      </p:cBhvr>
                                      <p:to>
                                        <p:strVal val="visible"/>
                                      </p:to>
                                    </p:set>
                                    <p:animEffect transition="in" filter="barn(inVertical)">
                                      <p:cBhvr>
                                        <p:cTn id="47" dur="500"/>
                                        <p:tgtEl>
                                          <p:spTgt spid="75"/>
                                        </p:tgtEl>
                                      </p:cBhvr>
                                    </p:animEffect>
                                  </p:childTnLst>
                                </p:cTn>
                              </p:par>
                              <p:par>
                                <p:cTn id="48" presetID="16" presetClass="entr" presetSubtype="21" fill="hold" nodeType="withEffect">
                                  <p:stCondLst>
                                    <p:cond delay="0"/>
                                  </p:stCondLst>
                                  <p:childTnLst>
                                    <p:set>
                                      <p:cBhvr>
                                        <p:cTn id="49" dur="1" fill="hold">
                                          <p:stCondLst>
                                            <p:cond delay="0"/>
                                          </p:stCondLst>
                                        </p:cTn>
                                        <p:tgtEl>
                                          <p:spTgt spid="83"/>
                                        </p:tgtEl>
                                        <p:attrNameLst>
                                          <p:attrName>style.visibility</p:attrName>
                                        </p:attrNameLst>
                                      </p:cBhvr>
                                      <p:to>
                                        <p:strVal val="visible"/>
                                      </p:to>
                                    </p:set>
                                    <p:animEffect transition="in" filter="barn(inVertical)">
                                      <p:cBhvr>
                                        <p:cTn id="50" dur="500"/>
                                        <p:tgtEl>
                                          <p:spTgt spid="83"/>
                                        </p:tgtEl>
                                      </p:cBhvr>
                                    </p:animEffect>
                                  </p:childTnLst>
                                </p:cTn>
                              </p:par>
                            </p:childTnLst>
                          </p:cTn>
                        </p:par>
                      </p:childTnLst>
                    </p:cTn>
                  </p:par>
                  <p:par>
                    <p:cTn id="51" fill="hold">
                      <p:stCondLst>
                        <p:cond delay="indefinite"/>
                      </p:stCondLst>
                      <p:childTnLst>
                        <p:par>
                          <p:cTn id="52" fill="hold">
                            <p:stCondLst>
                              <p:cond delay="0"/>
                            </p:stCondLst>
                            <p:childTnLst>
                              <p:par>
                                <p:cTn id="53" presetID="21" presetClass="entr" presetSubtype="1" fill="hold" grpId="0" nodeType="click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wheel(1)">
                                      <p:cBhvr>
                                        <p:cTn id="55" dur="1000"/>
                                        <p:tgtEl>
                                          <p:spTgt spid="23"/>
                                        </p:tgtEl>
                                      </p:cBhvr>
                                    </p:animEffect>
                                  </p:childTnLst>
                                </p:cTn>
                              </p:par>
                              <p:par>
                                <p:cTn id="56" presetID="21" presetClass="entr" presetSubtype="1" fill="hold" nodeType="withEffect">
                                  <p:stCondLst>
                                    <p:cond delay="0"/>
                                  </p:stCondLst>
                                  <p:childTnLst>
                                    <p:set>
                                      <p:cBhvr>
                                        <p:cTn id="57" dur="1" fill="hold">
                                          <p:stCondLst>
                                            <p:cond delay="0"/>
                                          </p:stCondLst>
                                        </p:cTn>
                                        <p:tgtEl>
                                          <p:spTgt spid="58"/>
                                        </p:tgtEl>
                                        <p:attrNameLst>
                                          <p:attrName>style.visibility</p:attrName>
                                        </p:attrNameLst>
                                      </p:cBhvr>
                                      <p:to>
                                        <p:strVal val="visible"/>
                                      </p:to>
                                    </p:set>
                                    <p:animEffect transition="in" filter="wheel(1)">
                                      <p:cBhvr>
                                        <p:cTn id="58" dur="1000"/>
                                        <p:tgtEl>
                                          <p:spTgt spid="58"/>
                                        </p:tgtEl>
                                      </p:cBhvr>
                                    </p:animEffect>
                                  </p:childTnLst>
                                </p:cTn>
                              </p:par>
                            </p:childTnLst>
                          </p:cTn>
                        </p:par>
                      </p:childTnLst>
                    </p:cTn>
                  </p:par>
                  <p:par>
                    <p:cTn id="59" fill="hold">
                      <p:stCondLst>
                        <p:cond delay="indefinite"/>
                      </p:stCondLst>
                      <p:childTnLst>
                        <p:par>
                          <p:cTn id="60" fill="hold">
                            <p:stCondLst>
                              <p:cond delay="0"/>
                            </p:stCondLst>
                            <p:childTnLst>
                              <p:par>
                                <p:cTn id="61" presetID="16" presetClass="entr" presetSubtype="21" fill="hold" grpId="0" nodeType="clickEffect">
                                  <p:stCondLst>
                                    <p:cond delay="0"/>
                                  </p:stCondLst>
                                  <p:childTnLst>
                                    <p:set>
                                      <p:cBhvr>
                                        <p:cTn id="62" dur="1" fill="hold">
                                          <p:stCondLst>
                                            <p:cond delay="0"/>
                                          </p:stCondLst>
                                        </p:cTn>
                                        <p:tgtEl>
                                          <p:spTgt spid="76"/>
                                        </p:tgtEl>
                                        <p:attrNameLst>
                                          <p:attrName>style.visibility</p:attrName>
                                        </p:attrNameLst>
                                      </p:cBhvr>
                                      <p:to>
                                        <p:strVal val="visible"/>
                                      </p:to>
                                    </p:set>
                                    <p:animEffect transition="in" filter="barn(inVertical)">
                                      <p:cBhvr>
                                        <p:cTn id="63" dur="500"/>
                                        <p:tgtEl>
                                          <p:spTgt spid="76"/>
                                        </p:tgtEl>
                                      </p:cBhvr>
                                    </p:animEffect>
                                  </p:childTnLst>
                                </p:cTn>
                              </p:par>
                              <p:par>
                                <p:cTn id="64" presetID="16" presetClass="entr" presetSubtype="21" fill="hold" nodeType="withEffect">
                                  <p:stCondLst>
                                    <p:cond delay="0"/>
                                  </p:stCondLst>
                                  <p:childTnLst>
                                    <p:set>
                                      <p:cBhvr>
                                        <p:cTn id="65" dur="1" fill="hold">
                                          <p:stCondLst>
                                            <p:cond delay="0"/>
                                          </p:stCondLst>
                                        </p:cTn>
                                        <p:tgtEl>
                                          <p:spTgt spid="86"/>
                                        </p:tgtEl>
                                        <p:attrNameLst>
                                          <p:attrName>style.visibility</p:attrName>
                                        </p:attrNameLst>
                                      </p:cBhvr>
                                      <p:to>
                                        <p:strVal val="visible"/>
                                      </p:to>
                                    </p:set>
                                    <p:animEffect transition="in" filter="barn(inVertical)">
                                      <p:cBhvr>
                                        <p:cTn id="66" dur="500"/>
                                        <p:tgtEl>
                                          <p:spTgt spid="86"/>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8" fill="hold" nodeType="clickEffect">
                                  <p:stCondLst>
                                    <p:cond delay="0"/>
                                  </p:stCondLst>
                                  <p:childTnLst>
                                    <p:set>
                                      <p:cBhvr>
                                        <p:cTn id="70" dur="1" fill="hold">
                                          <p:stCondLst>
                                            <p:cond delay="0"/>
                                          </p:stCondLst>
                                        </p:cTn>
                                        <p:tgtEl>
                                          <p:spTgt spid="92"/>
                                        </p:tgtEl>
                                        <p:attrNameLst>
                                          <p:attrName>style.visibility</p:attrName>
                                        </p:attrNameLst>
                                      </p:cBhvr>
                                      <p:to>
                                        <p:strVal val="visible"/>
                                      </p:to>
                                    </p:set>
                                    <p:animEffect transition="in" filter="wipe(left)">
                                      <p:cBhvr>
                                        <p:cTn id="71" dur="500"/>
                                        <p:tgtEl>
                                          <p:spTgt spid="92"/>
                                        </p:tgtEl>
                                      </p:cBhvr>
                                    </p:animEffect>
                                  </p:childTnLst>
                                </p:cTn>
                              </p:par>
                            </p:childTnLst>
                          </p:cTn>
                        </p:par>
                      </p:childTnLst>
                    </p:cTn>
                  </p:par>
                  <p:par>
                    <p:cTn id="72" fill="hold">
                      <p:stCondLst>
                        <p:cond delay="indefinite"/>
                      </p:stCondLst>
                      <p:childTnLst>
                        <p:par>
                          <p:cTn id="73" fill="hold">
                            <p:stCondLst>
                              <p:cond delay="0"/>
                            </p:stCondLst>
                            <p:childTnLst>
                              <p:par>
                                <p:cTn id="74" presetID="16" presetClass="entr" presetSubtype="21" fill="hold" nodeType="clickEffect">
                                  <p:stCondLst>
                                    <p:cond delay="0"/>
                                  </p:stCondLst>
                                  <p:childTnLst>
                                    <p:set>
                                      <p:cBhvr>
                                        <p:cTn id="75" dur="1" fill="hold">
                                          <p:stCondLst>
                                            <p:cond delay="0"/>
                                          </p:stCondLst>
                                        </p:cTn>
                                        <p:tgtEl>
                                          <p:spTgt spid="89"/>
                                        </p:tgtEl>
                                        <p:attrNameLst>
                                          <p:attrName>style.visibility</p:attrName>
                                        </p:attrNameLst>
                                      </p:cBhvr>
                                      <p:to>
                                        <p:strVal val="visible"/>
                                      </p:to>
                                    </p:set>
                                    <p:animEffect transition="in" filter="barn(inVertical)">
                                      <p:cBhvr>
                                        <p:cTn id="76"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AsOne/>
      </p:bldGraphic>
      <p:bldGraphic spid="21" grpId="0">
        <p:bldAsOne/>
      </p:bldGraphic>
      <p:bldGraphic spid="22" grpId="0">
        <p:bldAsOne/>
      </p:bldGraphic>
      <p:bldGraphic spid="23" grpId="0">
        <p:bldAsOne/>
      </p:bldGraphic>
      <p:bldP spid="33" grpId="0"/>
      <p:bldP spid="74" grpId="0"/>
      <p:bldP spid="75" grpId="0"/>
      <p:bldP spid="76" grpId="0"/>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6" name="平行四边形 245"/>
          <p:cNvSpPr/>
          <p:nvPr/>
        </p:nvSpPr>
        <p:spPr>
          <a:xfrm flipH="1">
            <a:off x="6715028" y="2082331"/>
            <a:ext cx="420155" cy="240635"/>
          </a:xfrm>
          <a:prstGeom prst="parallelogram">
            <a:avLst>
              <a:gd name="adj" fmla="val 55395"/>
            </a:avLst>
          </a:prstGeom>
          <a:gradFill flip="none" rotWithShape="1">
            <a:gsLst>
              <a:gs pos="0">
                <a:schemeClr val="bg1"/>
              </a:gs>
              <a:gs pos="100000">
                <a:schemeClr val="bg1">
                  <a:lumMod val="8500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47" name="平行四边形 246"/>
          <p:cNvSpPr/>
          <p:nvPr/>
        </p:nvSpPr>
        <p:spPr>
          <a:xfrm flipH="1">
            <a:off x="6425375" y="1966465"/>
            <a:ext cx="425672"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48" name="平行四边形 247"/>
          <p:cNvSpPr/>
          <p:nvPr/>
        </p:nvSpPr>
        <p:spPr>
          <a:xfrm flipH="1">
            <a:off x="6135934" y="1852519"/>
            <a:ext cx="425671"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49" name="平行四边形 248"/>
          <p:cNvSpPr/>
          <p:nvPr/>
        </p:nvSpPr>
        <p:spPr>
          <a:xfrm flipH="1">
            <a:off x="5850096" y="1737927"/>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50" name="平行四边形 249"/>
          <p:cNvSpPr/>
          <p:nvPr/>
        </p:nvSpPr>
        <p:spPr>
          <a:xfrm flipH="1">
            <a:off x="5562351" y="1621421"/>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51" name="平行四边形 250"/>
          <p:cNvSpPr/>
          <p:nvPr/>
        </p:nvSpPr>
        <p:spPr>
          <a:xfrm flipH="1">
            <a:off x="5273756" y="1504928"/>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52" name="平行四边形 251"/>
          <p:cNvSpPr/>
          <p:nvPr/>
        </p:nvSpPr>
        <p:spPr>
          <a:xfrm flipH="1">
            <a:off x="4982829" y="1392572"/>
            <a:ext cx="424619"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53" name="平行四边形 252"/>
          <p:cNvSpPr/>
          <p:nvPr/>
        </p:nvSpPr>
        <p:spPr>
          <a:xfrm flipH="1">
            <a:off x="4695923" y="1276219"/>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333" name="任意多边形 332"/>
          <p:cNvSpPr/>
          <p:nvPr/>
        </p:nvSpPr>
        <p:spPr>
          <a:xfrm>
            <a:off x="4827293" y="1515120"/>
            <a:ext cx="2309807" cy="2064573"/>
          </a:xfrm>
          <a:custGeom>
            <a:avLst/>
            <a:gdLst>
              <a:gd name="connsiteX0" fmla="*/ 5745 w 2309807"/>
              <a:gd name="connsiteY0" fmla="*/ 1734172 h 2064573"/>
              <a:gd name="connsiteX1" fmla="*/ 139045 w 2309807"/>
              <a:gd name="connsiteY1" fmla="*/ 1974807 h 2064573"/>
              <a:gd name="connsiteX2" fmla="*/ 425892 w 2309807"/>
              <a:gd name="connsiteY2" fmla="*/ 1974807 h 2064573"/>
              <a:gd name="connsiteX3" fmla="*/ 292592 w 2309807"/>
              <a:gd name="connsiteY3" fmla="*/ 1734172 h 2064573"/>
              <a:gd name="connsiteX4" fmla="*/ 579879 w 2309807"/>
              <a:gd name="connsiteY4" fmla="*/ 1505363 h 2064573"/>
              <a:gd name="connsiteX5" fmla="*/ 712622 w 2309807"/>
              <a:gd name="connsiteY5" fmla="*/ 1744994 h 2064573"/>
              <a:gd name="connsiteX6" fmla="*/ 714974 w 2309807"/>
              <a:gd name="connsiteY6" fmla="*/ 1744994 h 2064573"/>
              <a:gd name="connsiteX7" fmla="*/ 714974 w 2309807"/>
              <a:gd name="connsiteY7" fmla="*/ 1857899 h 2064573"/>
              <a:gd name="connsiteX8" fmla="*/ 713646 w 2309807"/>
              <a:gd name="connsiteY8" fmla="*/ 1855502 h 2064573"/>
              <a:gd name="connsiteX9" fmla="*/ 713646 w 2309807"/>
              <a:gd name="connsiteY9" fmla="*/ 1748198 h 2064573"/>
              <a:gd name="connsiteX10" fmla="*/ 1508256 w 2309807"/>
              <a:gd name="connsiteY10" fmla="*/ 1386948 h 2064573"/>
              <a:gd name="connsiteX11" fmla="*/ 1580691 w 2309807"/>
              <a:gd name="connsiteY11" fmla="*/ 1513434 h 2064573"/>
              <a:gd name="connsiteX12" fmla="*/ 1578323 w 2309807"/>
              <a:gd name="connsiteY12" fmla="*/ 1513434 h 2064573"/>
              <a:gd name="connsiteX13" fmla="*/ 1867143 w 2309807"/>
              <a:gd name="connsiteY13" fmla="*/ 1285048 h 2064573"/>
              <a:gd name="connsiteX14" fmla="*/ 1869877 w 2309807"/>
              <a:gd name="connsiteY14" fmla="*/ 1285048 h 2064573"/>
              <a:gd name="connsiteX15" fmla="*/ 1869877 w 2309807"/>
              <a:gd name="connsiteY15" fmla="*/ 1397943 h 2064573"/>
              <a:gd name="connsiteX16" fmla="*/ 1869080 w 2309807"/>
              <a:gd name="connsiteY16" fmla="*/ 1397943 h 2064573"/>
              <a:gd name="connsiteX17" fmla="*/ 1869080 w 2309807"/>
              <a:gd name="connsiteY17" fmla="*/ 1288565 h 2064573"/>
              <a:gd name="connsiteX18" fmla="*/ 0 w 2309807"/>
              <a:gd name="connsiteY18" fmla="*/ 0 h 2064573"/>
              <a:gd name="connsiteX19" fmla="*/ 288726 w 2309807"/>
              <a:gd name="connsiteY19" fmla="*/ 0 h 2064573"/>
              <a:gd name="connsiteX20" fmla="*/ 288726 w 2309807"/>
              <a:gd name="connsiteY20" fmla="*/ 115490 h 2064573"/>
              <a:gd name="connsiteX21" fmla="*/ 577452 w 2309807"/>
              <a:gd name="connsiteY21" fmla="*/ 115490 h 2064573"/>
              <a:gd name="connsiteX22" fmla="*/ 577452 w 2309807"/>
              <a:gd name="connsiteY22" fmla="*/ 230981 h 2064573"/>
              <a:gd name="connsiteX23" fmla="*/ 866178 w 2309807"/>
              <a:gd name="connsiteY23" fmla="*/ 230981 h 2064573"/>
              <a:gd name="connsiteX24" fmla="*/ 866178 w 2309807"/>
              <a:gd name="connsiteY24" fmla="*/ 346471 h 2064573"/>
              <a:gd name="connsiteX25" fmla="*/ 1154904 w 2309807"/>
              <a:gd name="connsiteY25" fmla="*/ 346471 h 2064573"/>
              <a:gd name="connsiteX26" fmla="*/ 1154904 w 2309807"/>
              <a:gd name="connsiteY26" fmla="*/ 461962 h 2064573"/>
              <a:gd name="connsiteX27" fmla="*/ 1443630 w 2309807"/>
              <a:gd name="connsiteY27" fmla="*/ 461962 h 2064573"/>
              <a:gd name="connsiteX28" fmla="*/ 1443630 w 2309807"/>
              <a:gd name="connsiteY28" fmla="*/ 577452 h 2064573"/>
              <a:gd name="connsiteX29" fmla="*/ 1732355 w 2309807"/>
              <a:gd name="connsiteY29" fmla="*/ 577452 h 2064573"/>
              <a:gd name="connsiteX30" fmla="*/ 1732355 w 2309807"/>
              <a:gd name="connsiteY30" fmla="*/ 692942 h 2064573"/>
              <a:gd name="connsiteX31" fmla="*/ 2021081 w 2309807"/>
              <a:gd name="connsiteY31" fmla="*/ 692942 h 2064573"/>
              <a:gd name="connsiteX32" fmla="*/ 2021081 w 2309807"/>
              <a:gd name="connsiteY32" fmla="*/ 809075 h 2064573"/>
              <a:gd name="connsiteX33" fmla="*/ 2309807 w 2309807"/>
              <a:gd name="connsiteY33" fmla="*/ 809075 h 2064573"/>
              <a:gd name="connsiteX34" fmla="*/ 2309807 w 2309807"/>
              <a:gd name="connsiteY34" fmla="*/ 928060 h 2064573"/>
              <a:gd name="connsiteX35" fmla="*/ 2024849 w 2309807"/>
              <a:gd name="connsiteY35" fmla="*/ 928060 h 2064573"/>
              <a:gd name="connsiteX36" fmla="*/ 2158149 w 2309807"/>
              <a:gd name="connsiteY36" fmla="*/ 1168695 h 2064573"/>
              <a:gd name="connsiteX37" fmla="*/ 2158603 w 2309807"/>
              <a:gd name="connsiteY37" fmla="*/ 1168695 h 2064573"/>
              <a:gd name="connsiteX38" fmla="*/ 2158603 w 2309807"/>
              <a:gd name="connsiteY38" fmla="*/ 1282453 h 2064573"/>
              <a:gd name="connsiteX39" fmla="*/ 2158098 w 2309807"/>
              <a:gd name="connsiteY39" fmla="*/ 1282453 h 2064573"/>
              <a:gd name="connsiteX40" fmla="*/ 2158098 w 2309807"/>
              <a:gd name="connsiteY40" fmla="*/ 1171896 h 2064573"/>
              <a:gd name="connsiteX41" fmla="*/ 2023780 w 2309807"/>
              <a:gd name="connsiteY41" fmla="*/ 928060 h 2064573"/>
              <a:gd name="connsiteX42" fmla="*/ 2023780 w 2309807"/>
              <a:gd name="connsiteY42" fmla="*/ 1041212 h 2064573"/>
              <a:gd name="connsiteX43" fmla="*/ 2156669 w 2309807"/>
              <a:gd name="connsiteY43" fmla="*/ 1282453 h 2064573"/>
              <a:gd name="connsiteX44" fmla="*/ 2156654 w 2309807"/>
              <a:gd name="connsiteY44" fmla="*/ 1282453 h 2064573"/>
              <a:gd name="connsiteX45" fmla="*/ 2024791 w 2309807"/>
              <a:gd name="connsiteY45" fmla="*/ 1044413 h 2064573"/>
              <a:gd name="connsiteX46" fmla="*/ 1733479 w 2309807"/>
              <a:gd name="connsiteY46" fmla="*/ 1044413 h 2064573"/>
              <a:gd name="connsiteX47" fmla="*/ 1734761 w 2309807"/>
              <a:gd name="connsiteY47" fmla="*/ 1046727 h 2064573"/>
              <a:gd name="connsiteX48" fmla="*/ 1734761 w 2309807"/>
              <a:gd name="connsiteY48" fmla="*/ 1155478 h 2064573"/>
              <a:gd name="connsiteX49" fmla="*/ 1868325 w 2309807"/>
              <a:gd name="connsiteY49" fmla="*/ 1397943 h 2064573"/>
              <a:gd name="connsiteX50" fmla="*/ 1581151 w 2309807"/>
              <a:gd name="connsiteY50" fmla="*/ 1397943 h 2064573"/>
              <a:gd name="connsiteX51" fmla="*/ 1581151 w 2309807"/>
              <a:gd name="connsiteY51" fmla="*/ 1513434 h 2064573"/>
              <a:gd name="connsiteX52" fmla="*/ 1580958 w 2309807"/>
              <a:gd name="connsiteY52" fmla="*/ 1513434 h 2064573"/>
              <a:gd name="connsiteX53" fmla="*/ 1580958 w 2309807"/>
              <a:gd name="connsiteY53" fmla="*/ 1397403 h 2064573"/>
              <a:gd name="connsiteX54" fmla="*/ 1867165 w 2309807"/>
              <a:gd name="connsiteY54" fmla="*/ 1397403 h 2064573"/>
              <a:gd name="connsiteX55" fmla="*/ 1733865 w 2309807"/>
              <a:gd name="connsiteY55" fmla="*/ 1156768 h 2064573"/>
              <a:gd name="connsiteX56" fmla="*/ 1447016 w 2309807"/>
              <a:gd name="connsiteY56" fmla="*/ 1156768 h 2064573"/>
              <a:gd name="connsiteX57" fmla="*/ 1514070 w 2309807"/>
              <a:gd name="connsiteY57" fmla="*/ 1277814 h 2064573"/>
              <a:gd name="connsiteX58" fmla="*/ 1443292 w 2309807"/>
              <a:gd name="connsiteY58" fmla="*/ 1154223 h 2064573"/>
              <a:gd name="connsiteX59" fmla="*/ 1443292 w 2309807"/>
              <a:gd name="connsiteY59" fmla="*/ 1273263 h 2064573"/>
              <a:gd name="connsiteX60" fmla="*/ 1158422 w 2309807"/>
              <a:gd name="connsiteY60" fmla="*/ 1273263 h 2064573"/>
              <a:gd name="connsiteX61" fmla="*/ 1291721 w 2309807"/>
              <a:gd name="connsiteY61" fmla="*/ 1513897 h 2064573"/>
              <a:gd name="connsiteX62" fmla="*/ 1292426 w 2309807"/>
              <a:gd name="connsiteY62" fmla="*/ 1513897 h 2064573"/>
              <a:gd name="connsiteX63" fmla="*/ 1292426 w 2309807"/>
              <a:gd name="connsiteY63" fmla="*/ 1516528 h 2064573"/>
              <a:gd name="connsiteX64" fmla="*/ 1158421 w 2309807"/>
              <a:gd name="connsiteY64" fmla="*/ 1273262 h 2064573"/>
              <a:gd name="connsiteX65" fmla="*/ 1158421 w 2309807"/>
              <a:gd name="connsiteY65" fmla="*/ 1386570 h 2064573"/>
              <a:gd name="connsiteX66" fmla="*/ 1291924 w 2309807"/>
              <a:gd name="connsiteY66" fmla="*/ 1628924 h 2064573"/>
              <a:gd name="connsiteX67" fmla="*/ 1290004 w 2309807"/>
              <a:gd name="connsiteY67" fmla="*/ 1628924 h 2064573"/>
              <a:gd name="connsiteX68" fmla="*/ 1157523 w 2309807"/>
              <a:gd name="connsiteY68" fmla="*/ 1389768 h 2064573"/>
              <a:gd name="connsiteX69" fmla="*/ 870676 w 2309807"/>
              <a:gd name="connsiteY69" fmla="*/ 1389768 h 2064573"/>
              <a:gd name="connsiteX70" fmla="*/ 1003700 w 2309807"/>
              <a:gd name="connsiteY70" fmla="*/ 1629905 h 2064573"/>
              <a:gd name="connsiteX71" fmla="*/ 1003700 w 2309807"/>
              <a:gd name="connsiteY71" fmla="*/ 1742658 h 2064573"/>
              <a:gd name="connsiteX72" fmla="*/ 1001384 w 2309807"/>
              <a:gd name="connsiteY72" fmla="*/ 1738477 h 2064573"/>
              <a:gd name="connsiteX73" fmla="*/ 1001384 w 2309807"/>
              <a:gd name="connsiteY73" fmla="*/ 1627054 h 2064573"/>
              <a:gd name="connsiteX74" fmla="*/ 870674 w 2309807"/>
              <a:gd name="connsiteY74" fmla="*/ 1389768 h 2064573"/>
              <a:gd name="connsiteX75" fmla="*/ 870674 w 2309807"/>
              <a:gd name="connsiteY75" fmla="*/ 1504360 h 2064573"/>
              <a:gd name="connsiteX76" fmla="*/ 579326 w 2309807"/>
              <a:gd name="connsiteY76" fmla="*/ 1504360 h 2064573"/>
              <a:gd name="connsiteX77" fmla="*/ 579325 w 2309807"/>
              <a:gd name="connsiteY77" fmla="*/ 1504358 h 2064573"/>
              <a:gd name="connsiteX78" fmla="*/ 579325 w 2309807"/>
              <a:gd name="connsiteY78" fmla="*/ 1504360 h 2064573"/>
              <a:gd name="connsiteX79" fmla="*/ 579323 w 2309807"/>
              <a:gd name="connsiteY79" fmla="*/ 1504360 h 2064573"/>
              <a:gd name="connsiteX80" fmla="*/ 579325 w 2309807"/>
              <a:gd name="connsiteY80" fmla="*/ 1504363 h 2064573"/>
              <a:gd name="connsiteX81" fmla="*/ 579325 w 2309807"/>
              <a:gd name="connsiteY81" fmla="*/ 1615103 h 2064573"/>
              <a:gd name="connsiteX82" fmla="*/ 581090 w 2309807"/>
              <a:gd name="connsiteY82" fmla="*/ 1618307 h 2064573"/>
              <a:gd name="connsiteX83" fmla="*/ 289880 w 2309807"/>
              <a:gd name="connsiteY83" fmla="*/ 1618307 h 2064573"/>
              <a:gd name="connsiteX84" fmla="*/ 291582 w 2309807"/>
              <a:gd name="connsiteY84" fmla="*/ 1621378 h 2064573"/>
              <a:gd name="connsiteX85" fmla="*/ 291582 w 2309807"/>
              <a:gd name="connsiteY85" fmla="*/ 1730973 h 2064573"/>
              <a:gd name="connsiteX86" fmla="*/ 425900 w 2309807"/>
              <a:gd name="connsiteY86" fmla="*/ 1974808 h 2064573"/>
              <a:gd name="connsiteX87" fmla="*/ 425900 w 2309807"/>
              <a:gd name="connsiteY87" fmla="*/ 1864057 h 2064573"/>
              <a:gd name="connsiteX88" fmla="*/ 405651 w 2309807"/>
              <a:gd name="connsiteY88" fmla="*/ 1827298 h 2064573"/>
              <a:gd name="connsiteX89" fmla="*/ 423180 w 2309807"/>
              <a:gd name="connsiteY89" fmla="*/ 1858942 h 2064573"/>
              <a:gd name="connsiteX90" fmla="*/ 713645 w 2309807"/>
              <a:gd name="connsiteY90" fmla="*/ 1858942 h 2064573"/>
              <a:gd name="connsiteX91" fmla="*/ 713646 w 2309807"/>
              <a:gd name="connsiteY91" fmla="*/ 1858943 h 2064573"/>
              <a:gd name="connsiteX92" fmla="*/ 713646 w 2309807"/>
              <a:gd name="connsiteY92" fmla="*/ 1858942 h 2064573"/>
              <a:gd name="connsiteX93" fmla="*/ 714974 w 2309807"/>
              <a:gd name="connsiteY93" fmla="*/ 1858942 h 2064573"/>
              <a:gd name="connsiteX94" fmla="*/ 714974 w 2309807"/>
              <a:gd name="connsiteY94" fmla="*/ 1859905 h 2064573"/>
              <a:gd name="connsiteX95" fmla="*/ 426248 w 2309807"/>
              <a:gd name="connsiteY95" fmla="*/ 1859905 h 2064573"/>
              <a:gd name="connsiteX96" fmla="*/ 426248 w 2309807"/>
              <a:gd name="connsiteY96" fmla="*/ 1976038 h 2064573"/>
              <a:gd name="connsiteX97" fmla="*/ 137522 w 2309807"/>
              <a:gd name="connsiteY97" fmla="*/ 1976038 h 2064573"/>
              <a:gd name="connsiteX98" fmla="*/ 137522 w 2309807"/>
              <a:gd name="connsiteY98" fmla="*/ 1976590 h 2064573"/>
              <a:gd name="connsiteX99" fmla="*/ 5732 w 2309807"/>
              <a:gd name="connsiteY99" fmla="*/ 1734174 h 2064573"/>
              <a:gd name="connsiteX100" fmla="*/ 5732 w 2309807"/>
              <a:gd name="connsiteY100" fmla="*/ 2064573 h 2064573"/>
              <a:gd name="connsiteX101" fmla="*/ 0 w 2309807"/>
              <a:gd name="connsiteY101" fmla="*/ 2064573 h 2064573"/>
              <a:gd name="connsiteX102" fmla="*/ 0 w 2309807"/>
              <a:gd name="connsiteY102" fmla="*/ 1149129 h 2064573"/>
              <a:gd name="connsiteX103" fmla="*/ 0 w 2309807"/>
              <a:gd name="connsiteY103" fmla="*/ 1149128 h 2064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309807" h="2064573">
                <a:moveTo>
                  <a:pt x="5745" y="1734172"/>
                </a:moveTo>
                <a:lnTo>
                  <a:pt x="139045" y="1974807"/>
                </a:lnTo>
                <a:lnTo>
                  <a:pt x="425892" y="1974807"/>
                </a:lnTo>
                <a:lnTo>
                  <a:pt x="292592" y="1734172"/>
                </a:lnTo>
                <a:close/>
                <a:moveTo>
                  <a:pt x="579879" y="1505363"/>
                </a:moveTo>
                <a:lnTo>
                  <a:pt x="712622" y="1744994"/>
                </a:lnTo>
                <a:lnTo>
                  <a:pt x="714974" y="1744994"/>
                </a:lnTo>
                <a:lnTo>
                  <a:pt x="714974" y="1857899"/>
                </a:lnTo>
                <a:lnTo>
                  <a:pt x="713646" y="1855502"/>
                </a:lnTo>
                <a:lnTo>
                  <a:pt x="713646" y="1748198"/>
                </a:lnTo>
                <a:close/>
                <a:moveTo>
                  <a:pt x="1508256" y="1386948"/>
                </a:moveTo>
                <a:lnTo>
                  <a:pt x="1580691" y="1513434"/>
                </a:lnTo>
                <a:lnTo>
                  <a:pt x="1578323" y="1513434"/>
                </a:lnTo>
                <a:close/>
                <a:moveTo>
                  <a:pt x="1867143" y="1285048"/>
                </a:moveTo>
                <a:lnTo>
                  <a:pt x="1869877" y="1285048"/>
                </a:lnTo>
                <a:lnTo>
                  <a:pt x="1869877" y="1397943"/>
                </a:lnTo>
                <a:lnTo>
                  <a:pt x="1869080" y="1397943"/>
                </a:lnTo>
                <a:lnTo>
                  <a:pt x="1869080" y="1288565"/>
                </a:lnTo>
                <a:close/>
                <a:moveTo>
                  <a:pt x="0" y="0"/>
                </a:moveTo>
                <a:lnTo>
                  <a:pt x="288726" y="0"/>
                </a:lnTo>
                <a:lnTo>
                  <a:pt x="288726" y="115490"/>
                </a:lnTo>
                <a:lnTo>
                  <a:pt x="577452" y="115490"/>
                </a:lnTo>
                <a:lnTo>
                  <a:pt x="577452" y="230981"/>
                </a:lnTo>
                <a:lnTo>
                  <a:pt x="866178" y="230981"/>
                </a:lnTo>
                <a:lnTo>
                  <a:pt x="866178" y="346471"/>
                </a:lnTo>
                <a:lnTo>
                  <a:pt x="1154904" y="346471"/>
                </a:lnTo>
                <a:lnTo>
                  <a:pt x="1154904" y="461962"/>
                </a:lnTo>
                <a:lnTo>
                  <a:pt x="1443630" y="461962"/>
                </a:lnTo>
                <a:lnTo>
                  <a:pt x="1443630" y="577452"/>
                </a:lnTo>
                <a:lnTo>
                  <a:pt x="1732355" y="577452"/>
                </a:lnTo>
                <a:lnTo>
                  <a:pt x="1732355" y="692942"/>
                </a:lnTo>
                <a:lnTo>
                  <a:pt x="2021081" y="692942"/>
                </a:lnTo>
                <a:lnTo>
                  <a:pt x="2021081" y="809075"/>
                </a:lnTo>
                <a:lnTo>
                  <a:pt x="2309807" y="809075"/>
                </a:lnTo>
                <a:lnTo>
                  <a:pt x="2309807" y="928060"/>
                </a:lnTo>
                <a:lnTo>
                  <a:pt x="2024849" y="928060"/>
                </a:lnTo>
                <a:lnTo>
                  <a:pt x="2158149" y="1168695"/>
                </a:lnTo>
                <a:lnTo>
                  <a:pt x="2158603" y="1168695"/>
                </a:lnTo>
                <a:lnTo>
                  <a:pt x="2158603" y="1282453"/>
                </a:lnTo>
                <a:lnTo>
                  <a:pt x="2158098" y="1282453"/>
                </a:lnTo>
                <a:lnTo>
                  <a:pt x="2158098" y="1171896"/>
                </a:lnTo>
                <a:lnTo>
                  <a:pt x="2023780" y="928060"/>
                </a:lnTo>
                <a:lnTo>
                  <a:pt x="2023780" y="1041212"/>
                </a:lnTo>
                <a:lnTo>
                  <a:pt x="2156669" y="1282453"/>
                </a:lnTo>
                <a:lnTo>
                  <a:pt x="2156654" y="1282453"/>
                </a:lnTo>
                <a:lnTo>
                  <a:pt x="2024791" y="1044413"/>
                </a:lnTo>
                <a:lnTo>
                  <a:pt x="1733479" y="1044413"/>
                </a:lnTo>
                <a:lnTo>
                  <a:pt x="1734761" y="1046727"/>
                </a:lnTo>
                <a:lnTo>
                  <a:pt x="1734761" y="1155478"/>
                </a:lnTo>
                <a:lnTo>
                  <a:pt x="1868325" y="1397943"/>
                </a:lnTo>
                <a:lnTo>
                  <a:pt x="1581151" y="1397943"/>
                </a:lnTo>
                <a:lnTo>
                  <a:pt x="1581151" y="1513434"/>
                </a:lnTo>
                <a:lnTo>
                  <a:pt x="1580958" y="1513434"/>
                </a:lnTo>
                <a:lnTo>
                  <a:pt x="1580958" y="1397403"/>
                </a:lnTo>
                <a:lnTo>
                  <a:pt x="1867165" y="1397403"/>
                </a:lnTo>
                <a:lnTo>
                  <a:pt x="1733865" y="1156768"/>
                </a:lnTo>
                <a:lnTo>
                  <a:pt x="1447016" y="1156768"/>
                </a:lnTo>
                <a:lnTo>
                  <a:pt x="1514070" y="1277814"/>
                </a:lnTo>
                <a:lnTo>
                  <a:pt x="1443292" y="1154223"/>
                </a:lnTo>
                <a:lnTo>
                  <a:pt x="1443292" y="1273263"/>
                </a:lnTo>
                <a:lnTo>
                  <a:pt x="1158422" y="1273263"/>
                </a:lnTo>
                <a:lnTo>
                  <a:pt x="1291721" y="1513897"/>
                </a:lnTo>
                <a:lnTo>
                  <a:pt x="1292426" y="1513897"/>
                </a:lnTo>
                <a:lnTo>
                  <a:pt x="1292426" y="1516528"/>
                </a:lnTo>
                <a:lnTo>
                  <a:pt x="1158421" y="1273262"/>
                </a:lnTo>
                <a:lnTo>
                  <a:pt x="1158421" y="1386570"/>
                </a:lnTo>
                <a:lnTo>
                  <a:pt x="1291924" y="1628924"/>
                </a:lnTo>
                <a:lnTo>
                  <a:pt x="1290004" y="1628924"/>
                </a:lnTo>
                <a:lnTo>
                  <a:pt x="1157523" y="1389768"/>
                </a:lnTo>
                <a:lnTo>
                  <a:pt x="870676" y="1389768"/>
                </a:lnTo>
                <a:lnTo>
                  <a:pt x="1003700" y="1629905"/>
                </a:lnTo>
                <a:lnTo>
                  <a:pt x="1003700" y="1742658"/>
                </a:lnTo>
                <a:lnTo>
                  <a:pt x="1001384" y="1738477"/>
                </a:lnTo>
                <a:lnTo>
                  <a:pt x="1001384" y="1627054"/>
                </a:lnTo>
                <a:lnTo>
                  <a:pt x="870674" y="1389768"/>
                </a:lnTo>
                <a:lnTo>
                  <a:pt x="870674" y="1504360"/>
                </a:lnTo>
                <a:lnTo>
                  <a:pt x="579326" y="1504360"/>
                </a:lnTo>
                <a:lnTo>
                  <a:pt x="579325" y="1504358"/>
                </a:lnTo>
                <a:lnTo>
                  <a:pt x="579325" y="1504360"/>
                </a:lnTo>
                <a:lnTo>
                  <a:pt x="579323" y="1504360"/>
                </a:lnTo>
                <a:lnTo>
                  <a:pt x="579325" y="1504363"/>
                </a:lnTo>
                <a:lnTo>
                  <a:pt x="579325" y="1615103"/>
                </a:lnTo>
                <a:lnTo>
                  <a:pt x="581090" y="1618307"/>
                </a:lnTo>
                <a:lnTo>
                  <a:pt x="289880" y="1618307"/>
                </a:lnTo>
                <a:lnTo>
                  <a:pt x="291582" y="1621378"/>
                </a:lnTo>
                <a:lnTo>
                  <a:pt x="291582" y="1730973"/>
                </a:lnTo>
                <a:lnTo>
                  <a:pt x="425900" y="1974808"/>
                </a:lnTo>
                <a:lnTo>
                  <a:pt x="425900" y="1864057"/>
                </a:lnTo>
                <a:lnTo>
                  <a:pt x="405651" y="1827298"/>
                </a:lnTo>
                <a:lnTo>
                  <a:pt x="423180" y="1858942"/>
                </a:lnTo>
                <a:lnTo>
                  <a:pt x="713645" y="1858942"/>
                </a:lnTo>
                <a:lnTo>
                  <a:pt x="713646" y="1858943"/>
                </a:lnTo>
                <a:lnTo>
                  <a:pt x="713646" y="1858942"/>
                </a:lnTo>
                <a:lnTo>
                  <a:pt x="714974" y="1858942"/>
                </a:lnTo>
                <a:lnTo>
                  <a:pt x="714974" y="1859905"/>
                </a:lnTo>
                <a:lnTo>
                  <a:pt x="426248" y="1859905"/>
                </a:lnTo>
                <a:lnTo>
                  <a:pt x="426248" y="1976038"/>
                </a:lnTo>
                <a:lnTo>
                  <a:pt x="137522" y="1976038"/>
                </a:lnTo>
                <a:lnTo>
                  <a:pt x="137522" y="1976590"/>
                </a:lnTo>
                <a:lnTo>
                  <a:pt x="5732" y="1734174"/>
                </a:lnTo>
                <a:lnTo>
                  <a:pt x="5732" y="2064573"/>
                </a:lnTo>
                <a:lnTo>
                  <a:pt x="0" y="2064573"/>
                </a:lnTo>
                <a:lnTo>
                  <a:pt x="0" y="1149129"/>
                </a:lnTo>
                <a:lnTo>
                  <a:pt x="0" y="1149128"/>
                </a:lnTo>
                <a:close/>
              </a:path>
            </a:pathLst>
          </a:custGeom>
          <a:gradFill flip="none" rotWithShape="1">
            <a:gsLst>
              <a:gs pos="0">
                <a:srgbClr val="663A77"/>
              </a:gs>
              <a:gs pos="100000">
                <a:srgbClr val="8F52A8"/>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55" name="平行四边形 254"/>
          <p:cNvSpPr/>
          <p:nvPr/>
        </p:nvSpPr>
        <p:spPr>
          <a:xfrm rot="16200000" flipH="1" flipV="1">
            <a:off x="2688588" y="3287886"/>
            <a:ext cx="4148491" cy="133711"/>
          </a:xfrm>
          <a:prstGeom prst="parallelogram">
            <a:avLst>
              <a:gd name="adj" fmla="val 183941"/>
            </a:avLst>
          </a:prstGeom>
          <a:gradFill>
            <a:gsLst>
              <a:gs pos="0">
                <a:srgbClr val="663A77"/>
              </a:gs>
              <a:gs pos="100000">
                <a:srgbClr val="A876BC"/>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04" name="平行四边形 203"/>
          <p:cNvSpPr/>
          <p:nvPr/>
        </p:nvSpPr>
        <p:spPr>
          <a:xfrm flipH="1">
            <a:off x="4826648" y="3250733"/>
            <a:ext cx="420155" cy="240635"/>
          </a:xfrm>
          <a:prstGeom prst="parallelogram">
            <a:avLst>
              <a:gd name="adj" fmla="val 55395"/>
            </a:avLst>
          </a:prstGeom>
          <a:gradFill flip="none" rotWithShape="1">
            <a:gsLst>
              <a:gs pos="0">
                <a:schemeClr val="bg1"/>
              </a:gs>
              <a:gs pos="100000">
                <a:schemeClr val="bg1">
                  <a:lumMod val="85000"/>
                </a:schemeClr>
              </a:gs>
            </a:gsLst>
            <a:lin ang="6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05" name="平行四边形 204"/>
          <p:cNvSpPr/>
          <p:nvPr/>
        </p:nvSpPr>
        <p:spPr>
          <a:xfrm rot="5400000">
            <a:off x="5002349" y="3246917"/>
            <a:ext cx="354585" cy="134321"/>
          </a:xfrm>
          <a:prstGeom prst="parallelogram">
            <a:avLst>
              <a:gd name="adj" fmla="val 181535"/>
            </a:avLst>
          </a:prstGeom>
          <a:gradFill flip="none" rotWithShape="1">
            <a:gsLst>
              <a:gs pos="0">
                <a:schemeClr val="bg1">
                  <a:lumMod val="50000"/>
                  <a:alpha val="82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02" name="平行四边形 201"/>
          <p:cNvSpPr/>
          <p:nvPr/>
        </p:nvSpPr>
        <p:spPr>
          <a:xfrm flipH="1">
            <a:off x="5110781" y="3134869"/>
            <a:ext cx="425672"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03" name="平行四边形 202"/>
          <p:cNvSpPr/>
          <p:nvPr/>
        </p:nvSpPr>
        <p:spPr>
          <a:xfrm rot="5400000">
            <a:off x="5290094" y="3131053"/>
            <a:ext cx="354585" cy="13432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00" name="平行四边形 199"/>
          <p:cNvSpPr/>
          <p:nvPr/>
        </p:nvSpPr>
        <p:spPr>
          <a:xfrm flipH="1">
            <a:off x="5400226" y="3020921"/>
            <a:ext cx="425671"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01" name="平行四边形 200"/>
          <p:cNvSpPr/>
          <p:nvPr/>
        </p:nvSpPr>
        <p:spPr>
          <a:xfrm rot="5400000">
            <a:off x="5579319" y="3018590"/>
            <a:ext cx="355228" cy="13071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98" name="平行四边形 197"/>
          <p:cNvSpPr/>
          <p:nvPr/>
        </p:nvSpPr>
        <p:spPr>
          <a:xfrm flipH="1">
            <a:off x="5691579" y="2906329"/>
            <a:ext cx="420155"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99" name="平行四边形 198"/>
          <p:cNvSpPr/>
          <p:nvPr/>
        </p:nvSpPr>
        <p:spPr>
          <a:xfrm rot="5400000">
            <a:off x="5867910" y="2901236"/>
            <a:ext cx="357143" cy="13432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96" name="平行四边形 195"/>
          <p:cNvSpPr/>
          <p:nvPr/>
        </p:nvSpPr>
        <p:spPr>
          <a:xfrm flipH="1">
            <a:off x="5979325" y="2789824"/>
            <a:ext cx="420155"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97" name="平行四边形 196"/>
          <p:cNvSpPr/>
          <p:nvPr/>
        </p:nvSpPr>
        <p:spPr>
          <a:xfrm rot="5400000">
            <a:off x="6153754" y="2784736"/>
            <a:ext cx="357129" cy="13432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94" name="平行四边形 193"/>
          <p:cNvSpPr/>
          <p:nvPr/>
        </p:nvSpPr>
        <p:spPr>
          <a:xfrm flipH="1">
            <a:off x="6267919" y="2673329"/>
            <a:ext cx="420155"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95" name="平行四边形 194"/>
          <p:cNvSpPr/>
          <p:nvPr/>
        </p:nvSpPr>
        <p:spPr>
          <a:xfrm rot="5400000">
            <a:off x="6445530" y="2671424"/>
            <a:ext cx="354585" cy="13432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92" name="平行四边形 191"/>
          <p:cNvSpPr/>
          <p:nvPr/>
        </p:nvSpPr>
        <p:spPr>
          <a:xfrm flipH="1">
            <a:off x="6554381" y="2560975"/>
            <a:ext cx="424619"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93" name="平行四边形 192"/>
          <p:cNvSpPr/>
          <p:nvPr/>
        </p:nvSpPr>
        <p:spPr>
          <a:xfrm rot="5400000">
            <a:off x="6733346" y="2555956"/>
            <a:ext cx="356988" cy="13432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88" name="平行四边形 187"/>
          <p:cNvSpPr/>
          <p:nvPr/>
        </p:nvSpPr>
        <p:spPr>
          <a:xfrm flipH="1">
            <a:off x="6845752" y="2444621"/>
            <a:ext cx="420155"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335" name="任意多边形 334"/>
          <p:cNvSpPr/>
          <p:nvPr/>
        </p:nvSpPr>
        <p:spPr>
          <a:xfrm flipH="1">
            <a:off x="4958426" y="2683523"/>
            <a:ext cx="2309807" cy="1862856"/>
          </a:xfrm>
          <a:custGeom>
            <a:avLst/>
            <a:gdLst>
              <a:gd name="connsiteX0" fmla="*/ 440516 w 2309807"/>
              <a:gd name="connsiteY0" fmla="*/ 1861894 h 1862856"/>
              <a:gd name="connsiteX1" fmla="*/ 216019 w 2309807"/>
              <a:gd name="connsiteY1" fmla="*/ 1861894 h 1862856"/>
              <a:gd name="connsiteX2" fmla="*/ 215486 w 2309807"/>
              <a:gd name="connsiteY2" fmla="*/ 1862856 h 1862856"/>
              <a:gd name="connsiteX3" fmla="*/ 440516 w 2309807"/>
              <a:gd name="connsiteY3" fmla="*/ 1862856 h 1862856"/>
              <a:gd name="connsiteX4" fmla="*/ 1017967 w 2309807"/>
              <a:gd name="connsiteY4" fmla="*/ 1631189 h 1862856"/>
              <a:gd name="connsiteX5" fmla="*/ 1017586 w 2309807"/>
              <a:gd name="connsiteY5" fmla="*/ 1631876 h 1862856"/>
              <a:gd name="connsiteX6" fmla="*/ 1017967 w 2309807"/>
              <a:gd name="connsiteY6" fmla="*/ 1631876 h 1862856"/>
              <a:gd name="connsiteX7" fmla="*/ 1306693 w 2309807"/>
              <a:gd name="connsiteY7" fmla="*/ 1512912 h 1862856"/>
              <a:gd name="connsiteX8" fmla="*/ 1304769 w 2309807"/>
              <a:gd name="connsiteY8" fmla="*/ 1516385 h 1862856"/>
              <a:gd name="connsiteX9" fmla="*/ 1306693 w 2309807"/>
              <a:gd name="connsiteY9" fmla="*/ 1516385 h 1862856"/>
              <a:gd name="connsiteX10" fmla="*/ 1595419 w 2309807"/>
              <a:gd name="connsiteY10" fmla="*/ 1396182 h 1862856"/>
              <a:gd name="connsiteX11" fmla="*/ 1593107 w 2309807"/>
              <a:gd name="connsiteY11" fmla="*/ 1400356 h 1862856"/>
              <a:gd name="connsiteX12" fmla="*/ 1369044 w 2309807"/>
              <a:gd name="connsiteY12" fmla="*/ 1400356 h 1862856"/>
              <a:gd name="connsiteX13" fmla="*/ 1368745 w 2309807"/>
              <a:gd name="connsiteY13" fmla="*/ 1400895 h 1862856"/>
              <a:gd name="connsiteX14" fmla="*/ 1595419 w 2309807"/>
              <a:gd name="connsiteY14" fmla="*/ 1400895 h 1862856"/>
              <a:gd name="connsiteX15" fmla="*/ 288726 w 2309807"/>
              <a:gd name="connsiteY15" fmla="*/ 0 h 1862856"/>
              <a:gd name="connsiteX16" fmla="*/ 0 w 2309807"/>
              <a:gd name="connsiteY16" fmla="*/ 0 h 1862856"/>
              <a:gd name="connsiteX17" fmla="*/ 0 w 2309807"/>
              <a:gd name="connsiteY17" fmla="*/ 1149129 h 1862856"/>
              <a:gd name="connsiteX18" fmla="*/ 2325 w 2309807"/>
              <a:gd name="connsiteY18" fmla="*/ 1149129 h 1862856"/>
              <a:gd name="connsiteX19" fmla="*/ 2325 w 2309807"/>
              <a:gd name="connsiteY19" fmla="*/ 1737124 h 1862856"/>
              <a:gd name="connsiteX20" fmla="*/ 218232 w 2309807"/>
              <a:gd name="connsiteY20" fmla="*/ 1737124 h 1862856"/>
              <a:gd name="connsiteX21" fmla="*/ 282415 w 2309807"/>
              <a:gd name="connsiteY21" fmla="*/ 1621259 h 1862856"/>
              <a:gd name="connsiteX22" fmla="*/ 508738 w 2309807"/>
              <a:gd name="connsiteY22" fmla="*/ 1621259 h 1862856"/>
              <a:gd name="connsiteX23" fmla="*/ 571859 w 2309807"/>
              <a:gd name="connsiteY23" fmla="*/ 1507312 h 1862856"/>
              <a:gd name="connsiteX24" fmla="*/ 799734 w 2309807"/>
              <a:gd name="connsiteY24" fmla="*/ 1507312 h 1862856"/>
              <a:gd name="connsiteX25" fmla="*/ 863212 w 2309807"/>
              <a:gd name="connsiteY25" fmla="*/ 1392720 h 1862856"/>
              <a:gd name="connsiteX26" fmla="*/ 1086418 w 2309807"/>
              <a:gd name="connsiteY26" fmla="*/ 1392720 h 1862856"/>
              <a:gd name="connsiteX27" fmla="*/ 1150957 w 2309807"/>
              <a:gd name="connsiteY27" fmla="*/ 1276214 h 1862856"/>
              <a:gd name="connsiteX28" fmla="*/ 1375021 w 2309807"/>
              <a:gd name="connsiteY28" fmla="*/ 1276214 h 1862856"/>
              <a:gd name="connsiteX29" fmla="*/ 1439552 w 2309807"/>
              <a:gd name="connsiteY29" fmla="*/ 1159721 h 1862856"/>
              <a:gd name="connsiteX30" fmla="*/ 1663775 w 2309807"/>
              <a:gd name="connsiteY30" fmla="*/ 1159721 h 1862856"/>
              <a:gd name="connsiteX31" fmla="*/ 1726015 w 2309807"/>
              <a:gd name="connsiteY31" fmla="*/ 1047365 h 1862856"/>
              <a:gd name="connsiteX32" fmla="*/ 1952931 w 2309807"/>
              <a:gd name="connsiteY32" fmla="*/ 1047365 h 1862856"/>
              <a:gd name="connsiteX33" fmla="*/ 2017385 w 2309807"/>
              <a:gd name="connsiteY33" fmla="*/ 931012 h 1862856"/>
              <a:gd name="connsiteX34" fmla="*/ 2304240 w 2309807"/>
              <a:gd name="connsiteY34" fmla="*/ 931012 h 1862856"/>
              <a:gd name="connsiteX35" fmla="*/ 2299103 w 2309807"/>
              <a:gd name="connsiteY35" fmla="*/ 940286 h 1862856"/>
              <a:gd name="connsiteX36" fmla="*/ 2309807 w 2309807"/>
              <a:gd name="connsiteY36" fmla="*/ 940286 h 1862856"/>
              <a:gd name="connsiteX37" fmla="*/ 2309807 w 2309807"/>
              <a:gd name="connsiteY37" fmla="*/ 809075 h 1862856"/>
              <a:gd name="connsiteX38" fmla="*/ 2021081 w 2309807"/>
              <a:gd name="connsiteY38" fmla="*/ 809075 h 1862856"/>
              <a:gd name="connsiteX39" fmla="*/ 2021081 w 2309807"/>
              <a:gd name="connsiteY39" fmla="*/ 692942 h 1862856"/>
              <a:gd name="connsiteX40" fmla="*/ 1732355 w 2309807"/>
              <a:gd name="connsiteY40" fmla="*/ 692942 h 1862856"/>
              <a:gd name="connsiteX41" fmla="*/ 1732355 w 2309807"/>
              <a:gd name="connsiteY41" fmla="*/ 577452 h 1862856"/>
              <a:gd name="connsiteX42" fmla="*/ 1443630 w 2309807"/>
              <a:gd name="connsiteY42" fmla="*/ 577452 h 1862856"/>
              <a:gd name="connsiteX43" fmla="*/ 1443630 w 2309807"/>
              <a:gd name="connsiteY43" fmla="*/ 461961 h 1862856"/>
              <a:gd name="connsiteX44" fmla="*/ 1154904 w 2309807"/>
              <a:gd name="connsiteY44" fmla="*/ 461961 h 1862856"/>
              <a:gd name="connsiteX45" fmla="*/ 1154904 w 2309807"/>
              <a:gd name="connsiteY45" fmla="*/ 346471 h 1862856"/>
              <a:gd name="connsiteX46" fmla="*/ 866178 w 2309807"/>
              <a:gd name="connsiteY46" fmla="*/ 346471 h 1862856"/>
              <a:gd name="connsiteX47" fmla="*/ 866178 w 2309807"/>
              <a:gd name="connsiteY47" fmla="*/ 230981 h 1862856"/>
              <a:gd name="connsiteX48" fmla="*/ 577452 w 2309807"/>
              <a:gd name="connsiteY48" fmla="*/ 230981 h 1862856"/>
              <a:gd name="connsiteX49" fmla="*/ 577452 w 2309807"/>
              <a:gd name="connsiteY49" fmla="*/ 115490 h 1862856"/>
              <a:gd name="connsiteX50" fmla="*/ 288726 w 2309807"/>
              <a:gd name="connsiteY50" fmla="*/ 115490 h 186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309807" h="1862856">
                <a:moveTo>
                  <a:pt x="440516" y="1861894"/>
                </a:moveTo>
                <a:lnTo>
                  <a:pt x="216019" y="1861894"/>
                </a:lnTo>
                <a:lnTo>
                  <a:pt x="215486" y="1862856"/>
                </a:lnTo>
                <a:lnTo>
                  <a:pt x="440516" y="1862856"/>
                </a:lnTo>
                <a:close/>
                <a:moveTo>
                  <a:pt x="1017967" y="1631189"/>
                </a:moveTo>
                <a:lnTo>
                  <a:pt x="1017586" y="1631876"/>
                </a:lnTo>
                <a:lnTo>
                  <a:pt x="1017967" y="1631876"/>
                </a:lnTo>
                <a:close/>
                <a:moveTo>
                  <a:pt x="1306693" y="1512912"/>
                </a:moveTo>
                <a:lnTo>
                  <a:pt x="1304769" y="1516385"/>
                </a:lnTo>
                <a:lnTo>
                  <a:pt x="1306693" y="1516385"/>
                </a:lnTo>
                <a:close/>
                <a:moveTo>
                  <a:pt x="1595419" y="1396182"/>
                </a:moveTo>
                <a:lnTo>
                  <a:pt x="1593107" y="1400356"/>
                </a:lnTo>
                <a:lnTo>
                  <a:pt x="1369044" y="1400356"/>
                </a:lnTo>
                <a:lnTo>
                  <a:pt x="1368745" y="1400895"/>
                </a:lnTo>
                <a:lnTo>
                  <a:pt x="1595419" y="1400895"/>
                </a:lnTo>
                <a:close/>
                <a:moveTo>
                  <a:pt x="288726" y="0"/>
                </a:moveTo>
                <a:lnTo>
                  <a:pt x="0" y="0"/>
                </a:lnTo>
                <a:lnTo>
                  <a:pt x="0" y="1149129"/>
                </a:lnTo>
                <a:lnTo>
                  <a:pt x="2325" y="1149129"/>
                </a:lnTo>
                <a:lnTo>
                  <a:pt x="2325" y="1737124"/>
                </a:lnTo>
                <a:lnTo>
                  <a:pt x="218232" y="1737124"/>
                </a:lnTo>
                <a:lnTo>
                  <a:pt x="282415" y="1621259"/>
                </a:lnTo>
                <a:lnTo>
                  <a:pt x="508738" y="1621259"/>
                </a:lnTo>
                <a:lnTo>
                  <a:pt x="571859" y="1507312"/>
                </a:lnTo>
                <a:lnTo>
                  <a:pt x="799734" y="1507312"/>
                </a:lnTo>
                <a:lnTo>
                  <a:pt x="863212" y="1392720"/>
                </a:lnTo>
                <a:lnTo>
                  <a:pt x="1086418" y="1392720"/>
                </a:lnTo>
                <a:lnTo>
                  <a:pt x="1150957" y="1276214"/>
                </a:lnTo>
                <a:lnTo>
                  <a:pt x="1375021" y="1276214"/>
                </a:lnTo>
                <a:lnTo>
                  <a:pt x="1439552" y="1159721"/>
                </a:lnTo>
                <a:lnTo>
                  <a:pt x="1663775" y="1159721"/>
                </a:lnTo>
                <a:lnTo>
                  <a:pt x="1726015" y="1047365"/>
                </a:lnTo>
                <a:lnTo>
                  <a:pt x="1952931" y="1047365"/>
                </a:lnTo>
                <a:lnTo>
                  <a:pt x="2017385" y="931012"/>
                </a:lnTo>
                <a:lnTo>
                  <a:pt x="2304240" y="931012"/>
                </a:lnTo>
                <a:lnTo>
                  <a:pt x="2299103" y="940286"/>
                </a:lnTo>
                <a:lnTo>
                  <a:pt x="2309807" y="940286"/>
                </a:lnTo>
                <a:lnTo>
                  <a:pt x="2309807" y="809075"/>
                </a:lnTo>
                <a:lnTo>
                  <a:pt x="2021081" y="809075"/>
                </a:lnTo>
                <a:lnTo>
                  <a:pt x="2021081" y="692942"/>
                </a:lnTo>
                <a:lnTo>
                  <a:pt x="1732355" y="692942"/>
                </a:lnTo>
                <a:lnTo>
                  <a:pt x="1732355" y="577452"/>
                </a:lnTo>
                <a:lnTo>
                  <a:pt x="1443630" y="577452"/>
                </a:lnTo>
                <a:lnTo>
                  <a:pt x="1443630" y="461961"/>
                </a:lnTo>
                <a:lnTo>
                  <a:pt x="1154904" y="461961"/>
                </a:lnTo>
                <a:lnTo>
                  <a:pt x="1154904" y="346471"/>
                </a:lnTo>
                <a:lnTo>
                  <a:pt x="866178" y="346471"/>
                </a:lnTo>
                <a:lnTo>
                  <a:pt x="866178" y="230981"/>
                </a:lnTo>
                <a:lnTo>
                  <a:pt x="577452" y="230981"/>
                </a:lnTo>
                <a:lnTo>
                  <a:pt x="577452" y="115490"/>
                </a:lnTo>
                <a:lnTo>
                  <a:pt x="288726" y="115490"/>
                </a:lnTo>
                <a:close/>
              </a:path>
            </a:pathLst>
          </a:custGeom>
          <a:gradFill flip="none" rotWithShape="1">
            <a:gsLst>
              <a:gs pos="0">
                <a:srgbClr val="E35353"/>
              </a:gs>
              <a:gs pos="100000">
                <a:srgbClr val="ED9393"/>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90" name="平行四边形 189"/>
          <p:cNvSpPr/>
          <p:nvPr/>
        </p:nvSpPr>
        <p:spPr>
          <a:xfrm rot="16200000" flipH="1" flipV="1">
            <a:off x="3678923" y="4398457"/>
            <a:ext cx="2429156" cy="133711"/>
          </a:xfrm>
          <a:prstGeom prst="parallelogram">
            <a:avLst>
              <a:gd name="adj" fmla="val 183941"/>
            </a:avLst>
          </a:prstGeom>
          <a:gradFill>
            <a:gsLst>
              <a:gs pos="0">
                <a:srgbClr val="E35353"/>
              </a:gs>
              <a:gs pos="100000">
                <a:srgbClr val="F0A6A6"/>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73" name="任意多边形 172"/>
          <p:cNvSpPr/>
          <p:nvPr/>
        </p:nvSpPr>
        <p:spPr>
          <a:xfrm rot="5400000">
            <a:off x="5056353" y="3302617"/>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74" name="任意多边形 173"/>
          <p:cNvSpPr/>
          <p:nvPr/>
        </p:nvSpPr>
        <p:spPr>
          <a:xfrm rot="5400000">
            <a:off x="5347282" y="3186753"/>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75" name="任意多边形 174"/>
          <p:cNvSpPr/>
          <p:nvPr/>
        </p:nvSpPr>
        <p:spPr>
          <a:xfrm rot="5400000">
            <a:off x="5636726" y="3072805"/>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76" name="任意多边形 175"/>
          <p:cNvSpPr/>
          <p:nvPr/>
        </p:nvSpPr>
        <p:spPr>
          <a:xfrm rot="5400000">
            <a:off x="5922662" y="2956301"/>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77" name="任意多边形 176"/>
          <p:cNvSpPr/>
          <p:nvPr/>
        </p:nvSpPr>
        <p:spPr>
          <a:xfrm rot="5400000">
            <a:off x="6210726" y="2841709"/>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78" name="任意多边形 177"/>
          <p:cNvSpPr/>
          <p:nvPr/>
        </p:nvSpPr>
        <p:spPr>
          <a:xfrm rot="5400000">
            <a:off x="6499322" y="2725214"/>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79" name="任意多边形 178"/>
          <p:cNvSpPr/>
          <p:nvPr/>
        </p:nvSpPr>
        <p:spPr>
          <a:xfrm rot="5400000">
            <a:off x="6790250" y="2612860"/>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62" name="平行四边形 161"/>
          <p:cNvSpPr/>
          <p:nvPr/>
        </p:nvSpPr>
        <p:spPr>
          <a:xfrm flipH="1">
            <a:off x="6979853" y="4420647"/>
            <a:ext cx="420155" cy="240635"/>
          </a:xfrm>
          <a:prstGeom prst="parallelogram">
            <a:avLst>
              <a:gd name="adj" fmla="val 55395"/>
            </a:avLst>
          </a:prstGeom>
          <a:gradFill flip="none" rotWithShape="1">
            <a:gsLst>
              <a:gs pos="0">
                <a:schemeClr val="bg1"/>
              </a:gs>
              <a:gs pos="100000">
                <a:schemeClr val="bg1">
                  <a:lumMod val="8500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60" name="平行四边形 159"/>
          <p:cNvSpPr/>
          <p:nvPr/>
        </p:nvSpPr>
        <p:spPr>
          <a:xfrm flipH="1">
            <a:off x="6690201" y="4304781"/>
            <a:ext cx="425672"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58" name="平行四边形 157"/>
          <p:cNvSpPr/>
          <p:nvPr/>
        </p:nvSpPr>
        <p:spPr>
          <a:xfrm flipH="1">
            <a:off x="6400759" y="4190835"/>
            <a:ext cx="425671"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56" name="平行四边形 155"/>
          <p:cNvSpPr/>
          <p:nvPr/>
        </p:nvSpPr>
        <p:spPr>
          <a:xfrm flipH="1">
            <a:off x="6114921" y="4076243"/>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54" name="平行四边形 153"/>
          <p:cNvSpPr/>
          <p:nvPr/>
        </p:nvSpPr>
        <p:spPr>
          <a:xfrm flipH="1">
            <a:off x="5827177" y="3959737"/>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52" name="平行四边形 151"/>
          <p:cNvSpPr/>
          <p:nvPr/>
        </p:nvSpPr>
        <p:spPr>
          <a:xfrm flipH="1">
            <a:off x="5538581" y="3843244"/>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50" name="平行四边形 149"/>
          <p:cNvSpPr/>
          <p:nvPr/>
        </p:nvSpPr>
        <p:spPr>
          <a:xfrm flipH="1">
            <a:off x="5247655" y="3730888"/>
            <a:ext cx="424619"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46" name="平行四边形 145"/>
          <p:cNvSpPr/>
          <p:nvPr/>
        </p:nvSpPr>
        <p:spPr>
          <a:xfrm flipH="1">
            <a:off x="4960749" y="3614535"/>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304" name="任意多边形 303"/>
          <p:cNvSpPr/>
          <p:nvPr/>
        </p:nvSpPr>
        <p:spPr>
          <a:xfrm>
            <a:off x="5092118" y="3853437"/>
            <a:ext cx="2309807" cy="1735385"/>
          </a:xfrm>
          <a:custGeom>
            <a:avLst/>
            <a:gdLst>
              <a:gd name="connsiteX0" fmla="*/ 575875 w 2309807"/>
              <a:gd name="connsiteY0" fmla="*/ 1500534 h 1735385"/>
              <a:gd name="connsiteX1" fmla="*/ 705971 w 2309807"/>
              <a:gd name="connsiteY1" fmla="*/ 1735385 h 1735385"/>
              <a:gd name="connsiteX2" fmla="*/ 705245 w 2309807"/>
              <a:gd name="connsiteY2" fmla="*/ 1735385 h 1735385"/>
              <a:gd name="connsiteX3" fmla="*/ 1504249 w 2309807"/>
              <a:gd name="connsiteY3" fmla="*/ 1382113 h 1735385"/>
              <a:gd name="connsiteX4" fmla="*/ 1576684 w 2309807"/>
              <a:gd name="connsiteY4" fmla="*/ 1508598 h 1735385"/>
              <a:gd name="connsiteX5" fmla="*/ 1574315 w 2309807"/>
              <a:gd name="connsiteY5" fmla="*/ 1508598 h 1735385"/>
              <a:gd name="connsiteX6" fmla="*/ 1863136 w 2309807"/>
              <a:gd name="connsiteY6" fmla="*/ 1280213 h 1735385"/>
              <a:gd name="connsiteX7" fmla="*/ 1865870 w 2309807"/>
              <a:gd name="connsiteY7" fmla="*/ 1280213 h 1735385"/>
              <a:gd name="connsiteX8" fmla="*/ 1865870 w 2309807"/>
              <a:gd name="connsiteY8" fmla="*/ 1393108 h 1735385"/>
              <a:gd name="connsiteX9" fmla="*/ 1865073 w 2309807"/>
              <a:gd name="connsiteY9" fmla="*/ 1393108 h 1735385"/>
              <a:gd name="connsiteX10" fmla="*/ 1865073 w 2309807"/>
              <a:gd name="connsiteY10" fmla="*/ 1283730 h 1735385"/>
              <a:gd name="connsiteX11" fmla="*/ 0 w 2309807"/>
              <a:gd name="connsiteY11" fmla="*/ 0 h 1735385"/>
              <a:gd name="connsiteX12" fmla="*/ 288726 w 2309807"/>
              <a:gd name="connsiteY12" fmla="*/ 0 h 1735385"/>
              <a:gd name="connsiteX13" fmla="*/ 288726 w 2309807"/>
              <a:gd name="connsiteY13" fmla="*/ 115490 h 1735385"/>
              <a:gd name="connsiteX14" fmla="*/ 577452 w 2309807"/>
              <a:gd name="connsiteY14" fmla="*/ 115490 h 1735385"/>
              <a:gd name="connsiteX15" fmla="*/ 577452 w 2309807"/>
              <a:gd name="connsiteY15" fmla="*/ 230981 h 1735385"/>
              <a:gd name="connsiteX16" fmla="*/ 866178 w 2309807"/>
              <a:gd name="connsiteY16" fmla="*/ 230981 h 1735385"/>
              <a:gd name="connsiteX17" fmla="*/ 866178 w 2309807"/>
              <a:gd name="connsiteY17" fmla="*/ 346471 h 1735385"/>
              <a:gd name="connsiteX18" fmla="*/ 1154904 w 2309807"/>
              <a:gd name="connsiteY18" fmla="*/ 346471 h 1735385"/>
              <a:gd name="connsiteX19" fmla="*/ 1154904 w 2309807"/>
              <a:gd name="connsiteY19" fmla="*/ 461962 h 1735385"/>
              <a:gd name="connsiteX20" fmla="*/ 1443630 w 2309807"/>
              <a:gd name="connsiteY20" fmla="*/ 461962 h 1735385"/>
              <a:gd name="connsiteX21" fmla="*/ 1443630 w 2309807"/>
              <a:gd name="connsiteY21" fmla="*/ 577452 h 1735385"/>
              <a:gd name="connsiteX22" fmla="*/ 1732355 w 2309807"/>
              <a:gd name="connsiteY22" fmla="*/ 577452 h 1735385"/>
              <a:gd name="connsiteX23" fmla="*/ 1732355 w 2309807"/>
              <a:gd name="connsiteY23" fmla="*/ 692942 h 1735385"/>
              <a:gd name="connsiteX24" fmla="*/ 2021081 w 2309807"/>
              <a:gd name="connsiteY24" fmla="*/ 692942 h 1735385"/>
              <a:gd name="connsiteX25" fmla="*/ 2021081 w 2309807"/>
              <a:gd name="connsiteY25" fmla="*/ 809075 h 1735385"/>
              <a:gd name="connsiteX26" fmla="*/ 2309807 w 2309807"/>
              <a:gd name="connsiteY26" fmla="*/ 809075 h 1735385"/>
              <a:gd name="connsiteX27" fmla="*/ 2309807 w 2309807"/>
              <a:gd name="connsiteY27" fmla="*/ 927033 h 1735385"/>
              <a:gd name="connsiteX28" fmla="*/ 2307697 w 2309807"/>
              <a:gd name="connsiteY28" fmla="*/ 923224 h 1735385"/>
              <a:gd name="connsiteX29" fmla="*/ 2020842 w 2309807"/>
              <a:gd name="connsiteY29" fmla="*/ 923224 h 1735385"/>
              <a:gd name="connsiteX30" fmla="*/ 2154142 w 2309807"/>
              <a:gd name="connsiteY30" fmla="*/ 1163859 h 1735385"/>
              <a:gd name="connsiteX31" fmla="*/ 2154596 w 2309807"/>
              <a:gd name="connsiteY31" fmla="*/ 1163859 h 1735385"/>
              <a:gd name="connsiteX32" fmla="*/ 2154596 w 2309807"/>
              <a:gd name="connsiteY32" fmla="*/ 1277618 h 1735385"/>
              <a:gd name="connsiteX33" fmla="*/ 2154091 w 2309807"/>
              <a:gd name="connsiteY33" fmla="*/ 1277618 h 1735385"/>
              <a:gd name="connsiteX34" fmla="*/ 2154091 w 2309807"/>
              <a:gd name="connsiteY34" fmla="*/ 1167061 h 1735385"/>
              <a:gd name="connsiteX35" fmla="*/ 2019773 w 2309807"/>
              <a:gd name="connsiteY35" fmla="*/ 923225 h 1735385"/>
              <a:gd name="connsiteX36" fmla="*/ 2019773 w 2309807"/>
              <a:gd name="connsiteY36" fmla="*/ 1036377 h 1735385"/>
              <a:gd name="connsiteX37" fmla="*/ 2152662 w 2309807"/>
              <a:gd name="connsiteY37" fmla="*/ 1277618 h 1735385"/>
              <a:gd name="connsiteX38" fmla="*/ 2152646 w 2309807"/>
              <a:gd name="connsiteY38" fmla="*/ 1277618 h 1735385"/>
              <a:gd name="connsiteX39" fmla="*/ 2020784 w 2309807"/>
              <a:gd name="connsiteY39" fmla="*/ 1039578 h 1735385"/>
              <a:gd name="connsiteX40" fmla="*/ 1729472 w 2309807"/>
              <a:gd name="connsiteY40" fmla="*/ 1039578 h 1735385"/>
              <a:gd name="connsiteX41" fmla="*/ 1730754 w 2309807"/>
              <a:gd name="connsiteY41" fmla="*/ 1041892 h 1735385"/>
              <a:gd name="connsiteX42" fmla="*/ 1730754 w 2309807"/>
              <a:gd name="connsiteY42" fmla="*/ 1150643 h 1735385"/>
              <a:gd name="connsiteX43" fmla="*/ 1864318 w 2309807"/>
              <a:gd name="connsiteY43" fmla="*/ 1393108 h 1735385"/>
              <a:gd name="connsiteX44" fmla="*/ 1577144 w 2309807"/>
              <a:gd name="connsiteY44" fmla="*/ 1393108 h 1735385"/>
              <a:gd name="connsiteX45" fmla="*/ 1577144 w 2309807"/>
              <a:gd name="connsiteY45" fmla="*/ 1508598 h 1735385"/>
              <a:gd name="connsiteX46" fmla="*/ 1576951 w 2309807"/>
              <a:gd name="connsiteY46" fmla="*/ 1508598 h 1735385"/>
              <a:gd name="connsiteX47" fmla="*/ 1576951 w 2309807"/>
              <a:gd name="connsiteY47" fmla="*/ 1392568 h 1735385"/>
              <a:gd name="connsiteX48" fmla="*/ 1863158 w 2309807"/>
              <a:gd name="connsiteY48" fmla="*/ 1392568 h 1735385"/>
              <a:gd name="connsiteX49" fmla="*/ 1729858 w 2309807"/>
              <a:gd name="connsiteY49" fmla="*/ 1151933 h 1735385"/>
              <a:gd name="connsiteX50" fmla="*/ 1443009 w 2309807"/>
              <a:gd name="connsiteY50" fmla="*/ 1151933 h 1735385"/>
              <a:gd name="connsiteX51" fmla="*/ 1510063 w 2309807"/>
              <a:gd name="connsiteY51" fmla="*/ 1272980 h 1735385"/>
              <a:gd name="connsiteX52" fmla="*/ 1439285 w 2309807"/>
              <a:gd name="connsiteY52" fmla="*/ 1149388 h 1735385"/>
              <a:gd name="connsiteX53" fmla="*/ 1439285 w 2309807"/>
              <a:gd name="connsiteY53" fmla="*/ 1268428 h 1735385"/>
              <a:gd name="connsiteX54" fmla="*/ 1154415 w 2309807"/>
              <a:gd name="connsiteY54" fmla="*/ 1268428 h 1735385"/>
              <a:gd name="connsiteX55" fmla="*/ 1287714 w 2309807"/>
              <a:gd name="connsiteY55" fmla="*/ 1509062 h 1735385"/>
              <a:gd name="connsiteX56" fmla="*/ 1288419 w 2309807"/>
              <a:gd name="connsiteY56" fmla="*/ 1509062 h 1735385"/>
              <a:gd name="connsiteX57" fmla="*/ 1288419 w 2309807"/>
              <a:gd name="connsiteY57" fmla="*/ 1511693 h 1735385"/>
              <a:gd name="connsiteX58" fmla="*/ 1154414 w 2309807"/>
              <a:gd name="connsiteY58" fmla="*/ 1268427 h 1735385"/>
              <a:gd name="connsiteX59" fmla="*/ 1154414 w 2309807"/>
              <a:gd name="connsiteY59" fmla="*/ 1381735 h 1735385"/>
              <a:gd name="connsiteX60" fmla="*/ 1287917 w 2309807"/>
              <a:gd name="connsiteY60" fmla="*/ 1624089 h 1735385"/>
              <a:gd name="connsiteX61" fmla="*/ 1285997 w 2309807"/>
              <a:gd name="connsiteY61" fmla="*/ 1624089 h 1735385"/>
              <a:gd name="connsiteX62" fmla="*/ 1153516 w 2309807"/>
              <a:gd name="connsiteY62" fmla="*/ 1384933 h 1735385"/>
              <a:gd name="connsiteX63" fmla="*/ 866669 w 2309807"/>
              <a:gd name="connsiteY63" fmla="*/ 1384933 h 1735385"/>
              <a:gd name="connsiteX64" fmla="*/ 999693 w 2309807"/>
              <a:gd name="connsiteY64" fmla="*/ 1625070 h 1735385"/>
              <a:gd name="connsiteX65" fmla="*/ 999693 w 2309807"/>
              <a:gd name="connsiteY65" fmla="*/ 1735385 h 1735385"/>
              <a:gd name="connsiteX66" fmla="*/ 998343 w 2309807"/>
              <a:gd name="connsiteY66" fmla="*/ 1735385 h 1735385"/>
              <a:gd name="connsiteX67" fmla="*/ 997377 w 2309807"/>
              <a:gd name="connsiteY67" fmla="*/ 1733642 h 1735385"/>
              <a:gd name="connsiteX68" fmla="*/ 997377 w 2309807"/>
              <a:gd name="connsiteY68" fmla="*/ 1622219 h 1735385"/>
              <a:gd name="connsiteX69" fmla="*/ 866667 w 2309807"/>
              <a:gd name="connsiteY69" fmla="*/ 1384933 h 1735385"/>
              <a:gd name="connsiteX70" fmla="*/ 866667 w 2309807"/>
              <a:gd name="connsiteY70" fmla="*/ 1499525 h 1735385"/>
              <a:gd name="connsiteX71" fmla="*/ 575319 w 2309807"/>
              <a:gd name="connsiteY71" fmla="*/ 1499525 h 1735385"/>
              <a:gd name="connsiteX72" fmla="*/ 575318 w 2309807"/>
              <a:gd name="connsiteY72" fmla="*/ 1499523 h 1735385"/>
              <a:gd name="connsiteX73" fmla="*/ 575318 w 2309807"/>
              <a:gd name="connsiteY73" fmla="*/ 1499525 h 1735385"/>
              <a:gd name="connsiteX74" fmla="*/ 575316 w 2309807"/>
              <a:gd name="connsiteY74" fmla="*/ 1499525 h 1735385"/>
              <a:gd name="connsiteX75" fmla="*/ 575318 w 2309807"/>
              <a:gd name="connsiteY75" fmla="*/ 1499528 h 1735385"/>
              <a:gd name="connsiteX76" fmla="*/ 575318 w 2309807"/>
              <a:gd name="connsiteY76" fmla="*/ 1610268 h 1735385"/>
              <a:gd name="connsiteX77" fmla="*/ 577083 w 2309807"/>
              <a:gd name="connsiteY77" fmla="*/ 1613472 h 1735385"/>
              <a:gd name="connsiteX78" fmla="*/ 285873 w 2309807"/>
              <a:gd name="connsiteY78" fmla="*/ 1613472 h 1735385"/>
              <a:gd name="connsiteX79" fmla="*/ 287575 w 2309807"/>
              <a:gd name="connsiteY79" fmla="*/ 1616543 h 1735385"/>
              <a:gd name="connsiteX80" fmla="*/ 287575 w 2309807"/>
              <a:gd name="connsiteY80" fmla="*/ 1726138 h 1735385"/>
              <a:gd name="connsiteX81" fmla="*/ 292669 w 2309807"/>
              <a:gd name="connsiteY81" fmla="*/ 1735385 h 1735385"/>
              <a:gd name="connsiteX82" fmla="*/ 291936 w 2309807"/>
              <a:gd name="connsiteY82" fmla="*/ 1735385 h 1735385"/>
              <a:gd name="connsiteX83" fmla="*/ 288585 w 2309807"/>
              <a:gd name="connsiteY83" fmla="*/ 1729337 h 1735385"/>
              <a:gd name="connsiteX84" fmla="*/ 1738 w 2309807"/>
              <a:gd name="connsiteY84" fmla="*/ 1729337 h 1735385"/>
              <a:gd name="connsiteX85" fmla="*/ 5089 w 2309807"/>
              <a:gd name="connsiteY85" fmla="*/ 1735385 h 1735385"/>
              <a:gd name="connsiteX86" fmla="*/ 0 w 2309807"/>
              <a:gd name="connsiteY86" fmla="*/ 1735385 h 1735385"/>
              <a:gd name="connsiteX87" fmla="*/ 0 w 2309807"/>
              <a:gd name="connsiteY87" fmla="*/ 1149129 h 1735385"/>
              <a:gd name="connsiteX88" fmla="*/ 0 w 2309807"/>
              <a:gd name="connsiteY88" fmla="*/ 1149128 h 173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2309807" h="1735385">
                <a:moveTo>
                  <a:pt x="575875" y="1500534"/>
                </a:moveTo>
                <a:lnTo>
                  <a:pt x="705971" y="1735385"/>
                </a:lnTo>
                <a:lnTo>
                  <a:pt x="705245" y="1735385"/>
                </a:lnTo>
                <a:close/>
                <a:moveTo>
                  <a:pt x="1504249" y="1382113"/>
                </a:moveTo>
                <a:lnTo>
                  <a:pt x="1576684" y="1508598"/>
                </a:lnTo>
                <a:lnTo>
                  <a:pt x="1574315" y="1508598"/>
                </a:lnTo>
                <a:close/>
                <a:moveTo>
                  <a:pt x="1863136" y="1280213"/>
                </a:moveTo>
                <a:lnTo>
                  <a:pt x="1865870" y="1280213"/>
                </a:lnTo>
                <a:lnTo>
                  <a:pt x="1865870" y="1393108"/>
                </a:lnTo>
                <a:lnTo>
                  <a:pt x="1865073" y="1393108"/>
                </a:lnTo>
                <a:lnTo>
                  <a:pt x="1865073" y="1283730"/>
                </a:lnTo>
                <a:close/>
                <a:moveTo>
                  <a:pt x="0" y="0"/>
                </a:moveTo>
                <a:lnTo>
                  <a:pt x="288726" y="0"/>
                </a:lnTo>
                <a:lnTo>
                  <a:pt x="288726" y="115490"/>
                </a:lnTo>
                <a:lnTo>
                  <a:pt x="577452" y="115490"/>
                </a:lnTo>
                <a:lnTo>
                  <a:pt x="577452" y="230981"/>
                </a:lnTo>
                <a:lnTo>
                  <a:pt x="866178" y="230981"/>
                </a:lnTo>
                <a:lnTo>
                  <a:pt x="866178" y="346471"/>
                </a:lnTo>
                <a:lnTo>
                  <a:pt x="1154904" y="346471"/>
                </a:lnTo>
                <a:lnTo>
                  <a:pt x="1154904" y="461962"/>
                </a:lnTo>
                <a:lnTo>
                  <a:pt x="1443630" y="461962"/>
                </a:lnTo>
                <a:lnTo>
                  <a:pt x="1443630" y="577452"/>
                </a:lnTo>
                <a:lnTo>
                  <a:pt x="1732355" y="577452"/>
                </a:lnTo>
                <a:lnTo>
                  <a:pt x="1732355" y="692942"/>
                </a:lnTo>
                <a:lnTo>
                  <a:pt x="2021081" y="692942"/>
                </a:lnTo>
                <a:lnTo>
                  <a:pt x="2021081" y="809075"/>
                </a:lnTo>
                <a:lnTo>
                  <a:pt x="2309807" y="809075"/>
                </a:lnTo>
                <a:lnTo>
                  <a:pt x="2309807" y="927033"/>
                </a:lnTo>
                <a:lnTo>
                  <a:pt x="2307697" y="923224"/>
                </a:lnTo>
                <a:lnTo>
                  <a:pt x="2020842" y="923224"/>
                </a:lnTo>
                <a:lnTo>
                  <a:pt x="2154142" y="1163859"/>
                </a:lnTo>
                <a:lnTo>
                  <a:pt x="2154596" y="1163859"/>
                </a:lnTo>
                <a:lnTo>
                  <a:pt x="2154596" y="1277618"/>
                </a:lnTo>
                <a:lnTo>
                  <a:pt x="2154091" y="1277618"/>
                </a:lnTo>
                <a:lnTo>
                  <a:pt x="2154091" y="1167061"/>
                </a:lnTo>
                <a:lnTo>
                  <a:pt x="2019773" y="923225"/>
                </a:lnTo>
                <a:lnTo>
                  <a:pt x="2019773" y="1036377"/>
                </a:lnTo>
                <a:lnTo>
                  <a:pt x="2152662" y="1277618"/>
                </a:lnTo>
                <a:lnTo>
                  <a:pt x="2152646" y="1277618"/>
                </a:lnTo>
                <a:lnTo>
                  <a:pt x="2020784" y="1039578"/>
                </a:lnTo>
                <a:lnTo>
                  <a:pt x="1729472" y="1039578"/>
                </a:lnTo>
                <a:lnTo>
                  <a:pt x="1730754" y="1041892"/>
                </a:lnTo>
                <a:lnTo>
                  <a:pt x="1730754" y="1150643"/>
                </a:lnTo>
                <a:lnTo>
                  <a:pt x="1864318" y="1393108"/>
                </a:lnTo>
                <a:lnTo>
                  <a:pt x="1577144" y="1393108"/>
                </a:lnTo>
                <a:lnTo>
                  <a:pt x="1577144" y="1508598"/>
                </a:lnTo>
                <a:lnTo>
                  <a:pt x="1576951" y="1508598"/>
                </a:lnTo>
                <a:lnTo>
                  <a:pt x="1576951" y="1392568"/>
                </a:lnTo>
                <a:lnTo>
                  <a:pt x="1863158" y="1392568"/>
                </a:lnTo>
                <a:lnTo>
                  <a:pt x="1729858" y="1151933"/>
                </a:lnTo>
                <a:lnTo>
                  <a:pt x="1443009" y="1151933"/>
                </a:lnTo>
                <a:lnTo>
                  <a:pt x="1510063" y="1272980"/>
                </a:lnTo>
                <a:lnTo>
                  <a:pt x="1439285" y="1149388"/>
                </a:lnTo>
                <a:lnTo>
                  <a:pt x="1439285" y="1268428"/>
                </a:lnTo>
                <a:lnTo>
                  <a:pt x="1154415" y="1268428"/>
                </a:lnTo>
                <a:lnTo>
                  <a:pt x="1287714" y="1509062"/>
                </a:lnTo>
                <a:lnTo>
                  <a:pt x="1288419" y="1509062"/>
                </a:lnTo>
                <a:lnTo>
                  <a:pt x="1288419" y="1511693"/>
                </a:lnTo>
                <a:lnTo>
                  <a:pt x="1154414" y="1268427"/>
                </a:lnTo>
                <a:lnTo>
                  <a:pt x="1154414" y="1381735"/>
                </a:lnTo>
                <a:lnTo>
                  <a:pt x="1287917" y="1624089"/>
                </a:lnTo>
                <a:lnTo>
                  <a:pt x="1285997" y="1624089"/>
                </a:lnTo>
                <a:lnTo>
                  <a:pt x="1153516" y="1384933"/>
                </a:lnTo>
                <a:lnTo>
                  <a:pt x="866669" y="1384933"/>
                </a:lnTo>
                <a:lnTo>
                  <a:pt x="999693" y="1625070"/>
                </a:lnTo>
                <a:lnTo>
                  <a:pt x="999693" y="1735385"/>
                </a:lnTo>
                <a:lnTo>
                  <a:pt x="998343" y="1735385"/>
                </a:lnTo>
                <a:lnTo>
                  <a:pt x="997377" y="1733642"/>
                </a:lnTo>
                <a:lnTo>
                  <a:pt x="997377" y="1622219"/>
                </a:lnTo>
                <a:lnTo>
                  <a:pt x="866667" y="1384933"/>
                </a:lnTo>
                <a:lnTo>
                  <a:pt x="866667" y="1499525"/>
                </a:lnTo>
                <a:lnTo>
                  <a:pt x="575319" y="1499525"/>
                </a:lnTo>
                <a:lnTo>
                  <a:pt x="575318" y="1499523"/>
                </a:lnTo>
                <a:lnTo>
                  <a:pt x="575318" y="1499525"/>
                </a:lnTo>
                <a:lnTo>
                  <a:pt x="575316" y="1499525"/>
                </a:lnTo>
                <a:lnTo>
                  <a:pt x="575318" y="1499528"/>
                </a:lnTo>
                <a:lnTo>
                  <a:pt x="575318" y="1610268"/>
                </a:lnTo>
                <a:lnTo>
                  <a:pt x="577083" y="1613472"/>
                </a:lnTo>
                <a:lnTo>
                  <a:pt x="285873" y="1613472"/>
                </a:lnTo>
                <a:lnTo>
                  <a:pt x="287575" y="1616543"/>
                </a:lnTo>
                <a:lnTo>
                  <a:pt x="287575" y="1726138"/>
                </a:lnTo>
                <a:lnTo>
                  <a:pt x="292669" y="1735385"/>
                </a:lnTo>
                <a:lnTo>
                  <a:pt x="291936" y="1735385"/>
                </a:lnTo>
                <a:lnTo>
                  <a:pt x="288585" y="1729337"/>
                </a:lnTo>
                <a:lnTo>
                  <a:pt x="1738" y="1729337"/>
                </a:lnTo>
                <a:lnTo>
                  <a:pt x="5089" y="1735385"/>
                </a:lnTo>
                <a:lnTo>
                  <a:pt x="0" y="1735385"/>
                </a:lnTo>
                <a:lnTo>
                  <a:pt x="0" y="1149129"/>
                </a:lnTo>
                <a:lnTo>
                  <a:pt x="0" y="1149128"/>
                </a:lnTo>
                <a:close/>
              </a:path>
            </a:pathLst>
          </a:custGeom>
          <a:gradFill flip="none" rotWithShape="1">
            <a:gsLst>
              <a:gs pos="20000">
                <a:srgbClr val="019BAB"/>
              </a:gs>
              <a:gs pos="100000">
                <a:srgbClr val="02E6FE"/>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65" name="平行四边形 164"/>
          <p:cNvSpPr/>
          <p:nvPr/>
        </p:nvSpPr>
        <p:spPr>
          <a:xfrm rot="16200000" flipH="1" flipV="1">
            <a:off x="3878062" y="4701558"/>
            <a:ext cx="2299199" cy="133711"/>
          </a:xfrm>
          <a:prstGeom prst="parallelogram">
            <a:avLst>
              <a:gd name="adj" fmla="val 183941"/>
            </a:avLst>
          </a:prstGeom>
          <a:gradFill>
            <a:gsLst>
              <a:gs pos="0">
                <a:srgbClr val="019BAB"/>
              </a:gs>
              <a:gs pos="100000">
                <a:srgbClr val="02E6FE"/>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70" name="平行四边形 169"/>
          <p:cNvSpPr/>
          <p:nvPr/>
        </p:nvSpPr>
        <p:spPr>
          <a:xfrm rot="16200000" flipH="1" flipV="1">
            <a:off x="4613672" y="6016781"/>
            <a:ext cx="830192" cy="136043"/>
          </a:xfrm>
          <a:prstGeom prst="parallelogram">
            <a:avLst>
              <a:gd name="adj" fmla="val 183941"/>
            </a:avLst>
          </a:prstGeom>
          <a:gradFill>
            <a:gsLst>
              <a:gs pos="0">
                <a:srgbClr val="01ACBE">
                  <a:alpha val="50000"/>
                </a:srgbClr>
              </a:gs>
              <a:gs pos="100000">
                <a:srgbClr val="06E6FE">
                  <a:alpha val="0"/>
                </a:srgb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grpSp>
        <p:nvGrpSpPr>
          <p:cNvPr id="39" name="组合 38"/>
          <p:cNvGrpSpPr/>
          <p:nvPr/>
        </p:nvGrpSpPr>
        <p:grpSpPr>
          <a:xfrm>
            <a:off x="5097505" y="4778257"/>
            <a:ext cx="2441615" cy="1969947"/>
            <a:chOff x="4815679" y="4823399"/>
            <a:chExt cx="3044367" cy="2456242"/>
          </a:xfrm>
        </p:grpSpPr>
        <p:grpSp>
          <p:nvGrpSpPr>
            <p:cNvPr id="37" name="组合 36"/>
            <p:cNvGrpSpPr/>
            <p:nvPr/>
          </p:nvGrpSpPr>
          <p:grpSpPr>
            <a:xfrm>
              <a:off x="4815714" y="5686428"/>
              <a:ext cx="523877" cy="442117"/>
              <a:chOff x="4815657" y="5686426"/>
              <a:chExt cx="523896" cy="442117"/>
            </a:xfrm>
          </p:grpSpPr>
          <p:sp>
            <p:nvSpPr>
              <p:cNvPr id="33" name="平行四边形 32"/>
              <p:cNvSpPr/>
              <p:nvPr/>
            </p:nvSpPr>
            <p:spPr>
              <a:xfrm flipH="1">
                <a:off x="4815657" y="5828505"/>
                <a:ext cx="523872" cy="300038"/>
              </a:xfrm>
              <a:prstGeom prst="parallelogram">
                <a:avLst>
                  <a:gd name="adj" fmla="val 55395"/>
                </a:avLst>
              </a:prstGeom>
              <a:gradFill flip="none" rotWithShape="1">
                <a:gsLst>
                  <a:gs pos="0">
                    <a:schemeClr val="bg1"/>
                  </a:gs>
                  <a:gs pos="100000">
                    <a:schemeClr val="bg1">
                      <a:lumMod val="85000"/>
                    </a:schemeClr>
                  </a:gs>
                </a:gsLst>
                <a:lin ang="6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75" name="平行四边形 74"/>
              <p:cNvSpPr/>
              <p:nvPr/>
            </p:nvSpPr>
            <p:spPr>
              <a:xfrm rot="5400000">
                <a:off x="5034755" y="5823746"/>
                <a:ext cx="442117" cy="167478"/>
              </a:xfrm>
              <a:prstGeom prst="parallelogram">
                <a:avLst>
                  <a:gd name="adj" fmla="val 181535"/>
                </a:avLst>
              </a:prstGeom>
              <a:gradFill flip="none" rotWithShape="1">
                <a:gsLst>
                  <a:gs pos="0">
                    <a:schemeClr val="bg1">
                      <a:lumMod val="50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77" name="组合 76"/>
            <p:cNvGrpSpPr/>
            <p:nvPr/>
          </p:nvGrpSpPr>
          <p:grpSpPr>
            <a:xfrm>
              <a:off x="5169992" y="5541960"/>
              <a:ext cx="530756" cy="442117"/>
              <a:chOff x="4811176" y="5686427"/>
              <a:chExt cx="530752" cy="442117"/>
            </a:xfrm>
          </p:grpSpPr>
          <p:sp>
            <p:nvSpPr>
              <p:cNvPr id="78" name="平行四边形 77"/>
              <p:cNvSpPr/>
              <p:nvPr/>
            </p:nvSpPr>
            <p:spPr>
              <a:xfrm flipH="1">
                <a:off x="4811176" y="5828505"/>
                <a:ext cx="530752" cy="300038"/>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79" name="平行四边形 78"/>
              <p:cNvSpPr/>
              <p:nvPr/>
            </p:nvSpPr>
            <p:spPr>
              <a:xfrm rot="5400000">
                <a:off x="5034755" y="5823746"/>
                <a:ext cx="442117" cy="167479"/>
              </a:xfrm>
              <a:prstGeom prst="parallelogram">
                <a:avLst>
                  <a:gd name="adj" fmla="val 181535"/>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80" name="组合 79"/>
            <p:cNvGrpSpPr/>
            <p:nvPr/>
          </p:nvGrpSpPr>
          <p:grpSpPr>
            <a:xfrm>
              <a:off x="5530889" y="5399083"/>
              <a:ext cx="530755" cy="442919"/>
              <a:chOff x="4813300" y="5685625"/>
              <a:chExt cx="530751" cy="442919"/>
            </a:xfrm>
          </p:grpSpPr>
          <p:sp>
            <p:nvSpPr>
              <p:cNvPr id="81" name="平行四边形 80"/>
              <p:cNvSpPr/>
              <p:nvPr/>
            </p:nvSpPr>
            <p:spPr>
              <a:xfrm flipH="1">
                <a:off x="4813300" y="5828505"/>
                <a:ext cx="530751" cy="300037"/>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82" name="平行四边形 81"/>
              <p:cNvSpPr/>
              <p:nvPr/>
            </p:nvSpPr>
            <p:spPr>
              <a:xfrm rot="5400000">
                <a:off x="5036601" y="5825596"/>
                <a:ext cx="442919" cy="162978"/>
              </a:xfrm>
              <a:prstGeom prst="parallelogram">
                <a:avLst>
                  <a:gd name="adj" fmla="val 181535"/>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97" name="组合 96"/>
            <p:cNvGrpSpPr/>
            <p:nvPr/>
          </p:nvGrpSpPr>
          <p:grpSpPr>
            <a:xfrm>
              <a:off x="5894168" y="5253817"/>
              <a:ext cx="526256" cy="445305"/>
              <a:chOff x="4813276" y="5683238"/>
              <a:chExt cx="526276" cy="445305"/>
            </a:xfrm>
          </p:grpSpPr>
          <p:sp>
            <p:nvSpPr>
              <p:cNvPr id="98" name="平行四边形 97"/>
              <p:cNvSpPr/>
              <p:nvPr/>
            </p:nvSpPr>
            <p:spPr>
              <a:xfrm flipH="1">
                <a:off x="4813276" y="5828506"/>
                <a:ext cx="523872" cy="300037"/>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99" name="平行四边形 98"/>
              <p:cNvSpPr/>
              <p:nvPr/>
            </p:nvSpPr>
            <p:spPr>
              <a:xfrm rot="5400000">
                <a:off x="5033160" y="5822152"/>
                <a:ext cx="445305" cy="167478"/>
              </a:xfrm>
              <a:prstGeom prst="parallelogram">
                <a:avLst>
                  <a:gd name="adj" fmla="val 181535"/>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100" name="组合 99"/>
            <p:cNvGrpSpPr/>
            <p:nvPr/>
          </p:nvGrpSpPr>
          <p:grpSpPr>
            <a:xfrm>
              <a:off x="6252948" y="5105393"/>
              <a:ext cx="526847" cy="448465"/>
              <a:chOff x="4815689" y="5680080"/>
              <a:chExt cx="526833" cy="448465"/>
            </a:xfrm>
          </p:grpSpPr>
          <p:sp>
            <p:nvSpPr>
              <p:cNvPr id="101" name="平行四边形 100"/>
              <p:cNvSpPr/>
              <p:nvPr/>
            </p:nvSpPr>
            <p:spPr>
              <a:xfrm flipH="1">
                <a:off x="4815689" y="5828505"/>
                <a:ext cx="523876" cy="300036"/>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2" name="平行四边形 101"/>
              <p:cNvSpPr/>
              <p:nvPr/>
            </p:nvSpPr>
            <p:spPr>
              <a:xfrm rot="5400000">
                <a:off x="5032464" y="5818487"/>
                <a:ext cx="448465" cy="171651"/>
              </a:xfrm>
              <a:prstGeom prst="parallelogram">
                <a:avLst>
                  <a:gd name="adj" fmla="val 174617"/>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103" name="组合 102"/>
            <p:cNvGrpSpPr/>
            <p:nvPr/>
          </p:nvGrpSpPr>
          <p:grpSpPr>
            <a:xfrm>
              <a:off x="6612787" y="4968869"/>
              <a:ext cx="526258" cy="442117"/>
              <a:chOff x="4815673" y="5686427"/>
              <a:chExt cx="526261" cy="442117"/>
            </a:xfrm>
          </p:grpSpPr>
          <p:sp>
            <p:nvSpPr>
              <p:cNvPr id="104" name="平行四边形 103"/>
              <p:cNvSpPr/>
              <p:nvPr/>
            </p:nvSpPr>
            <p:spPr>
              <a:xfrm flipH="1">
                <a:off x="4815673" y="5826124"/>
                <a:ext cx="523873" cy="300038"/>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5" name="平行四边形 104"/>
              <p:cNvSpPr/>
              <p:nvPr/>
            </p:nvSpPr>
            <p:spPr>
              <a:xfrm rot="5400000">
                <a:off x="5037136" y="5823746"/>
                <a:ext cx="442117" cy="167479"/>
              </a:xfrm>
              <a:prstGeom prst="parallelogram">
                <a:avLst>
                  <a:gd name="adj" fmla="val 181535"/>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106" name="组合 105"/>
            <p:cNvGrpSpPr/>
            <p:nvPr/>
          </p:nvGrpSpPr>
          <p:grpSpPr>
            <a:xfrm>
              <a:off x="6969968" y="4823399"/>
              <a:ext cx="529443" cy="445113"/>
              <a:chOff x="4810093" y="5683431"/>
              <a:chExt cx="529459" cy="445113"/>
            </a:xfrm>
          </p:grpSpPr>
          <p:sp>
            <p:nvSpPr>
              <p:cNvPr id="107" name="平行四边形 106"/>
              <p:cNvSpPr/>
              <p:nvPr/>
            </p:nvSpPr>
            <p:spPr>
              <a:xfrm flipH="1">
                <a:off x="4810093" y="5828507"/>
                <a:ext cx="529438" cy="300037"/>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8" name="平行四边形 107"/>
              <p:cNvSpPr/>
              <p:nvPr/>
            </p:nvSpPr>
            <p:spPr>
              <a:xfrm rot="5400000">
                <a:off x="5033256" y="5822248"/>
                <a:ext cx="445113" cy="167479"/>
              </a:xfrm>
              <a:prstGeom prst="parallelogram">
                <a:avLst>
                  <a:gd name="adj" fmla="val 181535"/>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110" name="平行四边形 109"/>
            <p:cNvSpPr/>
            <p:nvPr/>
          </p:nvSpPr>
          <p:spPr>
            <a:xfrm flipH="1">
              <a:off x="7333267" y="4823399"/>
              <a:ext cx="523877" cy="300038"/>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61" name="任意多边形 60"/>
            <p:cNvSpPr/>
            <p:nvPr/>
          </p:nvSpPr>
          <p:spPr>
            <a:xfrm flipH="1">
              <a:off x="4980024" y="5121277"/>
              <a:ext cx="2880022" cy="1432800"/>
            </a:xfrm>
            <a:custGeom>
              <a:avLst/>
              <a:gdLst>
                <a:gd name="connsiteX0" fmla="*/ 360000 w 2880000"/>
                <a:gd name="connsiteY0" fmla="*/ 0 h 1432800"/>
                <a:gd name="connsiteX1" fmla="*/ 0 w 2880000"/>
                <a:gd name="connsiteY1" fmla="*/ 0 h 1432800"/>
                <a:gd name="connsiteX2" fmla="*/ 0 w 2880000"/>
                <a:gd name="connsiteY2" fmla="*/ 1432800 h 1432800"/>
                <a:gd name="connsiteX3" fmla="*/ 2880000 w 2880000"/>
                <a:gd name="connsiteY3" fmla="*/ 1432800 h 1432800"/>
                <a:gd name="connsiteX4" fmla="*/ 2880000 w 2880000"/>
                <a:gd name="connsiteY4" fmla="*/ 1008801 h 1432800"/>
                <a:gd name="connsiteX5" fmla="*/ 2520000 w 2880000"/>
                <a:gd name="connsiteY5" fmla="*/ 1008801 h 1432800"/>
                <a:gd name="connsiteX6" fmla="*/ 2520000 w 2880000"/>
                <a:gd name="connsiteY6" fmla="*/ 864000 h 1432800"/>
                <a:gd name="connsiteX7" fmla="*/ 2160000 w 2880000"/>
                <a:gd name="connsiteY7" fmla="*/ 864000 h 1432800"/>
                <a:gd name="connsiteX8" fmla="*/ 2160000 w 2880000"/>
                <a:gd name="connsiteY8" fmla="*/ 720000 h 1432800"/>
                <a:gd name="connsiteX9" fmla="*/ 1800000 w 2880000"/>
                <a:gd name="connsiteY9" fmla="*/ 720000 h 1432800"/>
                <a:gd name="connsiteX10" fmla="*/ 1800000 w 2880000"/>
                <a:gd name="connsiteY10" fmla="*/ 576000 h 1432800"/>
                <a:gd name="connsiteX11" fmla="*/ 1440000 w 2880000"/>
                <a:gd name="connsiteY11" fmla="*/ 576000 h 1432800"/>
                <a:gd name="connsiteX12" fmla="*/ 1440000 w 2880000"/>
                <a:gd name="connsiteY12" fmla="*/ 432000 h 1432800"/>
                <a:gd name="connsiteX13" fmla="*/ 1080000 w 2880000"/>
                <a:gd name="connsiteY13" fmla="*/ 432000 h 1432800"/>
                <a:gd name="connsiteX14" fmla="*/ 1080000 w 2880000"/>
                <a:gd name="connsiteY14" fmla="*/ 288000 h 1432800"/>
                <a:gd name="connsiteX15" fmla="*/ 720000 w 2880000"/>
                <a:gd name="connsiteY15" fmla="*/ 288000 h 1432800"/>
                <a:gd name="connsiteX16" fmla="*/ 720000 w 2880000"/>
                <a:gd name="connsiteY16" fmla="*/ 144000 h 1432800"/>
                <a:gd name="connsiteX17" fmla="*/ 360000 w 2880000"/>
                <a:gd name="connsiteY17" fmla="*/ 144000 h 143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80000" h="1432800">
                  <a:moveTo>
                    <a:pt x="360000" y="0"/>
                  </a:moveTo>
                  <a:lnTo>
                    <a:pt x="0" y="0"/>
                  </a:lnTo>
                  <a:lnTo>
                    <a:pt x="0" y="1432800"/>
                  </a:lnTo>
                  <a:lnTo>
                    <a:pt x="2880000" y="1432800"/>
                  </a:lnTo>
                  <a:lnTo>
                    <a:pt x="2880000" y="1008801"/>
                  </a:lnTo>
                  <a:lnTo>
                    <a:pt x="2520000" y="1008801"/>
                  </a:lnTo>
                  <a:lnTo>
                    <a:pt x="2520000" y="864000"/>
                  </a:lnTo>
                  <a:lnTo>
                    <a:pt x="2160000" y="864000"/>
                  </a:lnTo>
                  <a:lnTo>
                    <a:pt x="2160000" y="720000"/>
                  </a:lnTo>
                  <a:lnTo>
                    <a:pt x="1800000" y="720000"/>
                  </a:lnTo>
                  <a:lnTo>
                    <a:pt x="1800000" y="576000"/>
                  </a:lnTo>
                  <a:lnTo>
                    <a:pt x="1440000" y="576000"/>
                  </a:lnTo>
                  <a:lnTo>
                    <a:pt x="1440000" y="432000"/>
                  </a:lnTo>
                  <a:lnTo>
                    <a:pt x="1080000" y="432000"/>
                  </a:lnTo>
                  <a:lnTo>
                    <a:pt x="1080000" y="288000"/>
                  </a:lnTo>
                  <a:lnTo>
                    <a:pt x="720000" y="288000"/>
                  </a:lnTo>
                  <a:lnTo>
                    <a:pt x="720000" y="144000"/>
                  </a:lnTo>
                  <a:lnTo>
                    <a:pt x="360000" y="144000"/>
                  </a:lnTo>
                  <a:close/>
                </a:path>
              </a:pathLst>
            </a:custGeom>
            <a:gradFill flip="none" rotWithShape="1">
              <a:gsLst>
                <a:gs pos="20000">
                  <a:srgbClr val="F69200"/>
                </a:gs>
                <a:gs pos="100000">
                  <a:srgbClr val="FFCF8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2" name="平行四边形 111"/>
            <p:cNvSpPr/>
            <p:nvPr/>
          </p:nvSpPr>
          <p:spPr>
            <a:xfrm rot="16200000" flipH="1" flipV="1">
              <a:off x="4536280" y="6107932"/>
              <a:ext cx="725570" cy="166720"/>
            </a:xfrm>
            <a:prstGeom prst="parallelogram">
              <a:avLst>
                <a:gd name="adj" fmla="val 183941"/>
              </a:avLst>
            </a:prstGeom>
            <a:gradFill>
              <a:gsLst>
                <a:gs pos="0">
                  <a:srgbClr val="F69200"/>
                </a:gs>
                <a:gs pos="100000">
                  <a:srgbClr val="FFCF89"/>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7" name="平行四边形 126"/>
            <p:cNvSpPr/>
            <p:nvPr/>
          </p:nvSpPr>
          <p:spPr>
            <a:xfrm rot="16200000" flipH="1" flipV="1">
              <a:off x="4381473" y="6678716"/>
              <a:ext cx="1035131" cy="166720"/>
            </a:xfrm>
            <a:prstGeom prst="parallelogram">
              <a:avLst>
                <a:gd name="adj" fmla="val 183941"/>
              </a:avLst>
            </a:prstGeom>
            <a:gradFill>
              <a:gsLst>
                <a:gs pos="0">
                  <a:srgbClr val="F69200">
                    <a:alpha val="50000"/>
                  </a:srgbClr>
                </a:gs>
                <a:gs pos="100000">
                  <a:srgbClr val="FFCF89">
                    <a:alpha val="0"/>
                  </a:srgb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117" name="任意多边形 116"/>
          <p:cNvSpPr/>
          <p:nvPr/>
        </p:nvSpPr>
        <p:spPr>
          <a:xfrm rot="5400000">
            <a:off x="5327238" y="5636253"/>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19" name="任意多边形 118"/>
          <p:cNvSpPr/>
          <p:nvPr/>
        </p:nvSpPr>
        <p:spPr>
          <a:xfrm rot="5400000">
            <a:off x="5618167" y="5520389"/>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20" name="任意多边形 119"/>
          <p:cNvSpPr/>
          <p:nvPr/>
        </p:nvSpPr>
        <p:spPr>
          <a:xfrm rot="5400000">
            <a:off x="5907611" y="5406441"/>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21" name="任意多边形 120"/>
          <p:cNvSpPr/>
          <p:nvPr/>
        </p:nvSpPr>
        <p:spPr>
          <a:xfrm rot="5400000">
            <a:off x="6193546" y="5289937"/>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22" name="任意多边形 121"/>
          <p:cNvSpPr/>
          <p:nvPr/>
        </p:nvSpPr>
        <p:spPr>
          <a:xfrm rot="5400000">
            <a:off x="6481611" y="5175345"/>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23" name="任意多边形 122"/>
          <p:cNvSpPr/>
          <p:nvPr/>
        </p:nvSpPr>
        <p:spPr>
          <a:xfrm rot="5400000">
            <a:off x="6770207" y="5058850"/>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24" name="任意多边形 123"/>
          <p:cNvSpPr/>
          <p:nvPr/>
        </p:nvSpPr>
        <p:spPr>
          <a:xfrm rot="5400000">
            <a:off x="7061134" y="4946496"/>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59" name="矩形 58"/>
          <p:cNvSpPr/>
          <p:nvPr/>
        </p:nvSpPr>
        <p:spPr>
          <a:xfrm>
            <a:off x="5229309" y="6166289"/>
            <a:ext cx="2307483" cy="581915"/>
          </a:xfrm>
          <a:prstGeom prst="rect">
            <a:avLst/>
          </a:prstGeom>
          <a:gradFill flip="none" rotWithShape="1">
            <a:gsLst>
              <a:gs pos="0">
                <a:srgbClr val="F69200">
                  <a:alpha val="50000"/>
                </a:srgbClr>
              </a:gs>
              <a:gs pos="100000">
                <a:srgbClr val="FFCF89">
                  <a:alpha val="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09" name="平行四边形 208"/>
          <p:cNvSpPr/>
          <p:nvPr/>
        </p:nvSpPr>
        <p:spPr>
          <a:xfrm rot="16200000" flipH="1" flipV="1">
            <a:off x="4479955" y="5777227"/>
            <a:ext cx="830192" cy="133711"/>
          </a:xfrm>
          <a:prstGeom prst="parallelogram">
            <a:avLst>
              <a:gd name="adj" fmla="val 183941"/>
            </a:avLst>
          </a:prstGeom>
          <a:gradFill>
            <a:gsLst>
              <a:gs pos="0">
                <a:srgbClr val="E35353">
                  <a:lumMod val="67000"/>
                  <a:lumOff val="33000"/>
                </a:srgbClr>
              </a:gs>
              <a:gs pos="100000">
                <a:srgbClr val="F0A6A6">
                  <a:alpha val="0"/>
                </a:srgb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57" name="平行四边形 256"/>
          <p:cNvSpPr/>
          <p:nvPr/>
        </p:nvSpPr>
        <p:spPr>
          <a:xfrm rot="16200000" flipH="1" flipV="1">
            <a:off x="4347019" y="5525574"/>
            <a:ext cx="830192" cy="133711"/>
          </a:xfrm>
          <a:prstGeom prst="parallelogram">
            <a:avLst>
              <a:gd name="adj" fmla="val 183941"/>
            </a:avLst>
          </a:prstGeom>
          <a:gradFill>
            <a:gsLst>
              <a:gs pos="0">
                <a:srgbClr val="663A77">
                  <a:alpha val="55000"/>
                </a:srgbClr>
              </a:gs>
              <a:gs pos="100000">
                <a:srgbClr val="A876BC">
                  <a:alpha val="0"/>
                </a:srgb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25" name="AutoShape 34"/>
          <p:cNvSpPr>
            <a:spLocks noChangeAspect="1" noChangeArrowheads="1" noTextEdit="1"/>
          </p:cNvSpPr>
          <p:nvPr/>
        </p:nvSpPr>
        <p:spPr bwMode="auto">
          <a:xfrm>
            <a:off x="6004477" y="3570288"/>
            <a:ext cx="225425" cy="21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2400">
              <a:solidFill>
                <a:prstClr val="black"/>
              </a:solidFill>
            </a:endParaRPr>
          </a:p>
        </p:txBody>
      </p:sp>
      <p:grpSp>
        <p:nvGrpSpPr>
          <p:cNvPr id="1027" name="组合 1026"/>
          <p:cNvGrpSpPr/>
          <p:nvPr/>
        </p:nvGrpSpPr>
        <p:grpSpPr>
          <a:xfrm>
            <a:off x="6148498" y="5481273"/>
            <a:ext cx="901541" cy="650719"/>
            <a:chOff x="6127310" y="5233623"/>
            <a:chExt cx="901541" cy="650719"/>
          </a:xfrm>
        </p:grpSpPr>
        <p:sp>
          <p:nvSpPr>
            <p:cNvPr id="1025" name="文本框 1024"/>
            <p:cNvSpPr txBox="1"/>
            <p:nvPr/>
          </p:nvSpPr>
          <p:spPr>
            <a:xfrm>
              <a:off x="6127310" y="5233623"/>
              <a:ext cx="901541" cy="523220"/>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01</a:t>
              </a:r>
              <a:endParaRPr lang="zh-CN" altLang="en-US" sz="2800" dirty="0">
                <a:solidFill>
                  <a:prstClr val="white"/>
                </a:solidFill>
                <a:latin typeface="Impact" panose="020B0806030902050204" pitchFamily="34" charset="0"/>
              </a:endParaRPr>
            </a:p>
          </p:txBody>
        </p:sp>
        <p:sp>
          <p:nvSpPr>
            <p:cNvPr id="1026" name="文本框 1025"/>
            <p:cNvSpPr txBox="1"/>
            <p:nvPr/>
          </p:nvSpPr>
          <p:spPr>
            <a:xfrm>
              <a:off x="6299898" y="5566242"/>
              <a:ext cx="578002" cy="318100"/>
            </a:xfrm>
            <a:prstGeom prst="rect">
              <a:avLst/>
            </a:prstGeom>
            <a:noFill/>
          </p:spPr>
          <p:txBody>
            <a:bodyPr wrap="square" rtlCol="0">
              <a:spAutoFit/>
            </a:bodyPr>
            <a:lstStyle/>
            <a:p>
              <a:pPr algn="ctr"/>
              <a:r>
                <a:rPr lang="en-US" altLang="zh-CN" sz="1467" dirty="0">
                  <a:solidFill>
                    <a:prstClr val="white"/>
                  </a:solidFill>
                  <a:latin typeface="LiHei Pro" panose="020B0500000000000000" pitchFamily="34" charset="-122"/>
                  <a:ea typeface="LiHei Pro" panose="020B0500000000000000" pitchFamily="34" charset="-122"/>
                </a:rPr>
                <a:t>STEP</a:t>
              </a:r>
              <a:endParaRPr lang="zh-CN" altLang="en-US" sz="1467" dirty="0">
                <a:solidFill>
                  <a:prstClr val="white"/>
                </a:solidFill>
                <a:latin typeface="LiHei Pro" panose="020B0500000000000000" pitchFamily="34" charset="-122"/>
                <a:ea typeface="LiHei Pro" panose="020B0500000000000000" pitchFamily="34" charset="-122"/>
              </a:endParaRPr>
            </a:p>
          </p:txBody>
        </p:sp>
      </p:grpSp>
      <p:grpSp>
        <p:nvGrpSpPr>
          <p:cNvPr id="349" name="组合 348"/>
          <p:cNvGrpSpPr/>
          <p:nvPr/>
        </p:nvGrpSpPr>
        <p:grpSpPr>
          <a:xfrm>
            <a:off x="5073783" y="4447382"/>
            <a:ext cx="901541" cy="650719"/>
            <a:chOff x="6127310" y="5233623"/>
            <a:chExt cx="901541" cy="650719"/>
          </a:xfrm>
        </p:grpSpPr>
        <p:sp>
          <p:nvSpPr>
            <p:cNvPr id="350" name="文本框 349"/>
            <p:cNvSpPr txBox="1"/>
            <p:nvPr/>
          </p:nvSpPr>
          <p:spPr>
            <a:xfrm>
              <a:off x="6127310" y="5233623"/>
              <a:ext cx="901541" cy="523220"/>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02</a:t>
              </a:r>
              <a:endParaRPr lang="zh-CN" altLang="en-US" sz="2800" dirty="0">
                <a:solidFill>
                  <a:prstClr val="white"/>
                </a:solidFill>
                <a:latin typeface="Impact" panose="020B0806030902050204" pitchFamily="34" charset="0"/>
              </a:endParaRPr>
            </a:p>
          </p:txBody>
        </p:sp>
        <p:sp>
          <p:nvSpPr>
            <p:cNvPr id="351" name="文本框 350"/>
            <p:cNvSpPr txBox="1"/>
            <p:nvPr/>
          </p:nvSpPr>
          <p:spPr>
            <a:xfrm>
              <a:off x="6299898" y="5566242"/>
              <a:ext cx="578002" cy="318100"/>
            </a:xfrm>
            <a:prstGeom prst="rect">
              <a:avLst/>
            </a:prstGeom>
            <a:noFill/>
          </p:spPr>
          <p:txBody>
            <a:bodyPr wrap="square" rtlCol="0">
              <a:spAutoFit/>
            </a:bodyPr>
            <a:lstStyle/>
            <a:p>
              <a:pPr algn="ctr"/>
              <a:r>
                <a:rPr lang="en-US" altLang="zh-CN" sz="1467" dirty="0">
                  <a:solidFill>
                    <a:prstClr val="white"/>
                  </a:solidFill>
                  <a:latin typeface="LiHei Pro" panose="020B0500000000000000" pitchFamily="34" charset="-122"/>
                  <a:ea typeface="LiHei Pro" panose="020B0500000000000000" pitchFamily="34" charset="-122"/>
                </a:rPr>
                <a:t>STEP</a:t>
              </a:r>
              <a:endParaRPr lang="zh-CN" altLang="en-US" sz="1467" dirty="0">
                <a:solidFill>
                  <a:prstClr val="white"/>
                </a:solidFill>
                <a:latin typeface="LiHei Pro" panose="020B0500000000000000" pitchFamily="34" charset="-122"/>
                <a:ea typeface="LiHei Pro" panose="020B0500000000000000" pitchFamily="34" charset="-122"/>
              </a:endParaRPr>
            </a:p>
          </p:txBody>
        </p:sp>
      </p:grpSp>
      <p:grpSp>
        <p:nvGrpSpPr>
          <p:cNvPr id="352" name="组合 351"/>
          <p:cNvGrpSpPr/>
          <p:nvPr/>
        </p:nvGrpSpPr>
        <p:grpSpPr>
          <a:xfrm>
            <a:off x="4767698" y="2073566"/>
            <a:ext cx="901541" cy="650719"/>
            <a:chOff x="6127310" y="5233623"/>
            <a:chExt cx="901541" cy="650719"/>
          </a:xfrm>
        </p:grpSpPr>
        <p:sp>
          <p:nvSpPr>
            <p:cNvPr id="353" name="文本框 352"/>
            <p:cNvSpPr txBox="1"/>
            <p:nvPr/>
          </p:nvSpPr>
          <p:spPr>
            <a:xfrm>
              <a:off x="6127310" y="5233623"/>
              <a:ext cx="901541" cy="523220"/>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04</a:t>
              </a:r>
              <a:endParaRPr lang="zh-CN" altLang="en-US" sz="2800" dirty="0">
                <a:solidFill>
                  <a:prstClr val="white"/>
                </a:solidFill>
                <a:latin typeface="Impact" panose="020B0806030902050204" pitchFamily="34" charset="0"/>
              </a:endParaRPr>
            </a:p>
          </p:txBody>
        </p:sp>
        <p:sp>
          <p:nvSpPr>
            <p:cNvPr id="354" name="文本框 353"/>
            <p:cNvSpPr txBox="1"/>
            <p:nvPr/>
          </p:nvSpPr>
          <p:spPr>
            <a:xfrm>
              <a:off x="6299898" y="5566242"/>
              <a:ext cx="578002" cy="318100"/>
            </a:xfrm>
            <a:prstGeom prst="rect">
              <a:avLst/>
            </a:prstGeom>
            <a:noFill/>
          </p:spPr>
          <p:txBody>
            <a:bodyPr wrap="square" rtlCol="0">
              <a:spAutoFit/>
            </a:bodyPr>
            <a:lstStyle/>
            <a:p>
              <a:pPr algn="ctr"/>
              <a:r>
                <a:rPr lang="en-US" altLang="zh-CN" sz="1467" dirty="0">
                  <a:solidFill>
                    <a:prstClr val="white"/>
                  </a:solidFill>
                  <a:latin typeface="LiHei Pro" panose="020B0500000000000000" pitchFamily="34" charset="-122"/>
                  <a:ea typeface="LiHei Pro" panose="020B0500000000000000" pitchFamily="34" charset="-122"/>
                </a:rPr>
                <a:t>STEP</a:t>
              </a:r>
              <a:endParaRPr lang="zh-CN" altLang="en-US" sz="1467" dirty="0">
                <a:solidFill>
                  <a:prstClr val="white"/>
                </a:solidFill>
                <a:latin typeface="LiHei Pro" panose="020B0500000000000000" pitchFamily="34" charset="-122"/>
                <a:ea typeface="LiHei Pro" panose="020B0500000000000000" pitchFamily="34" charset="-122"/>
              </a:endParaRPr>
            </a:p>
          </p:txBody>
        </p:sp>
      </p:grpSp>
      <p:grpSp>
        <p:nvGrpSpPr>
          <p:cNvPr id="355" name="组合 354"/>
          <p:cNvGrpSpPr/>
          <p:nvPr/>
        </p:nvGrpSpPr>
        <p:grpSpPr>
          <a:xfrm>
            <a:off x="5735291" y="3215474"/>
            <a:ext cx="901541" cy="650719"/>
            <a:chOff x="6127310" y="5233623"/>
            <a:chExt cx="901541" cy="650719"/>
          </a:xfrm>
        </p:grpSpPr>
        <p:sp>
          <p:nvSpPr>
            <p:cNvPr id="356" name="文本框 355"/>
            <p:cNvSpPr txBox="1"/>
            <p:nvPr/>
          </p:nvSpPr>
          <p:spPr>
            <a:xfrm>
              <a:off x="6127310" y="5233623"/>
              <a:ext cx="901541" cy="523220"/>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03</a:t>
              </a:r>
              <a:endParaRPr lang="zh-CN" altLang="en-US" sz="2800" dirty="0">
                <a:solidFill>
                  <a:prstClr val="white"/>
                </a:solidFill>
                <a:latin typeface="Impact" panose="020B0806030902050204" pitchFamily="34" charset="0"/>
              </a:endParaRPr>
            </a:p>
          </p:txBody>
        </p:sp>
        <p:sp>
          <p:nvSpPr>
            <p:cNvPr id="357" name="文本框 356"/>
            <p:cNvSpPr txBox="1"/>
            <p:nvPr/>
          </p:nvSpPr>
          <p:spPr>
            <a:xfrm>
              <a:off x="6299898" y="5566242"/>
              <a:ext cx="578002" cy="318100"/>
            </a:xfrm>
            <a:prstGeom prst="rect">
              <a:avLst/>
            </a:prstGeom>
            <a:noFill/>
          </p:spPr>
          <p:txBody>
            <a:bodyPr wrap="square" rtlCol="0">
              <a:spAutoFit/>
            </a:bodyPr>
            <a:lstStyle/>
            <a:p>
              <a:pPr algn="ctr"/>
              <a:r>
                <a:rPr lang="en-US" altLang="zh-CN" sz="1467" dirty="0">
                  <a:solidFill>
                    <a:prstClr val="white"/>
                  </a:solidFill>
                  <a:latin typeface="LiHei Pro" panose="020B0500000000000000" pitchFamily="34" charset="-122"/>
                  <a:ea typeface="LiHei Pro" panose="020B0500000000000000" pitchFamily="34" charset="-122"/>
                </a:rPr>
                <a:t>STEP</a:t>
              </a:r>
              <a:endParaRPr lang="zh-CN" altLang="en-US" sz="1467" dirty="0">
                <a:solidFill>
                  <a:prstClr val="white"/>
                </a:solidFill>
                <a:latin typeface="LiHei Pro" panose="020B0500000000000000" pitchFamily="34" charset="-122"/>
                <a:ea typeface="LiHei Pro" panose="020B0500000000000000" pitchFamily="34" charset="-122"/>
              </a:endParaRPr>
            </a:p>
          </p:txBody>
        </p:sp>
      </p:grpSp>
      <p:grpSp>
        <p:nvGrpSpPr>
          <p:cNvPr id="359" name="Group 243"/>
          <p:cNvGrpSpPr>
            <a:grpSpLocks noChangeAspect="1"/>
          </p:cNvGrpSpPr>
          <p:nvPr/>
        </p:nvGrpSpPr>
        <p:grpSpPr bwMode="auto">
          <a:xfrm>
            <a:off x="5826241" y="4578170"/>
            <a:ext cx="508199" cy="413743"/>
            <a:chOff x="5152" y="2874"/>
            <a:chExt cx="113" cy="92"/>
          </a:xfrm>
          <a:solidFill>
            <a:schemeClr val="bg1"/>
          </a:solidFill>
        </p:grpSpPr>
        <p:sp>
          <p:nvSpPr>
            <p:cNvPr id="361" name="Freeform 244"/>
            <p:cNvSpPr>
              <a:spLocks noEditPoints="1"/>
            </p:cNvSpPr>
            <p:nvPr/>
          </p:nvSpPr>
          <p:spPr bwMode="auto">
            <a:xfrm>
              <a:off x="5168" y="2877"/>
              <a:ext cx="95" cy="58"/>
            </a:xfrm>
            <a:custGeom>
              <a:avLst/>
              <a:gdLst>
                <a:gd name="T0" fmla="*/ 1 w 38"/>
                <a:gd name="T1" fmla="*/ 23 h 23"/>
                <a:gd name="T2" fmla="*/ 1 w 38"/>
                <a:gd name="T3" fmla="*/ 23 h 23"/>
                <a:gd name="T4" fmla="*/ 0 w 38"/>
                <a:gd name="T5" fmla="*/ 23 h 23"/>
                <a:gd name="T6" fmla="*/ 0 w 38"/>
                <a:gd name="T7" fmla="*/ 22 h 23"/>
                <a:gd name="T8" fmla="*/ 0 w 38"/>
                <a:gd name="T9" fmla="*/ 20 h 23"/>
                <a:gd name="T10" fmla="*/ 0 w 38"/>
                <a:gd name="T11" fmla="*/ 20 h 23"/>
                <a:gd name="T12" fmla="*/ 9 w 38"/>
                <a:gd name="T13" fmla="*/ 10 h 23"/>
                <a:gd name="T14" fmla="*/ 13 w 38"/>
                <a:gd name="T15" fmla="*/ 10 h 23"/>
                <a:gd name="T16" fmla="*/ 19 w 38"/>
                <a:gd name="T17" fmla="*/ 13 h 23"/>
                <a:gd name="T18" fmla="*/ 22 w 38"/>
                <a:gd name="T19" fmla="*/ 14 h 23"/>
                <a:gd name="T20" fmla="*/ 31 w 38"/>
                <a:gd name="T21" fmla="*/ 4 h 23"/>
                <a:gd name="T22" fmla="*/ 29 w 38"/>
                <a:gd name="T23" fmla="*/ 4 h 23"/>
                <a:gd name="T24" fmla="*/ 28 w 38"/>
                <a:gd name="T25" fmla="*/ 4 h 23"/>
                <a:gd name="T26" fmla="*/ 27 w 38"/>
                <a:gd name="T27" fmla="*/ 3 h 23"/>
                <a:gd name="T28" fmla="*/ 27 w 38"/>
                <a:gd name="T29" fmla="*/ 2 h 23"/>
                <a:gd name="T30" fmla="*/ 27 w 38"/>
                <a:gd name="T31" fmla="*/ 2 h 23"/>
                <a:gd name="T32" fmla="*/ 38 w 38"/>
                <a:gd name="T33" fmla="*/ 0 h 23"/>
                <a:gd name="T34" fmla="*/ 38 w 38"/>
                <a:gd name="T35" fmla="*/ 0 h 23"/>
                <a:gd name="T36" fmla="*/ 38 w 38"/>
                <a:gd name="T37" fmla="*/ 0 h 23"/>
                <a:gd name="T38" fmla="*/ 37 w 38"/>
                <a:gd name="T39" fmla="*/ 10 h 23"/>
                <a:gd name="T40" fmla="*/ 36 w 38"/>
                <a:gd name="T41" fmla="*/ 11 h 23"/>
                <a:gd name="T42" fmla="*/ 36 w 38"/>
                <a:gd name="T43" fmla="*/ 11 h 23"/>
                <a:gd name="T44" fmla="*/ 34 w 38"/>
                <a:gd name="T45" fmla="*/ 9 h 23"/>
                <a:gd name="T46" fmla="*/ 34 w 38"/>
                <a:gd name="T47" fmla="*/ 9 h 23"/>
                <a:gd name="T48" fmla="*/ 34 w 38"/>
                <a:gd name="T49" fmla="*/ 6 h 23"/>
                <a:gd name="T50" fmla="*/ 25 w 38"/>
                <a:gd name="T51" fmla="*/ 17 h 23"/>
                <a:gd name="T52" fmla="*/ 23 w 38"/>
                <a:gd name="T53" fmla="*/ 18 h 23"/>
                <a:gd name="T54" fmla="*/ 20 w 38"/>
                <a:gd name="T55" fmla="*/ 18 h 23"/>
                <a:gd name="T56" fmla="*/ 11 w 38"/>
                <a:gd name="T57" fmla="*/ 13 h 23"/>
                <a:gd name="T58" fmla="*/ 1 w 38"/>
                <a:gd name="T59" fmla="*/ 23 h 23"/>
                <a:gd name="T60" fmla="*/ 1 w 38"/>
                <a:gd name="T61" fmla="*/ 23 h 23"/>
                <a:gd name="T62" fmla="*/ 1 w 38"/>
                <a:gd name="T63" fmla="*/ 20 h 23"/>
                <a:gd name="T64" fmla="*/ 1 w 38"/>
                <a:gd name="T65" fmla="*/ 21 h 23"/>
                <a:gd name="T66" fmla="*/ 1 w 38"/>
                <a:gd name="T67" fmla="*/ 22 h 23"/>
                <a:gd name="T68" fmla="*/ 11 w 38"/>
                <a:gd name="T69" fmla="*/ 12 h 23"/>
                <a:gd name="T70" fmla="*/ 11 w 38"/>
                <a:gd name="T71" fmla="*/ 12 h 23"/>
                <a:gd name="T72" fmla="*/ 21 w 38"/>
                <a:gd name="T73" fmla="*/ 17 h 23"/>
                <a:gd name="T74" fmla="*/ 23 w 38"/>
                <a:gd name="T75" fmla="*/ 17 h 23"/>
                <a:gd name="T76" fmla="*/ 24 w 38"/>
                <a:gd name="T77" fmla="*/ 16 h 23"/>
                <a:gd name="T78" fmla="*/ 34 w 38"/>
                <a:gd name="T79" fmla="*/ 5 h 23"/>
                <a:gd name="T80" fmla="*/ 35 w 38"/>
                <a:gd name="T81" fmla="*/ 4 h 23"/>
                <a:gd name="T82" fmla="*/ 35 w 38"/>
                <a:gd name="T83" fmla="*/ 5 h 23"/>
                <a:gd name="T84" fmla="*/ 35 w 38"/>
                <a:gd name="T85" fmla="*/ 9 h 23"/>
                <a:gd name="T86" fmla="*/ 36 w 38"/>
                <a:gd name="T87" fmla="*/ 9 h 23"/>
                <a:gd name="T88" fmla="*/ 37 w 38"/>
                <a:gd name="T89" fmla="*/ 1 h 23"/>
                <a:gd name="T90" fmla="*/ 28 w 38"/>
                <a:gd name="T91" fmla="*/ 3 h 23"/>
                <a:gd name="T92" fmla="*/ 29 w 38"/>
                <a:gd name="T93" fmla="*/ 3 h 23"/>
                <a:gd name="T94" fmla="*/ 33 w 38"/>
                <a:gd name="T95" fmla="*/ 3 h 23"/>
                <a:gd name="T96" fmla="*/ 33 w 38"/>
                <a:gd name="T97" fmla="*/ 4 h 23"/>
                <a:gd name="T98" fmla="*/ 33 w 38"/>
                <a:gd name="T99" fmla="*/ 4 h 23"/>
                <a:gd name="T100" fmla="*/ 23 w 38"/>
                <a:gd name="T101" fmla="*/ 15 h 23"/>
                <a:gd name="T102" fmla="*/ 22 w 38"/>
                <a:gd name="T103" fmla="*/ 16 h 23"/>
                <a:gd name="T104" fmla="*/ 18 w 38"/>
                <a:gd name="T105" fmla="*/ 14 h 23"/>
                <a:gd name="T106" fmla="*/ 12 w 38"/>
                <a:gd name="T107" fmla="*/ 10 h 23"/>
                <a:gd name="T108" fmla="*/ 10 w 38"/>
                <a:gd name="T109" fmla="*/ 11 h 23"/>
                <a:gd name="T110" fmla="*/ 1 w 38"/>
                <a:gd name="T111"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8" h="23">
                  <a:moveTo>
                    <a:pt x="1" y="23"/>
                  </a:moveTo>
                  <a:cubicBezTo>
                    <a:pt x="1" y="23"/>
                    <a:pt x="1" y="23"/>
                    <a:pt x="1" y="23"/>
                  </a:cubicBezTo>
                  <a:cubicBezTo>
                    <a:pt x="0" y="23"/>
                    <a:pt x="0" y="23"/>
                    <a:pt x="0" y="23"/>
                  </a:cubicBezTo>
                  <a:cubicBezTo>
                    <a:pt x="0" y="22"/>
                    <a:pt x="0" y="22"/>
                    <a:pt x="0" y="22"/>
                  </a:cubicBezTo>
                  <a:cubicBezTo>
                    <a:pt x="0" y="21"/>
                    <a:pt x="0" y="21"/>
                    <a:pt x="0" y="20"/>
                  </a:cubicBezTo>
                  <a:cubicBezTo>
                    <a:pt x="0" y="20"/>
                    <a:pt x="0" y="20"/>
                    <a:pt x="0" y="20"/>
                  </a:cubicBezTo>
                  <a:cubicBezTo>
                    <a:pt x="9" y="10"/>
                    <a:pt x="9" y="10"/>
                    <a:pt x="9" y="10"/>
                  </a:cubicBezTo>
                  <a:cubicBezTo>
                    <a:pt x="10" y="9"/>
                    <a:pt x="12" y="9"/>
                    <a:pt x="13" y="10"/>
                  </a:cubicBezTo>
                  <a:cubicBezTo>
                    <a:pt x="14" y="11"/>
                    <a:pt x="17" y="12"/>
                    <a:pt x="19" y="13"/>
                  </a:cubicBezTo>
                  <a:cubicBezTo>
                    <a:pt x="20" y="13"/>
                    <a:pt x="22" y="14"/>
                    <a:pt x="22" y="14"/>
                  </a:cubicBezTo>
                  <a:cubicBezTo>
                    <a:pt x="25" y="11"/>
                    <a:pt x="30" y="6"/>
                    <a:pt x="31" y="4"/>
                  </a:cubicBezTo>
                  <a:cubicBezTo>
                    <a:pt x="29" y="4"/>
                    <a:pt x="29" y="4"/>
                    <a:pt x="29" y="4"/>
                  </a:cubicBezTo>
                  <a:cubicBezTo>
                    <a:pt x="29" y="4"/>
                    <a:pt x="28" y="4"/>
                    <a:pt x="28" y="4"/>
                  </a:cubicBezTo>
                  <a:cubicBezTo>
                    <a:pt x="28" y="4"/>
                    <a:pt x="27" y="3"/>
                    <a:pt x="27" y="3"/>
                  </a:cubicBezTo>
                  <a:cubicBezTo>
                    <a:pt x="27" y="3"/>
                    <a:pt x="26" y="2"/>
                    <a:pt x="27" y="2"/>
                  </a:cubicBezTo>
                  <a:cubicBezTo>
                    <a:pt x="27" y="2"/>
                    <a:pt x="27" y="2"/>
                    <a:pt x="27" y="2"/>
                  </a:cubicBezTo>
                  <a:cubicBezTo>
                    <a:pt x="31" y="1"/>
                    <a:pt x="38" y="0"/>
                    <a:pt x="38" y="0"/>
                  </a:cubicBezTo>
                  <a:cubicBezTo>
                    <a:pt x="38" y="0"/>
                    <a:pt x="38" y="0"/>
                    <a:pt x="38" y="0"/>
                  </a:cubicBezTo>
                  <a:cubicBezTo>
                    <a:pt x="38" y="0"/>
                    <a:pt x="38" y="0"/>
                    <a:pt x="38" y="0"/>
                  </a:cubicBezTo>
                  <a:cubicBezTo>
                    <a:pt x="38" y="1"/>
                    <a:pt x="37" y="8"/>
                    <a:pt x="37" y="10"/>
                  </a:cubicBezTo>
                  <a:cubicBezTo>
                    <a:pt x="37" y="10"/>
                    <a:pt x="36" y="10"/>
                    <a:pt x="36" y="11"/>
                  </a:cubicBezTo>
                  <a:cubicBezTo>
                    <a:pt x="36" y="11"/>
                    <a:pt x="36" y="11"/>
                    <a:pt x="36" y="11"/>
                  </a:cubicBezTo>
                  <a:cubicBezTo>
                    <a:pt x="35" y="10"/>
                    <a:pt x="34" y="9"/>
                    <a:pt x="34" y="9"/>
                  </a:cubicBezTo>
                  <a:cubicBezTo>
                    <a:pt x="34" y="9"/>
                    <a:pt x="34" y="9"/>
                    <a:pt x="34" y="9"/>
                  </a:cubicBezTo>
                  <a:cubicBezTo>
                    <a:pt x="34" y="6"/>
                    <a:pt x="34" y="6"/>
                    <a:pt x="34" y="6"/>
                  </a:cubicBezTo>
                  <a:cubicBezTo>
                    <a:pt x="32" y="9"/>
                    <a:pt x="28" y="14"/>
                    <a:pt x="25" y="17"/>
                  </a:cubicBezTo>
                  <a:cubicBezTo>
                    <a:pt x="24" y="18"/>
                    <a:pt x="24" y="18"/>
                    <a:pt x="23" y="18"/>
                  </a:cubicBezTo>
                  <a:cubicBezTo>
                    <a:pt x="22" y="19"/>
                    <a:pt x="21" y="18"/>
                    <a:pt x="20" y="18"/>
                  </a:cubicBezTo>
                  <a:cubicBezTo>
                    <a:pt x="11" y="13"/>
                    <a:pt x="11" y="13"/>
                    <a:pt x="11" y="13"/>
                  </a:cubicBezTo>
                  <a:cubicBezTo>
                    <a:pt x="1" y="23"/>
                    <a:pt x="1" y="23"/>
                    <a:pt x="1" y="23"/>
                  </a:cubicBezTo>
                  <a:cubicBezTo>
                    <a:pt x="1" y="23"/>
                    <a:pt x="1" y="23"/>
                    <a:pt x="1" y="23"/>
                  </a:cubicBezTo>
                  <a:close/>
                  <a:moveTo>
                    <a:pt x="1" y="20"/>
                  </a:moveTo>
                  <a:cubicBezTo>
                    <a:pt x="1" y="21"/>
                    <a:pt x="1" y="21"/>
                    <a:pt x="1" y="21"/>
                  </a:cubicBezTo>
                  <a:cubicBezTo>
                    <a:pt x="1" y="21"/>
                    <a:pt x="1" y="22"/>
                    <a:pt x="1" y="22"/>
                  </a:cubicBezTo>
                  <a:cubicBezTo>
                    <a:pt x="11" y="12"/>
                    <a:pt x="11" y="12"/>
                    <a:pt x="11" y="12"/>
                  </a:cubicBezTo>
                  <a:cubicBezTo>
                    <a:pt x="11" y="12"/>
                    <a:pt x="11" y="12"/>
                    <a:pt x="11" y="12"/>
                  </a:cubicBezTo>
                  <a:cubicBezTo>
                    <a:pt x="21" y="17"/>
                    <a:pt x="21" y="17"/>
                    <a:pt x="21" y="17"/>
                  </a:cubicBezTo>
                  <a:cubicBezTo>
                    <a:pt x="22" y="17"/>
                    <a:pt x="22" y="18"/>
                    <a:pt x="23" y="17"/>
                  </a:cubicBezTo>
                  <a:cubicBezTo>
                    <a:pt x="23" y="17"/>
                    <a:pt x="24" y="17"/>
                    <a:pt x="24" y="16"/>
                  </a:cubicBezTo>
                  <a:cubicBezTo>
                    <a:pt x="28" y="12"/>
                    <a:pt x="34" y="5"/>
                    <a:pt x="34" y="5"/>
                  </a:cubicBezTo>
                  <a:cubicBezTo>
                    <a:pt x="34" y="4"/>
                    <a:pt x="35" y="4"/>
                    <a:pt x="35" y="4"/>
                  </a:cubicBezTo>
                  <a:cubicBezTo>
                    <a:pt x="35" y="4"/>
                    <a:pt x="35" y="5"/>
                    <a:pt x="35" y="5"/>
                  </a:cubicBezTo>
                  <a:cubicBezTo>
                    <a:pt x="35" y="9"/>
                    <a:pt x="35" y="9"/>
                    <a:pt x="35" y="9"/>
                  </a:cubicBezTo>
                  <a:cubicBezTo>
                    <a:pt x="35" y="9"/>
                    <a:pt x="35" y="9"/>
                    <a:pt x="36" y="9"/>
                  </a:cubicBezTo>
                  <a:cubicBezTo>
                    <a:pt x="36" y="7"/>
                    <a:pt x="37" y="3"/>
                    <a:pt x="37" y="1"/>
                  </a:cubicBezTo>
                  <a:cubicBezTo>
                    <a:pt x="35" y="1"/>
                    <a:pt x="31" y="2"/>
                    <a:pt x="28" y="3"/>
                  </a:cubicBezTo>
                  <a:cubicBezTo>
                    <a:pt x="28" y="3"/>
                    <a:pt x="29" y="3"/>
                    <a:pt x="29" y="3"/>
                  </a:cubicBezTo>
                  <a:cubicBezTo>
                    <a:pt x="33" y="3"/>
                    <a:pt x="33" y="3"/>
                    <a:pt x="33" y="3"/>
                  </a:cubicBezTo>
                  <a:cubicBezTo>
                    <a:pt x="33" y="3"/>
                    <a:pt x="33" y="3"/>
                    <a:pt x="33" y="4"/>
                  </a:cubicBezTo>
                  <a:cubicBezTo>
                    <a:pt x="33" y="4"/>
                    <a:pt x="33" y="4"/>
                    <a:pt x="33" y="4"/>
                  </a:cubicBezTo>
                  <a:cubicBezTo>
                    <a:pt x="33" y="4"/>
                    <a:pt x="27" y="11"/>
                    <a:pt x="23" y="15"/>
                  </a:cubicBezTo>
                  <a:cubicBezTo>
                    <a:pt x="23" y="16"/>
                    <a:pt x="23" y="16"/>
                    <a:pt x="22" y="16"/>
                  </a:cubicBezTo>
                  <a:cubicBezTo>
                    <a:pt x="22" y="15"/>
                    <a:pt x="20" y="14"/>
                    <a:pt x="18" y="14"/>
                  </a:cubicBezTo>
                  <a:cubicBezTo>
                    <a:pt x="16" y="13"/>
                    <a:pt x="14" y="11"/>
                    <a:pt x="12" y="10"/>
                  </a:cubicBezTo>
                  <a:cubicBezTo>
                    <a:pt x="12" y="10"/>
                    <a:pt x="10" y="10"/>
                    <a:pt x="10" y="11"/>
                  </a:cubicBezTo>
                  <a:lnTo>
                    <a:pt x="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62" name="Freeform 245"/>
            <p:cNvSpPr>
              <a:spLocks noEditPoints="1"/>
            </p:cNvSpPr>
            <p:nvPr/>
          </p:nvSpPr>
          <p:spPr bwMode="auto">
            <a:xfrm>
              <a:off x="5173" y="2925"/>
              <a:ext cx="15" cy="28"/>
            </a:xfrm>
            <a:custGeom>
              <a:avLst/>
              <a:gdLst>
                <a:gd name="T0" fmla="*/ 6 w 6"/>
                <a:gd name="T1" fmla="*/ 11 h 11"/>
                <a:gd name="T2" fmla="*/ 1 w 6"/>
                <a:gd name="T3" fmla="*/ 11 h 11"/>
                <a:gd name="T4" fmla="*/ 0 w 6"/>
                <a:gd name="T5" fmla="*/ 11 h 11"/>
                <a:gd name="T6" fmla="*/ 0 w 6"/>
                <a:gd name="T7" fmla="*/ 8 h 11"/>
                <a:gd name="T8" fmla="*/ 0 w 6"/>
                <a:gd name="T9" fmla="*/ 6 h 11"/>
                <a:gd name="T10" fmla="*/ 0 w 6"/>
                <a:gd name="T11" fmla="*/ 5 h 11"/>
                <a:gd name="T12" fmla="*/ 4 w 6"/>
                <a:gd name="T13" fmla="*/ 2 h 11"/>
                <a:gd name="T14" fmla="*/ 5 w 6"/>
                <a:gd name="T15" fmla="*/ 1 h 11"/>
                <a:gd name="T16" fmla="*/ 6 w 6"/>
                <a:gd name="T17" fmla="*/ 0 h 11"/>
                <a:gd name="T18" fmla="*/ 6 w 6"/>
                <a:gd name="T19" fmla="*/ 1 h 11"/>
                <a:gd name="T20" fmla="*/ 6 w 6"/>
                <a:gd name="T21" fmla="*/ 11 h 11"/>
                <a:gd name="T22" fmla="*/ 6 w 6"/>
                <a:gd name="T23" fmla="*/ 11 h 11"/>
                <a:gd name="T24" fmla="*/ 1 w 6"/>
                <a:gd name="T25" fmla="*/ 10 h 11"/>
                <a:gd name="T26" fmla="*/ 5 w 6"/>
                <a:gd name="T27" fmla="*/ 10 h 11"/>
                <a:gd name="T28" fmla="*/ 5 w 6"/>
                <a:gd name="T29" fmla="*/ 2 h 11"/>
                <a:gd name="T30" fmla="*/ 5 w 6"/>
                <a:gd name="T31" fmla="*/ 2 h 11"/>
                <a:gd name="T32" fmla="*/ 1 w 6"/>
                <a:gd name="T33" fmla="*/ 6 h 11"/>
                <a:gd name="T34" fmla="*/ 1 w 6"/>
                <a:gd name="T35" fmla="*/ 8 h 11"/>
                <a:gd name="T36" fmla="*/ 1 w 6"/>
                <a:gd name="T3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11">
                  <a:moveTo>
                    <a:pt x="6" y="11"/>
                  </a:moveTo>
                  <a:cubicBezTo>
                    <a:pt x="1" y="11"/>
                    <a:pt x="1" y="11"/>
                    <a:pt x="1" y="11"/>
                  </a:cubicBezTo>
                  <a:cubicBezTo>
                    <a:pt x="0" y="11"/>
                    <a:pt x="0" y="11"/>
                    <a:pt x="0" y="11"/>
                  </a:cubicBezTo>
                  <a:cubicBezTo>
                    <a:pt x="0" y="10"/>
                    <a:pt x="0" y="9"/>
                    <a:pt x="0" y="8"/>
                  </a:cubicBezTo>
                  <a:cubicBezTo>
                    <a:pt x="0" y="8"/>
                    <a:pt x="0" y="7"/>
                    <a:pt x="0" y="6"/>
                  </a:cubicBezTo>
                  <a:cubicBezTo>
                    <a:pt x="0" y="6"/>
                    <a:pt x="0" y="6"/>
                    <a:pt x="0" y="5"/>
                  </a:cubicBezTo>
                  <a:cubicBezTo>
                    <a:pt x="2" y="4"/>
                    <a:pt x="3" y="3"/>
                    <a:pt x="4" y="2"/>
                  </a:cubicBezTo>
                  <a:cubicBezTo>
                    <a:pt x="5" y="1"/>
                    <a:pt x="5" y="1"/>
                    <a:pt x="5" y="1"/>
                  </a:cubicBezTo>
                  <a:cubicBezTo>
                    <a:pt x="5" y="0"/>
                    <a:pt x="6" y="0"/>
                    <a:pt x="6" y="0"/>
                  </a:cubicBezTo>
                  <a:cubicBezTo>
                    <a:pt x="6" y="0"/>
                    <a:pt x="6" y="1"/>
                    <a:pt x="6" y="1"/>
                  </a:cubicBezTo>
                  <a:cubicBezTo>
                    <a:pt x="6" y="5"/>
                    <a:pt x="6" y="8"/>
                    <a:pt x="6" y="11"/>
                  </a:cubicBezTo>
                  <a:cubicBezTo>
                    <a:pt x="6" y="11"/>
                    <a:pt x="6" y="11"/>
                    <a:pt x="6" y="11"/>
                  </a:cubicBezTo>
                  <a:close/>
                  <a:moveTo>
                    <a:pt x="1" y="10"/>
                  </a:moveTo>
                  <a:cubicBezTo>
                    <a:pt x="5" y="10"/>
                    <a:pt x="5" y="10"/>
                    <a:pt x="5" y="10"/>
                  </a:cubicBezTo>
                  <a:cubicBezTo>
                    <a:pt x="5" y="8"/>
                    <a:pt x="5" y="5"/>
                    <a:pt x="5" y="2"/>
                  </a:cubicBezTo>
                  <a:cubicBezTo>
                    <a:pt x="5" y="2"/>
                    <a:pt x="5" y="2"/>
                    <a:pt x="5" y="2"/>
                  </a:cubicBezTo>
                  <a:cubicBezTo>
                    <a:pt x="4" y="4"/>
                    <a:pt x="2" y="5"/>
                    <a:pt x="1" y="6"/>
                  </a:cubicBezTo>
                  <a:cubicBezTo>
                    <a:pt x="1" y="7"/>
                    <a:pt x="1" y="8"/>
                    <a:pt x="1" y="8"/>
                  </a:cubicBezTo>
                  <a:cubicBezTo>
                    <a:pt x="1" y="9"/>
                    <a:pt x="1" y="10"/>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63" name="Freeform 246"/>
            <p:cNvSpPr>
              <a:spLocks noEditPoints="1"/>
            </p:cNvSpPr>
            <p:nvPr/>
          </p:nvSpPr>
          <p:spPr bwMode="auto">
            <a:xfrm>
              <a:off x="5193" y="2918"/>
              <a:ext cx="15" cy="35"/>
            </a:xfrm>
            <a:custGeom>
              <a:avLst/>
              <a:gdLst>
                <a:gd name="T0" fmla="*/ 6 w 6"/>
                <a:gd name="T1" fmla="*/ 14 h 14"/>
                <a:gd name="T2" fmla="*/ 1 w 6"/>
                <a:gd name="T3" fmla="*/ 14 h 14"/>
                <a:gd name="T4" fmla="*/ 0 w 6"/>
                <a:gd name="T5" fmla="*/ 14 h 14"/>
                <a:gd name="T6" fmla="*/ 0 w 6"/>
                <a:gd name="T7" fmla="*/ 8 h 14"/>
                <a:gd name="T8" fmla="*/ 0 w 6"/>
                <a:gd name="T9" fmla="*/ 2 h 14"/>
                <a:gd name="T10" fmla="*/ 0 w 6"/>
                <a:gd name="T11" fmla="*/ 2 h 14"/>
                <a:gd name="T12" fmla="*/ 0 w 6"/>
                <a:gd name="T13" fmla="*/ 2 h 14"/>
                <a:gd name="T14" fmla="*/ 2 w 6"/>
                <a:gd name="T15" fmla="*/ 0 h 14"/>
                <a:gd name="T16" fmla="*/ 2 w 6"/>
                <a:gd name="T17" fmla="*/ 0 h 14"/>
                <a:gd name="T18" fmla="*/ 5 w 6"/>
                <a:gd name="T19" fmla="*/ 2 h 14"/>
                <a:gd name="T20" fmla="*/ 6 w 6"/>
                <a:gd name="T21" fmla="*/ 3 h 14"/>
                <a:gd name="T22" fmla="*/ 6 w 6"/>
                <a:gd name="T23" fmla="*/ 4 h 14"/>
                <a:gd name="T24" fmla="*/ 6 w 6"/>
                <a:gd name="T25" fmla="*/ 14 h 14"/>
                <a:gd name="T26" fmla="*/ 6 w 6"/>
                <a:gd name="T27" fmla="*/ 14 h 14"/>
                <a:gd name="T28" fmla="*/ 1 w 6"/>
                <a:gd name="T29" fmla="*/ 13 h 14"/>
                <a:gd name="T30" fmla="*/ 5 w 6"/>
                <a:gd name="T31" fmla="*/ 13 h 14"/>
                <a:gd name="T32" fmla="*/ 5 w 6"/>
                <a:gd name="T33" fmla="*/ 4 h 14"/>
                <a:gd name="T34" fmla="*/ 4 w 6"/>
                <a:gd name="T35" fmla="*/ 3 h 14"/>
                <a:gd name="T36" fmla="*/ 2 w 6"/>
                <a:gd name="T37" fmla="*/ 1 h 14"/>
                <a:gd name="T38" fmla="*/ 1 w 6"/>
                <a:gd name="T39" fmla="*/ 2 h 14"/>
                <a:gd name="T40" fmla="*/ 1 w 6"/>
                <a:gd name="T41" fmla="*/ 3 h 14"/>
                <a:gd name="T42" fmla="*/ 1 w 6"/>
                <a:gd name="T43" fmla="*/ 8 h 14"/>
                <a:gd name="T44" fmla="*/ 1 w 6"/>
                <a:gd name="T4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14">
                  <a:moveTo>
                    <a:pt x="6" y="14"/>
                  </a:moveTo>
                  <a:cubicBezTo>
                    <a:pt x="1" y="14"/>
                    <a:pt x="1" y="14"/>
                    <a:pt x="1" y="14"/>
                  </a:cubicBezTo>
                  <a:cubicBezTo>
                    <a:pt x="1" y="14"/>
                    <a:pt x="0" y="14"/>
                    <a:pt x="0" y="14"/>
                  </a:cubicBezTo>
                  <a:cubicBezTo>
                    <a:pt x="0" y="12"/>
                    <a:pt x="0" y="10"/>
                    <a:pt x="0" y="8"/>
                  </a:cubicBezTo>
                  <a:cubicBezTo>
                    <a:pt x="0" y="7"/>
                    <a:pt x="0" y="5"/>
                    <a:pt x="0" y="2"/>
                  </a:cubicBezTo>
                  <a:cubicBezTo>
                    <a:pt x="0" y="2"/>
                    <a:pt x="0" y="2"/>
                    <a:pt x="0" y="2"/>
                  </a:cubicBezTo>
                  <a:cubicBezTo>
                    <a:pt x="0" y="2"/>
                    <a:pt x="0" y="2"/>
                    <a:pt x="0" y="2"/>
                  </a:cubicBezTo>
                  <a:cubicBezTo>
                    <a:pt x="1" y="1"/>
                    <a:pt x="1" y="0"/>
                    <a:pt x="2" y="0"/>
                  </a:cubicBezTo>
                  <a:cubicBezTo>
                    <a:pt x="2" y="0"/>
                    <a:pt x="2" y="0"/>
                    <a:pt x="2" y="0"/>
                  </a:cubicBezTo>
                  <a:cubicBezTo>
                    <a:pt x="3" y="1"/>
                    <a:pt x="4" y="1"/>
                    <a:pt x="5" y="2"/>
                  </a:cubicBezTo>
                  <a:cubicBezTo>
                    <a:pt x="5" y="2"/>
                    <a:pt x="6" y="3"/>
                    <a:pt x="6" y="3"/>
                  </a:cubicBezTo>
                  <a:cubicBezTo>
                    <a:pt x="6" y="3"/>
                    <a:pt x="6" y="3"/>
                    <a:pt x="6" y="4"/>
                  </a:cubicBezTo>
                  <a:cubicBezTo>
                    <a:pt x="6" y="7"/>
                    <a:pt x="6" y="11"/>
                    <a:pt x="6" y="14"/>
                  </a:cubicBezTo>
                  <a:cubicBezTo>
                    <a:pt x="6" y="14"/>
                    <a:pt x="6" y="14"/>
                    <a:pt x="6" y="14"/>
                  </a:cubicBezTo>
                  <a:close/>
                  <a:moveTo>
                    <a:pt x="1" y="13"/>
                  </a:moveTo>
                  <a:cubicBezTo>
                    <a:pt x="5" y="13"/>
                    <a:pt x="5" y="13"/>
                    <a:pt x="5" y="13"/>
                  </a:cubicBezTo>
                  <a:cubicBezTo>
                    <a:pt x="5" y="11"/>
                    <a:pt x="5" y="7"/>
                    <a:pt x="5" y="4"/>
                  </a:cubicBezTo>
                  <a:cubicBezTo>
                    <a:pt x="5" y="3"/>
                    <a:pt x="4" y="3"/>
                    <a:pt x="4" y="3"/>
                  </a:cubicBezTo>
                  <a:cubicBezTo>
                    <a:pt x="3" y="2"/>
                    <a:pt x="3" y="2"/>
                    <a:pt x="2" y="1"/>
                  </a:cubicBezTo>
                  <a:cubicBezTo>
                    <a:pt x="2" y="1"/>
                    <a:pt x="1" y="2"/>
                    <a:pt x="1" y="2"/>
                  </a:cubicBezTo>
                  <a:cubicBezTo>
                    <a:pt x="1" y="2"/>
                    <a:pt x="1" y="3"/>
                    <a:pt x="1" y="3"/>
                  </a:cubicBezTo>
                  <a:cubicBezTo>
                    <a:pt x="1" y="5"/>
                    <a:pt x="1" y="7"/>
                    <a:pt x="1" y="8"/>
                  </a:cubicBezTo>
                  <a:cubicBezTo>
                    <a:pt x="1" y="10"/>
                    <a:pt x="1" y="11"/>
                    <a:pt x="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64" name="Freeform 247"/>
            <p:cNvSpPr>
              <a:spLocks noEditPoints="1"/>
            </p:cNvSpPr>
            <p:nvPr/>
          </p:nvSpPr>
          <p:spPr bwMode="auto">
            <a:xfrm>
              <a:off x="5213" y="2928"/>
              <a:ext cx="17" cy="25"/>
            </a:xfrm>
            <a:custGeom>
              <a:avLst/>
              <a:gdLst>
                <a:gd name="T0" fmla="*/ 6 w 7"/>
                <a:gd name="T1" fmla="*/ 10 h 10"/>
                <a:gd name="T2" fmla="*/ 1 w 7"/>
                <a:gd name="T3" fmla="*/ 10 h 10"/>
                <a:gd name="T4" fmla="*/ 1 w 7"/>
                <a:gd name="T5" fmla="*/ 10 h 10"/>
                <a:gd name="T6" fmla="*/ 0 w 7"/>
                <a:gd name="T7" fmla="*/ 1 h 10"/>
                <a:gd name="T8" fmla="*/ 1 w 7"/>
                <a:gd name="T9" fmla="*/ 0 h 10"/>
                <a:gd name="T10" fmla="*/ 1 w 7"/>
                <a:gd name="T11" fmla="*/ 0 h 10"/>
                <a:gd name="T12" fmla="*/ 2 w 7"/>
                <a:gd name="T13" fmla="*/ 1 h 10"/>
                <a:gd name="T14" fmla="*/ 4 w 7"/>
                <a:gd name="T15" fmla="*/ 1 h 10"/>
                <a:gd name="T16" fmla="*/ 5 w 7"/>
                <a:gd name="T17" fmla="*/ 1 h 10"/>
                <a:gd name="T18" fmla="*/ 6 w 7"/>
                <a:gd name="T19" fmla="*/ 0 h 10"/>
                <a:gd name="T20" fmla="*/ 6 w 7"/>
                <a:gd name="T21" fmla="*/ 0 h 10"/>
                <a:gd name="T22" fmla="*/ 7 w 7"/>
                <a:gd name="T23" fmla="*/ 1 h 10"/>
                <a:gd name="T24" fmla="*/ 7 w 7"/>
                <a:gd name="T25" fmla="*/ 10 h 10"/>
                <a:gd name="T26" fmla="*/ 6 w 7"/>
                <a:gd name="T27" fmla="*/ 10 h 10"/>
                <a:gd name="T28" fmla="*/ 2 w 7"/>
                <a:gd name="T29" fmla="*/ 9 h 10"/>
                <a:gd name="T30" fmla="*/ 6 w 7"/>
                <a:gd name="T31" fmla="*/ 9 h 10"/>
                <a:gd name="T32" fmla="*/ 6 w 7"/>
                <a:gd name="T33" fmla="*/ 2 h 10"/>
                <a:gd name="T34" fmla="*/ 4 w 7"/>
                <a:gd name="T35" fmla="*/ 2 h 10"/>
                <a:gd name="T36" fmla="*/ 2 w 7"/>
                <a:gd name="T37" fmla="*/ 1 h 10"/>
                <a:gd name="T38" fmla="*/ 1 w 7"/>
                <a:gd name="T39" fmla="*/ 1 h 10"/>
                <a:gd name="T40" fmla="*/ 2 w 7"/>
                <a:gd name="T41"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10">
                  <a:moveTo>
                    <a:pt x="6" y="10"/>
                  </a:moveTo>
                  <a:cubicBezTo>
                    <a:pt x="1" y="10"/>
                    <a:pt x="1" y="10"/>
                    <a:pt x="1" y="10"/>
                  </a:cubicBezTo>
                  <a:cubicBezTo>
                    <a:pt x="1" y="10"/>
                    <a:pt x="1" y="10"/>
                    <a:pt x="1" y="10"/>
                  </a:cubicBezTo>
                  <a:cubicBezTo>
                    <a:pt x="0" y="1"/>
                    <a:pt x="0" y="1"/>
                    <a:pt x="0" y="1"/>
                  </a:cubicBezTo>
                  <a:cubicBezTo>
                    <a:pt x="0" y="0"/>
                    <a:pt x="0" y="0"/>
                    <a:pt x="1" y="0"/>
                  </a:cubicBezTo>
                  <a:cubicBezTo>
                    <a:pt x="1" y="0"/>
                    <a:pt x="1" y="0"/>
                    <a:pt x="1" y="0"/>
                  </a:cubicBezTo>
                  <a:cubicBezTo>
                    <a:pt x="1" y="0"/>
                    <a:pt x="1" y="0"/>
                    <a:pt x="2" y="1"/>
                  </a:cubicBezTo>
                  <a:cubicBezTo>
                    <a:pt x="3" y="1"/>
                    <a:pt x="4" y="1"/>
                    <a:pt x="4" y="1"/>
                  </a:cubicBezTo>
                  <a:cubicBezTo>
                    <a:pt x="5" y="1"/>
                    <a:pt x="5" y="1"/>
                    <a:pt x="5" y="1"/>
                  </a:cubicBezTo>
                  <a:cubicBezTo>
                    <a:pt x="5" y="0"/>
                    <a:pt x="6" y="0"/>
                    <a:pt x="6" y="0"/>
                  </a:cubicBezTo>
                  <a:cubicBezTo>
                    <a:pt x="6" y="0"/>
                    <a:pt x="6" y="0"/>
                    <a:pt x="6" y="0"/>
                  </a:cubicBezTo>
                  <a:cubicBezTo>
                    <a:pt x="6" y="0"/>
                    <a:pt x="7" y="0"/>
                    <a:pt x="7" y="1"/>
                  </a:cubicBezTo>
                  <a:cubicBezTo>
                    <a:pt x="7" y="4"/>
                    <a:pt x="7" y="7"/>
                    <a:pt x="7" y="10"/>
                  </a:cubicBezTo>
                  <a:cubicBezTo>
                    <a:pt x="7" y="10"/>
                    <a:pt x="6" y="10"/>
                    <a:pt x="6" y="10"/>
                  </a:cubicBezTo>
                  <a:close/>
                  <a:moveTo>
                    <a:pt x="2" y="9"/>
                  </a:moveTo>
                  <a:cubicBezTo>
                    <a:pt x="6" y="9"/>
                    <a:pt x="6" y="9"/>
                    <a:pt x="6" y="9"/>
                  </a:cubicBezTo>
                  <a:cubicBezTo>
                    <a:pt x="6" y="7"/>
                    <a:pt x="6" y="5"/>
                    <a:pt x="6" y="2"/>
                  </a:cubicBezTo>
                  <a:cubicBezTo>
                    <a:pt x="5" y="2"/>
                    <a:pt x="5" y="2"/>
                    <a:pt x="4" y="2"/>
                  </a:cubicBezTo>
                  <a:cubicBezTo>
                    <a:pt x="3" y="2"/>
                    <a:pt x="3" y="2"/>
                    <a:pt x="2" y="1"/>
                  </a:cubicBezTo>
                  <a:cubicBezTo>
                    <a:pt x="2" y="1"/>
                    <a:pt x="2" y="1"/>
                    <a:pt x="1" y="1"/>
                  </a:cubicBezTo>
                  <a:lnTo>
                    <a:pt x="2"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65" name="Freeform 248"/>
            <p:cNvSpPr>
              <a:spLocks noEditPoints="1"/>
            </p:cNvSpPr>
            <p:nvPr/>
          </p:nvSpPr>
          <p:spPr bwMode="auto">
            <a:xfrm>
              <a:off x="5235" y="2910"/>
              <a:ext cx="15" cy="43"/>
            </a:xfrm>
            <a:custGeom>
              <a:avLst/>
              <a:gdLst>
                <a:gd name="T0" fmla="*/ 5 w 6"/>
                <a:gd name="T1" fmla="*/ 17 h 17"/>
                <a:gd name="T2" fmla="*/ 0 w 6"/>
                <a:gd name="T3" fmla="*/ 17 h 17"/>
                <a:gd name="T4" fmla="*/ 0 w 6"/>
                <a:gd name="T5" fmla="*/ 17 h 17"/>
                <a:gd name="T6" fmla="*/ 0 w 6"/>
                <a:gd name="T7" fmla="*/ 11 h 17"/>
                <a:gd name="T8" fmla="*/ 0 w 6"/>
                <a:gd name="T9" fmla="*/ 6 h 17"/>
                <a:gd name="T10" fmla="*/ 0 w 6"/>
                <a:gd name="T11" fmla="*/ 5 h 17"/>
                <a:gd name="T12" fmla="*/ 1 w 6"/>
                <a:gd name="T13" fmla="*/ 4 h 17"/>
                <a:gd name="T14" fmla="*/ 5 w 6"/>
                <a:gd name="T15" fmla="*/ 0 h 17"/>
                <a:gd name="T16" fmla="*/ 5 w 6"/>
                <a:gd name="T17" fmla="*/ 0 h 17"/>
                <a:gd name="T18" fmla="*/ 6 w 6"/>
                <a:gd name="T19" fmla="*/ 0 h 17"/>
                <a:gd name="T20" fmla="*/ 6 w 6"/>
                <a:gd name="T21" fmla="*/ 17 h 17"/>
                <a:gd name="T22" fmla="*/ 5 w 6"/>
                <a:gd name="T23" fmla="*/ 17 h 17"/>
                <a:gd name="T24" fmla="*/ 1 w 6"/>
                <a:gd name="T25" fmla="*/ 16 h 17"/>
                <a:gd name="T26" fmla="*/ 5 w 6"/>
                <a:gd name="T27" fmla="*/ 16 h 17"/>
                <a:gd name="T28" fmla="*/ 5 w 6"/>
                <a:gd name="T29" fmla="*/ 2 h 17"/>
                <a:gd name="T30" fmla="*/ 2 w 6"/>
                <a:gd name="T31" fmla="*/ 4 h 17"/>
                <a:gd name="T32" fmla="*/ 1 w 6"/>
                <a:gd name="T33" fmla="*/ 6 h 17"/>
                <a:gd name="T34" fmla="*/ 1 w 6"/>
                <a:gd name="T35" fmla="*/ 11 h 17"/>
                <a:gd name="T36" fmla="*/ 1 w 6"/>
                <a:gd name="T3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17">
                  <a:moveTo>
                    <a:pt x="5" y="17"/>
                  </a:moveTo>
                  <a:cubicBezTo>
                    <a:pt x="0" y="17"/>
                    <a:pt x="0" y="17"/>
                    <a:pt x="0" y="17"/>
                  </a:cubicBezTo>
                  <a:cubicBezTo>
                    <a:pt x="0" y="17"/>
                    <a:pt x="0" y="17"/>
                    <a:pt x="0" y="17"/>
                  </a:cubicBezTo>
                  <a:cubicBezTo>
                    <a:pt x="0" y="15"/>
                    <a:pt x="0" y="13"/>
                    <a:pt x="0" y="11"/>
                  </a:cubicBezTo>
                  <a:cubicBezTo>
                    <a:pt x="0" y="10"/>
                    <a:pt x="0" y="8"/>
                    <a:pt x="0" y="6"/>
                  </a:cubicBezTo>
                  <a:cubicBezTo>
                    <a:pt x="0" y="6"/>
                    <a:pt x="0" y="5"/>
                    <a:pt x="0" y="5"/>
                  </a:cubicBezTo>
                  <a:cubicBezTo>
                    <a:pt x="0" y="5"/>
                    <a:pt x="0" y="5"/>
                    <a:pt x="1" y="4"/>
                  </a:cubicBezTo>
                  <a:cubicBezTo>
                    <a:pt x="3" y="2"/>
                    <a:pt x="4" y="1"/>
                    <a:pt x="5" y="0"/>
                  </a:cubicBezTo>
                  <a:cubicBezTo>
                    <a:pt x="5" y="0"/>
                    <a:pt x="5" y="0"/>
                    <a:pt x="5" y="0"/>
                  </a:cubicBezTo>
                  <a:cubicBezTo>
                    <a:pt x="6" y="0"/>
                    <a:pt x="6" y="0"/>
                    <a:pt x="6" y="0"/>
                  </a:cubicBezTo>
                  <a:cubicBezTo>
                    <a:pt x="6" y="6"/>
                    <a:pt x="6" y="12"/>
                    <a:pt x="6" y="17"/>
                  </a:cubicBezTo>
                  <a:cubicBezTo>
                    <a:pt x="6" y="17"/>
                    <a:pt x="6" y="17"/>
                    <a:pt x="5" y="17"/>
                  </a:cubicBezTo>
                  <a:close/>
                  <a:moveTo>
                    <a:pt x="1" y="16"/>
                  </a:moveTo>
                  <a:cubicBezTo>
                    <a:pt x="5" y="16"/>
                    <a:pt x="5" y="16"/>
                    <a:pt x="5" y="16"/>
                  </a:cubicBezTo>
                  <a:cubicBezTo>
                    <a:pt x="5" y="12"/>
                    <a:pt x="5" y="7"/>
                    <a:pt x="5" y="2"/>
                  </a:cubicBezTo>
                  <a:cubicBezTo>
                    <a:pt x="4" y="2"/>
                    <a:pt x="3" y="3"/>
                    <a:pt x="2" y="4"/>
                  </a:cubicBezTo>
                  <a:cubicBezTo>
                    <a:pt x="1" y="5"/>
                    <a:pt x="1" y="6"/>
                    <a:pt x="1" y="6"/>
                  </a:cubicBezTo>
                  <a:cubicBezTo>
                    <a:pt x="1" y="8"/>
                    <a:pt x="1" y="10"/>
                    <a:pt x="1" y="11"/>
                  </a:cubicBezTo>
                  <a:cubicBezTo>
                    <a:pt x="1" y="13"/>
                    <a:pt x="1" y="15"/>
                    <a:pt x="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66" name="Freeform 249"/>
            <p:cNvSpPr>
              <a:spLocks/>
            </p:cNvSpPr>
            <p:nvPr/>
          </p:nvSpPr>
          <p:spPr bwMode="auto">
            <a:xfrm>
              <a:off x="5155" y="2928"/>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1"/>
                    <a:pt x="1" y="0"/>
                    <a:pt x="1" y="0"/>
                  </a:cubicBezTo>
                  <a:cubicBezTo>
                    <a:pt x="2" y="0"/>
                    <a:pt x="2" y="0"/>
                    <a:pt x="2" y="0"/>
                  </a:cubicBezTo>
                  <a:cubicBezTo>
                    <a:pt x="3" y="0"/>
                    <a:pt x="3" y="1"/>
                    <a:pt x="3" y="1"/>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67" name="Freeform 250"/>
            <p:cNvSpPr>
              <a:spLocks/>
            </p:cNvSpPr>
            <p:nvPr/>
          </p:nvSpPr>
          <p:spPr bwMode="auto">
            <a:xfrm>
              <a:off x="5155" y="2941"/>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0"/>
                    <a:pt x="1" y="0"/>
                    <a:pt x="1" y="0"/>
                  </a:cubicBezTo>
                  <a:cubicBezTo>
                    <a:pt x="2" y="0"/>
                    <a:pt x="2" y="0"/>
                    <a:pt x="2" y="0"/>
                  </a:cubicBezTo>
                  <a:cubicBezTo>
                    <a:pt x="3" y="0"/>
                    <a:pt x="3" y="0"/>
                    <a:pt x="3" y="1"/>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68" name="Freeform 251"/>
            <p:cNvSpPr>
              <a:spLocks/>
            </p:cNvSpPr>
            <p:nvPr/>
          </p:nvSpPr>
          <p:spPr bwMode="auto">
            <a:xfrm>
              <a:off x="5155" y="2905"/>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0"/>
                    <a:pt x="1" y="0"/>
                    <a:pt x="1" y="0"/>
                  </a:cubicBezTo>
                  <a:cubicBezTo>
                    <a:pt x="2" y="0"/>
                    <a:pt x="2" y="0"/>
                    <a:pt x="2" y="0"/>
                  </a:cubicBezTo>
                  <a:cubicBezTo>
                    <a:pt x="3" y="0"/>
                    <a:pt x="3" y="0"/>
                    <a:pt x="3" y="1"/>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69" name="Freeform 252"/>
            <p:cNvSpPr>
              <a:spLocks/>
            </p:cNvSpPr>
            <p:nvPr/>
          </p:nvSpPr>
          <p:spPr bwMode="auto">
            <a:xfrm>
              <a:off x="5155" y="2895"/>
              <a:ext cx="8" cy="2"/>
            </a:xfrm>
            <a:custGeom>
              <a:avLst/>
              <a:gdLst>
                <a:gd name="T0" fmla="*/ 2 w 3"/>
                <a:gd name="T1" fmla="*/ 1 h 1"/>
                <a:gd name="T2" fmla="*/ 1 w 3"/>
                <a:gd name="T3" fmla="*/ 1 h 1"/>
                <a:gd name="T4" fmla="*/ 0 w 3"/>
                <a:gd name="T5" fmla="*/ 0 h 1"/>
                <a:gd name="T6" fmla="*/ 1 w 3"/>
                <a:gd name="T7" fmla="*/ 0 h 1"/>
                <a:gd name="T8" fmla="*/ 2 w 3"/>
                <a:gd name="T9" fmla="*/ 0 h 1"/>
                <a:gd name="T10" fmla="*/ 3 w 3"/>
                <a:gd name="T11" fmla="*/ 0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0"/>
                  </a:cubicBezTo>
                  <a:cubicBezTo>
                    <a:pt x="0" y="0"/>
                    <a:pt x="1" y="0"/>
                    <a:pt x="1" y="0"/>
                  </a:cubicBezTo>
                  <a:cubicBezTo>
                    <a:pt x="2" y="0"/>
                    <a:pt x="2" y="0"/>
                    <a:pt x="2" y="0"/>
                  </a:cubicBezTo>
                  <a:cubicBezTo>
                    <a:pt x="3" y="0"/>
                    <a:pt x="3" y="0"/>
                    <a:pt x="3" y="0"/>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70" name="Freeform 253"/>
            <p:cNvSpPr>
              <a:spLocks/>
            </p:cNvSpPr>
            <p:nvPr/>
          </p:nvSpPr>
          <p:spPr bwMode="auto">
            <a:xfrm>
              <a:off x="5155" y="2918"/>
              <a:ext cx="8" cy="2"/>
            </a:xfrm>
            <a:custGeom>
              <a:avLst/>
              <a:gdLst>
                <a:gd name="T0" fmla="*/ 2 w 3"/>
                <a:gd name="T1" fmla="*/ 1 h 1"/>
                <a:gd name="T2" fmla="*/ 1 w 3"/>
                <a:gd name="T3" fmla="*/ 1 h 1"/>
                <a:gd name="T4" fmla="*/ 0 w 3"/>
                <a:gd name="T5" fmla="*/ 0 h 1"/>
                <a:gd name="T6" fmla="*/ 1 w 3"/>
                <a:gd name="T7" fmla="*/ 0 h 1"/>
                <a:gd name="T8" fmla="*/ 2 w 3"/>
                <a:gd name="T9" fmla="*/ 0 h 1"/>
                <a:gd name="T10" fmla="*/ 3 w 3"/>
                <a:gd name="T11" fmla="*/ 0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0"/>
                  </a:cubicBezTo>
                  <a:cubicBezTo>
                    <a:pt x="0" y="0"/>
                    <a:pt x="1" y="0"/>
                    <a:pt x="1" y="0"/>
                  </a:cubicBezTo>
                  <a:cubicBezTo>
                    <a:pt x="2" y="0"/>
                    <a:pt x="2" y="0"/>
                    <a:pt x="2" y="0"/>
                  </a:cubicBezTo>
                  <a:cubicBezTo>
                    <a:pt x="3" y="0"/>
                    <a:pt x="3" y="0"/>
                    <a:pt x="3" y="0"/>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71" name="Freeform 254"/>
            <p:cNvSpPr>
              <a:spLocks/>
            </p:cNvSpPr>
            <p:nvPr/>
          </p:nvSpPr>
          <p:spPr bwMode="auto">
            <a:xfrm>
              <a:off x="5173" y="2943"/>
              <a:ext cx="15" cy="10"/>
            </a:xfrm>
            <a:custGeom>
              <a:avLst/>
              <a:gdLst>
                <a:gd name="T0" fmla="*/ 1 w 6"/>
                <a:gd name="T1" fmla="*/ 4 h 4"/>
                <a:gd name="T2" fmla="*/ 0 w 6"/>
                <a:gd name="T3" fmla="*/ 4 h 4"/>
                <a:gd name="T4" fmla="*/ 1 w 6"/>
                <a:gd name="T5" fmla="*/ 3 h 4"/>
                <a:gd name="T6" fmla="*/ 3 w 6"/>
                <a:gd name="T7" fmla="*/ 2 h 4"/>
                <a:gd name="T8" fmla="*/ 5 w 6"/>
                <a:gd name="T9" fmla="*/ 1 h 4"/>
                <a:gd name="T10" fmla="*/ 6 w 6"/>
                <a:gd name="T11" fmla="*/ 1 h 4"/>
                <a:gd name="T12" fmla="*/ 6 w 6"/>
                <a:gd name="T13" fmla="*/ 1 h 4"/>
                <a:gd name="T14" fmla="*/ 3 w 6"/>
                <a:gd name="T15" fmla="*/ 3 h 4"/>
                <a:gd name="T16" fmla="*/ 1 w 6"/>
                <a:gd name="T17" fmla="*/ 4 h 4"/>
                <a:gd name="T18" fmla="*/ 1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1" y="4"/>
                  </a:moveTo>
                  <a:cubicBezTo>
                    <a:pt x="1" y="4"/>
                    <a:pt x="1" y="4"/>
                    <a:pt x="0" y="4"/>
                  </a:cubicBezTo>
                  <a:cubicBezTo>
                    <a:pt x="0" y="4"/>
                    <a:pt x="0" y="3"/>
                    <a:pt x="1" y="3"/>
                  </a:cubicBezTo>
                  <a:cubicBezTo>
                    <a:pt x="1" y="3"/>
                    <a:pt x="2" y="2"/>
                    <a:pt x="3" y="2"/>
                  </a:cubicBezTo>
                  <a:cubicBezTo>
                    <a:pt x="4" y="2"/>
                    <a:pt x="4" y="1"/>
                    <a:pt x="5" y="1"/>
                  </a:cubicBezTo>
                  <a:cubicBezTo>
                    <a:pt x="5" y="0"/>
                    <a:pt x="6" y="1"/>
                    <a:pt x="6" y="1"/>
                  </a:cubicBezTo>
                  <a:cubicBezTo>
                    <a:pt x="6" y="1"/>
                    <a:pt x="6" y="1"/>
                    <a:pt x="6" y="1"/>
                  </a:cubicBezTo>
                  <a:cubicBezTo>
                    <a:pt x="5" y="2"/>
                    <a:pt x="4" y="2"/>
                    <a:pt x="3" y="3"/>
                  </a:cubicBezTo>
                  <a:cubicBezTo>
                    <a:pt x="3" y="3"/>
                    <a:pt x="2" y="4"/>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72" name="Freeform 255"/>
            <p:cNvSpPr>
              <a:spLocks/>
            </p:cNvSpPr>
            <p:nvPr/>
          </p:nvSpPr>
          <p:spPr bwMode="auto">
            <a:xfrm>
              <a:off x="5173" y="2938"/>
              <a:ext cx="15" cy="8"/>
            </a:xfrm>
            <a:custGeom>
              <a:avLst/>
              <a:gdLst>
                <a:gd name="T0" fmla="*/ 1 w 6"/>
                <a:gd name="T1" fmla="*/ 3 h 3"/>
                <a:gd name="T2" fmla="*/ 0 w 6"/>
                <a:gd name="T3" fmla="*/ 3 h 3"/>
                <a:gd name="T4" fmla="*/ 1 w 6"/>
                <a:gd name="T5" fmla="*/ 2 h 3"/>
                <a:gd name="T6" fmla="*/ 3 w 6"/>
                <a:gd name="T7" fmla="*/ 1 h 3"/>
                <a:gd name="T8" fmla="*/ 5 w 6"/>
                <a:gd name="T9" fmla="*/ 0 h 3"/>
                <a:gd name="T10" fmla="*/ 6 w 6"/>
                <a:gd name="T11" fmla="*/ 0 h 3"/>
                <a:gd name="T12" fmla="*/ 6 w 6"/>
                <a:gd name="T13" fmla="*/ 1 h 3"/>
                <a:gd name="T14" fmla="*/ 1 w 6"/>
                <a:gd name="T15" fmla="*/ 3 h 3"/>
                <a:gd name="T16" fmla="*/ 1 w 6"/>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3">
                  <a:moveTo>
                    <a:pt x="1" y="3"/>
                  </a:moveTo>
                  <a:cubicBezTo>
                    <a:pt x="1" y="3"/>
                    <a:pt x="1" y="3"/>
                    <a:pt x="0" y="3"/>
                  </a:cubicBezTo>
                  <a:cubicBezTo>
                    <a:pt x="0" y="3"/>
                    <a:pt x="0" y="2"/>
                    <a:pt x="1" y="2"/>
                  </a:cubicBezTo>
                  <a:cubicBezTo>
                    <a:pt x="2" y="2"/>
                    <a:pt x="2" y="2"/>
                    <a:pt x="3" y="1"/>
                  </a:cubicBezTo>
                  <a:cubicBezTo>
                    <a:pt x="4" y="1"/>
                    <a:pt x="4" y="0"/>
                    <a:pt x="5" y="0"/>
                  </a:cubicBezTo>
                  <a:cubicBezTo>
                    <a:pt x="6" y="0"/>
                    <a:pt x="6" y="0"/>
                    <a:pt x="6" y="0"/>
                  </a:cubicBezTo>
                  <a:cubicBezTo>
                    <a:pt x="6" y="0"/>
                    <a:pt x="6" y="1"/>
                    <a:pt x="6" y="1"/>
                  </a:cubicBezTo>
                  <a:cubicBezTo>
                    <a:pt x="4" y="2"/>
                    <a:pt x="3"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73" name="Freeform 256"/>
            <p:cNvSpPr>
              <a:spLocks/>
            </p:cNvSpPr>
            <p:nvPr/>
          </p:nvSpPr>
          <p:spPr bwMode="auto">
            <a:xfrm>
              <a:off x="5193" y="2923"/>
              <a:ext cx="12" cy="7"/>
            </a:xfrm>
            <a:custGeom>
              <a:avLst/>
              <a:gdLst>
                <a:gd name="T0" fmla="*/ 1 w 5"/>
                <a:gd name="T1" fmla="*/ 3 h 3"/>
                <a:gd name="T2" fmla="*/ 0 w 5"/>
                <a:gd name="T3" fmla="*/ 3 h 3"/>
                <a:gd name="T4" fmla="*/ 1 w 5"/>
                <a:gd name="T5" fmla="*/ 2 h 3"/>
                <a:gd name="T6" fmla="*/ 4 w 5"/>
                <a:gd name="T7" fmla="*/ 0 h 3"/>
                <a:gd name="T8" fmla="*/ 5 w 5"/>
                <a:gd name="T9" fmla="*/ 0 h 3"/>
                <a:gd name="T10" fmla="*/ 5 w 5"/>
                <a:gd name="T11" fmla="*/ 1 h 3"/>
                <a:gd name="T12" fmla="*/ 1 w 5"/>
                <a:gd name="T13" fmla="*/ 3 h 3"/>
                <a:gd name="T14" fmla="*/ 1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1" y="3"/>
                  </a:moveTo>
                  <a:cubicBezTo>
                    <a:pt x="1" y="3"/>
                    <a:pt x="0" y="3"/>
                    <a:pt x="0" y="3"/>
                  </a:cubicBezTo>
                  <a:cubicBezTo>
                    <a:pt x="0" y="3"/>
                    <a:pt x="0" y="3"/>
                    <a:pt x="1" y="2"/>
                  </a:cubicBezTo>
                  <a:cubicBezTo>
                    <a:pt x="2" y="2"/>
                    <a:pt x="3" y="1"/>
                    <a:pt x="4" y="0"/>
                  </a:cubicBezTo>
                  <a:cubicBezTo>
                    <a:pt x="5" y="0"/>
                    <a:pt x="5" y="0"/>
                    <a:pt x="5" y="0"/>
                  </a:cubicBezTo>
                  <a:cubicBezTo>
                    <a:pt x="5" y="1"/>
                    <a:pt x="5" y="1"/>
                    <a:pt x="5" y="1"/>
                  </a:cubicBezTo>
                  <a:cubicBezTo>
                    <a:pt x="3" y="2"/>
                    <a:pt x="2"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74" name="Freeform 257"/>
            <p:cNvSpPr>
              <a:spLocks/>
            </p:cNvSpPr>
            <p:nvPr/>
          </p:nvSpPr>
          <p:spPr bwMode="auto">
            <a:xfrm>
              <a:off x="5193" y="2930"/>
              <a:ext cx="15" cy="11"/>
            </a:xfrm>
            <a:custGeom>
              <a:avLst/>
              <a:gdLst>
                <a:gd name="T0" fmla="*/ 1 w 6"/>
                <a:gd name="T1" fmla="*/ 4 h 4"/>
                <a:gd name="T2" fmla="*/ 1 w 6"/>
                <a:gd name="T3" fmla="*/ 4 h 4"/>
                <a:gd name="T4" fmla="*/ 1 w 6"/>
                <a:gd name="T5" fmla="*/ 3 h 4"/>
                <a:gd name="T6" fmla="*/ 6 w 6"/>
                <a:gd name="T7" fmla="*/ 0 h 4"/>
                <a:gd name="T8" fmla="*/ 6 w 6"/>
                <a:gd name="T9" fmla="*/ 0 h 4"/>
                <a:gd name="T10" fmla="*/ 6 w 6"/>
                <a:gd name="T11" fmla="*/ 1 h 4"/>
                <a:gd name="T12" fmla="*/ 1 w 6"/>
                <a:gd name="T13" fmla="*/ 4 h 4"/>
                <a:gd name="T14" fmla="*/ 1 w 6"/>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
                  <a:moveTo>
                    <a:pt x="1" y="4"/>
                  </a:moveTo>
                  <a:cubicBezTo>
                    <a:pt x="1" y="4"/>
                    <a:pt x="1" y="4"/>
                    <a:pt x="1" y="4"/>
                  </a:cubicBezTo>
                  <a:cubicBezTo>
                    <a:pt x="0" y="4"/>
                    <a:pt x="1" y="3"/>
                    <a:pt x="1" y="3"/>
                  </a:cubicBezTo>
                  <a:cubicBezTo>
                    <a:pt x="6" y="0"/>
                    <a:pt x="6" y="0"/>
                    <a:pt x="6" y="0"/>
                  </a:cubicBezTo>
                  <a:cubicBezTo>
                    <a:pt x="6" y="0"/>
                    <a:pt x="6" y="0"/>
                    <a:pt x="6" y="0"/>
                  </a:cubicBezTo>
                  <a:cubicBezTo>
                    <a:pt x="6" y="1"/>
                    <a:pt x="6" y="1"/>
                    <a:pt x="6" y="1"/>
                  </a:cubicBezTo>
                  <a:cubicBezTo>
                    <a:pt x="1" y="4"/>
                    <a:pt x="1" y="4"/>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75" name="Freeform 258"/>
            <p:cNvSpPr>
              <a:spLocks/>
            </p:cNvSpPr>
            <p:nvPr/>
          </p:nvSpPr>
          <p:spPr bwMode="auto">
            <a:xfrm>
              <a:off x="5193" y="2938"/>
              <a:ext cx="15" cy="10"/>
            </a:xfrm>
            <a:custGeom>
              <a:avLst/>
              <a:gdLst>
                <a:gd name="T0" fmla="*/ 1 w 6"/>
                <a:gd name="T1" fmla="*/ 4 h 4"/>
                <a:gd name="T2" fmla="*/ 0 w 6"/>
                <a:gd name="T3" fmla="*/ 4 h 4"/>
                <a:gd name="T4" fmla="*/ 1 w 6"/>
                <a:gd name="T5" fmla="*/ 3 h 4"/>
                <a:gd name="T6" fmla="*/ 3 w 6"/>
                <a:gd name="T7" fmla="*/ 2 h 4"/>
                <a:gd name="T8" fmla="*/ 6 w 6"/>
                <a:gd name="T9" fmla="*/ 0 h 4"/>
                <a:gd name="T10" fmla="*/ 6 w 6"/>
                <a:gd name="T11" fmla="*/ 1 h 4"/>
                <a:gd name="T12" fmla="*/ 6 w 6"/>
                <a:gd name="T13" fmla="*/ 1 h 4"/>
                <a:gd name="T14" fmla="*/ 4 w 6"/>
                <a:gd name="T15" fmla="*/ 3 h 4"/>
                <a:gd name="T16" fmla="*/ 1 w 6"/>
                <a:gd name="T17" fmla="*/ 4 h 4"/>
                <a:gd name="T18" fmla="*/ 1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1" y="4"/>
                  </a:moveTo>
                  <a:cubicBezTo>
                    <a:pt x="1" y="4"/>
                    <a:pt x="1" y="4"/>
                    <a:pt x="0" y="4"/>
                  </a:cubicBezTo>
                  <a:cubicBezTo>
                    <a:pt x="0" y="4"/>
                    <a:pt x="0" y="3"/>
                    <a:pt x="1" y="3"/>
                  </a:cubicBezTo>
                  <a:cubicBezTo>
                    <a:pt x="2" y="3"/>
                    <a:pt x="2" y="2"/>
                    <a:pt x="3" y="2"/>
                  </a:cubicBezTo>
                  <a:cubicBezTo>
                    <a:pt x="4" y="1"/>
                    <a:pt x="5" y="1"/>
                    <a:pt x="6" y="0"/>
                  </a:cubicBezTo>
                  <a:cubicBezTo>
                    <a:pt x="6" y="0"/>
                    <a:pt x="6" y="0"/>
                    <a:pt x="6" y="1"/>
                  </a:cubicBezTo>
                  <a:cubicBezTo>
                    <a:pt x="6" y="1"/>
                    <a:pt x="6" y="1"/>
                    <a:pt x="6" y="1"/>
                  </a:cubicBezTo>
                  <a:cubicBezTo>
                    <a:pt x="5" y="2"/>
                    <a:pt x="4" y="2"/>
                    <a:pt x="4" y="3"/>
                  </a:cubicBezTo>
                  <a:cubicBezTo>
                    <a:pt x="3" y="3"/>
                    <a:pt x="2"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76" name="Freeform 259"/>
            <p:cNvSpPr>
              <a:spLocks/>
            </p:cNvSpPr>
            <p:nvPr/>
          </p:nvSpPr>
          <p:spPr bwMode="auto">
            <a:xfrm>
              <a:off x="5198" y="2946"/>
              <a:ext cx="10" cy="7"/>
            </a:xfrm>
            <a:custGeom>
              <a:avLst/>
              <a:gdLst>
                <a:gd name="T0" fmla="*/ 0 w 4"/>
                <a:gd name="T1" fmla="*/ 3 h 3"/>
                <a:gd name="T2" fmla="*/ 0 w 4"/>
                <a:gd name="T3" fmla="*/ 3 h 3"/>
                <a:gd name="T4" fmla="*/ 0 w 4"/>
                <a:gd name="T5" fmla="*/ 2 h 3"/>
                <a:gd name="T6" fmla="*/ 4 w 4"/>
                <a:gd name="T7" fmla="*/ 0 h 3"/>
                <a:gd name="T8" fmla="*/ 4 w 4"/>
                <a:gd name="T9" fmla="*/ 0 h 3"/>
                <a:gd name="T10" fmla="*/ 4 w 4"/>
                <a:gd name="T11" fmla="*/ 1 h 3"/>
                <a:gd name="T12" fmla="*/ 0 w 4"/>
                <a:gd name="T13" fmla="*/ 3 h 3"/>
                <a:gd name="T14" fmla="*/ 0 w 4"/>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3">
                  <a:moveTo>
                    <a:pt x="0" y="3"/>
                  </a:moveTo>
                  <a:cubicBezTo>
                    <a:pt x="0" y="3"/>
                    <a:pt x="0" y="3"/>
                    <a:pt x="0" y="3"/>
                  </a:cubicBezTo>
                  <a:cubicBezTo>
                    <a:pt x="0" y="3"/>
                    <a:pt x="0" y="3"/>
                    <a:pt x="0" y="2"/>
                  </a:cubicBezTo>
                  <a:cubicBezTo>
                    <a:pt x="1" y="2"/>
                    <a:pt x="3" y="1"/>
                    <a:pt x="4" y="0"/>
                  </a:cubicBezTo>
                  <a:cubicBezTo>
                    <a:pt x="4" y="0"/>
                    <a:pt x="4" y="0"/>
                    <a:pt x="4" y="0"/>
                  </a:cubicBezTo>
                  <a:cubicBezTo>
                    <a:pt x="4" y="0"/>
                    <a:pt x="4" y="1"/>
                    <a:pt x="4" y="1"/>
                  </a:cubicBezTo>
                  <a:cubicBezTo>
                    <a:pt x="3" y="2"/>
                    <a:pt x="2" y="3"/>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77" name="Freeform 260"/>
            <p:cNvSpPr>
              <a:spLocks/>
            </p:cNvSpPr>
            <p:nvPr/>
          </p:nvSpPr>
          <p:spPr bwMode="auto">
            <a:xfrm>
              <a:off x="5215" y="2933"/>
              <a:ext cx="13" cy="8"/>
            </a:xfrm>
            <a:custGeom>
              <a:avLst/>
              <a:gdLst>
                <a:gd name="T0" fmla="*/ 0 w 5"/>
                <a:gd name="T1" fmla="*/ 3 h 3"/>
                <a:gd name="T2" fmla="*/ 0 w 5"/>
                <a:gd name="T3" fmla="*/ 3 h 3"/>
                <a:gd name="T4" fmla="*/ 0 w 5"/>
                <a:gd name="T5" fmla="*/ 2 h 3"/>
                <a:gd name="T6" fmla="*/ 2 w 5"/>
                <a:gd name="T7" fmla="*/ 1 h 3"/>
                <a:gd name="T8" fmla="*/ 5 w 5"/>
                <a:gd name="T9" fmla="*/ 0 h 3"/>
                <a:gd name="T10" fmla="*/ 5 w 5"/>
                <a:gd name="T11" fmla="*/ 0 h 3"/>
                <a:gd name="T12" fmla="*/ 5 w 5"/>
                <a:gd name="T13" fmla="*/ 1 h 3"/>
                <a:gd name="T14" fmla="*/ 3 w 5"/>
                <a:gd name="T15" fmla="*/ 2 h 3"/>
                <a:gd name="T16" fmla="*/ 0 w 5"/>
                <a:gd name="T17" fmla="*/ 3 h 3"/>
                <a:gd name="T18" fmla="*/ 0 w 5"/>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3"/>
                  </a:moveTo>
                  <a:cubicBezTo>
                    <a:pt x="0" y="3"/>
                    <a:pt x="0" y="3"/>
                    <a:pt x="0" y="3"/>
                  </a:cubicBezTo>
                  <a:cubicBezTo>
                    <a:pt x="0" y="3"/>
                    <a:pt x="0" y="2"/>
                    <a:pt x="0" y="2"/>
                  </a:cubicBezTo>
                  <a:cubicBezTo>
                    <a:pt x="1" y="2"/>
                    <a:pt x="1" y="2"/>
                    <a:pt x="2" y="1"/>
                  </a:cubicBezTo>
                  <a:cubicBezTo>
                    <a:pt x="3" y="1"/>
                    <a:pt x="4" y="1"/>
                    <a:pt x="5" y="0"/>
                  </a:cubicBezTo>
                  <a:cubicBezTo>
                    <a:pt x="5" y="0"/>
                    <a:pt x="5" y="0"/>
                    <a:pt x="5" y="0"/>
                  </a:cubicBezTo>
                  <a:cubicBezTo>
                    <a:pt x="5" y="1"/>
                    <a:pt x="5" y="1"/>
                    <a:pt x="5" y="1"/>
                  </a:cubicBezTo>
                  <a:cubicBezTo>
                    <a:pt x="4" y="1"/>
                    <a:pt x="4" y="2"/>
                    <a:pt x="3" y="2"/>
                  </a:cubicBezTo>
                  <a:cubicBezTo>
                    <a:pt x="2" y="3"/>
                    <a:pt x="1" y="3"/>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78" name="Freeform 261"/>
            <p:cNvSpPr>
              <a:spLocks/>
            </p:cNvSpPr>
            <p:nvPr/>
          </p:nvSpPr>
          <p:spPr bwMode="auto">
            <a:xfrm>
              <a:off x="5213" y="2941"/>
              <a:ext cx="17" cy="10"/>
            </a:xfrm>
            <a:custGeom>
              <a:avLst/>
              <a:gdLst>
                <a:gd name="T0" fmla="*/ 1 w 7"/>
                <a:gd name="T1" fmla="*/ 4 h 4"/>
                <a:gd name="T2" fmla="*/ 1 w 7"/>
                <a:gd name="T3" fmla="*/ 4 h 4"/>
                <a:gd name="T4" fmla="*/ 1 w 7"/>
                <a:gd name="T5" fmla="*/ 3 h 4"/>
                <a:gd name="T6" fmla="*/ 6 w 7"/>
                <a:gd name="T7" fmla="*/ 0 h 4"/>
                <a:gd name="T8" fmla="*/ 6 w 7"/>
                <a:gd name="T9" fmla="*/ 0 h 4"/>
                <a:gd name="T10" fmla="*/ 6 w 7"/>
                <a:gd name="T11" fmla="*/ 1 h 4"/>
                <a:gd name="T12" fmla="*/ 1 w 7"/>
                <a:gd name="T13" fmla="*/ 4 h 4"/>
                <a:gd name="T14" fmla="*/ 1 w 7"/>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1" y="4"/>
                  </a:moveTo>
                  <a:cubicBezTo>
                    <a:pt x="1" y="4"/>
                    <a:pt x="1" y="4"/>
                    <a:pt x="1" y="4"/>
                  </a:cubicBezTo>
                  <a:cubicBezTo>
                    <a:pt x="0" y="4"/>
                    <a:pt x="1" y="3"/>
                    <a:pt x="1" y="3"/>
                  </a:cubicBezTo>
                  <a:cubicBezTo>
                    <a:pt x="2" y="2"/>
                    <a:pt x="4" y="1"/>
                    <a:pt x="6" y="0"/>
                  </a:cubicBezTo>
                  <a:cubicBezTo>
                    <a:pt x="6" y="0"/>
                    <a:pt x="6" y="0"/>
                    <a:pt x="6" y="0"/>
                  </a:cubicBezTo>
                  <a:cubicBezTo>
                    <a:pt x="7" y="1"/>
                    <a:pt x="6" y="1"/>
                    <a:pt x="6" y="1"/>
                  </a:cubicBezTo>
                  <a:cubicBezTo>
                    <a:pt x="4" y="2"/>
                    <a:pt x="3"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79" name="Freeform 262"/>
            <p:cNvSpPr>
              <a:spLocks/>
            </p:cNvSpPr>
            <p:nvPr/>
          </p:nvSpPr>
          <p:spPr bwMode="auto">
            <a:xfrm>
              <a:off x="5218" y="2946"/>
              <a:ext cx="12" cy="7"/>
            </a:xfrm>
            <a:custGeom>
              <a:avLst/>
              <a:gdLst>
                <a:gd name="T0" fmla="*/ 1 w 5"/>
                <a:gd name="T1" fmla="*/ 3 h 3"/>
                <a:gd name="T2" fmla="*/ 0 w 5"/>
                <a:gd name="T3" fmla="*/ 3 h 3"/>
                <a:gd name="T4" fmla="*/ 1 w 5"/>
                <a:gd name="T5" fmla="*/ 2 h 3"/>
                <a:gd name="T6" fmla="*/ 4 w 5"/>
                <a:gd name="T7" fmla="*/ 0 h 3"/>
                <a:gd name="T8" fmla="*/ 4 w 5"/>
                <a:gd name="T9" fmla="*/ 1 h 3"/>
                <a:gd name="T10" fmla="*/ 4 w 5"/>
                <a:gd name="T11" fmla="*/ 1 h 3"/>
                <a:gd name="T12" fmla="*/ 1 w 5"/>
                <a:gd name="T13" fmla="*/ 3 h 3"/>
                <a:gd name="T14" fmla="*/ 1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1" y="3"/>
                  </a:moveTo>
                  <a:cubicBezTo>
                    <a:pt x="1" y="3"/>
                    <a:pt x="0" y="3"/>
                    <a:pt x="0" y="3"/>
                  </a:cubicBezTo>
                  <a:cubicBezTo>
                    <a:pt x="0" y="3"/>
                    <a:pt x="0" y="3"/>
                    <a:pt x="1" y="2"/>
                  </a:cubicBezTo>
                  <a:cubicBezTo>
                    <a:pt x="4" y="0"/>
                    <a:pt x="4" y="0"/>
                    <a:pt x="4" y="0"/>
                  </a:cubicBezTo>
                  <a:cubicBezTo>
                    <a:pt x="4" y="0"/>
                    <a:pt x="4" y="0"/>
                    <a:pt x="4" y="1"/>
                  </a:cubicBezTo>
                  <a:cubicBezTo>
                    <a:pt x="5" y="1"/>
                    <a:pt x="4" y="1"/>
                    <a:pt x="4"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80" name="Freeform 263"/>
            <p:cNvSpPr>
              <a:spLocks/>
            </p:cNvSpPr>
            <p:nvPr/>
          </p:nvSpPr>
          <p:spPr bwMode="auto">
            <a:xfrm>
              <a:off x="5235" y="2918"/>
              <a:ext cx="15" cy="15"/>
            </a:xfrm>
            <a:custGeom>
              <a:avLst/>
              <a:gdLst>
                <a:gd name="T0" fmla="*/ 0 w 6"/>
                <a:gd name="T1" fmla="*/ 6 h 6"/>
                <a:gd name="T2" fmla="*/ 0 w 6"/>
                <a:gd name="T3" fmla="*/ 6 h 6"/>
                <a:gd name="T4" fmla="*/ 0 w 6"/>
                <a:gd name="T5" fmla="*/ 5 h 6"/>
                <a:gd name="T6" fmla="*/ 4 w 6"/>
                <a:gd name="T7" fmla="*/ 1 h 6"/>
                <a:gd name="T8" fmla="*/ 5 w 6"/>
                <a:gd name="T9" fmla="*/ 1 h 6"/>
                <a:gd name="T10" fmla="*/ 6 w 6"/>
                <a:gd name="T11" fmla="*/ 1 h 6"/>
                <a:gd name="T12" fmla="*/ 6 w 6"/>
                <a:gd name="T13" fmla="*/ 1 h 6"/>
                <a:gd name="T14" fmla="*/ 5 w 6"/>
                <a:gd name="T15" fmla="*/ 2 h 6"/>
                <a:gd name="T16" fmla="*/ 1 w 6"/>
                <a:gd name="T17" fmla="*/ 6 h 6"/>
                <a:gd name="T18" fmla="*/ 0 w 6"/>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6">
                  <a:moveTo>
                    <a:pt x="0" y="6"/>
                  </a:moveTo>
                  <a:cubicBezTo>
                    <a:pt x="0" y="6"/>
                    <a:pt x="0" y="6"/>
                    <a:pt x="0" y="6"/>
                  </a:cubicBezTo>
                  <a:cubicBezTo>
                    <a:pt x="0" y="5"/>
                    <a:pt x="0" y="5"/>
                    <a:pt x="0" y="5"/>
                  </a:cubicBezTo>
                  <a:cubicBezTo>
                    <a:pt x="2" y="4"/>
                    <a:pt x="3" y="3"/>
                    <a:pt x="4" y="1"/>
                  </a:cubicBezTo>
                  <a:cubicBezTo>
                    <a:pt x="5" y="1"/>
                    <a:pt x="5" y="1"/>
                    <a:pt x="5" y="1"/>
                  </a:cubicBezTo>
                  <a:cubicBezTo>
                    <a:pt x="5" y="0"/>
                    <a:pt x="6" y="0"/>
                    <a:pt x="6" y="1"/>
                  </a:cubicBezTo>
                  <a:cubicBezTo>
                    <a:pt x="6" y="1"/>
                    <a:pt x="6" y="1"/>
                    <a:pt x="6" y="1"/>
                  </a:cubicBezTo>
                  <a:cubicBezTo>
                    <a:pt x="5" y="2"/>
                    <a:pt x="5" y="2"/>
                    <a:pt x="5" y="2"/>
                  </a:cubicBezTo>
                  <a:cubicBezTo>
                    <a:pt x="4" y="4"/>
                    <a:pt x="3" y="5"/>
                    <a:pt x="1" y="6"/>
                  </a:cubicBezTo>
                  <a:cubicBezTo>
                    <a:pt x="1" y="6"/>
                    <a:pt x="0" y="6"/>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81" name="Freeform 264"/>
            <p:cNvSpPr>
              <a:spLocks/>
            </p:cNvSpPr>
            <p:nvPr/>
          </p:nvSpPr>
          <p:spPr bwMode="auto">
            <a:xfrm>
              <a:off x="5235" y="2930"/>
              <a:ext cx="15" cy="13"/>
            </a:xfrm>
            <a:custGeom>
              <a:avLst/>
              <a:gdLst>
                <a:gd name="T0" fmla="*/ 0 w 6"/>
                <a:gd name="T1" fmla="*/ 5 h 5"/>
                <a:gd name="T2" fmla="*/ 0 w 6"/>
                <a:gd name="T3" fmla="*/ 4 h 5"/>
                <a:gd name="T4" fmla="*/ 0 w 6"/>
                <a:gd name="T5" fmla="*/ 4 h 5"/>
                <a:gd name="T6" fmla="*/ 1 w 6"/>
                <a:gd name="T7" fmla="*/ 3 h 5"/>
                <a:gd name="T8" fmla="*/ 5 w 6"/>
                <a:gd name="T9" fmla="*/ 0 h 5"/>
                <a:gd name="T10" fmla="*/ 5 w 6"/>
                <a:gd name="T11" fmla="*/ 0 h 5"/>
                <a:gd name="T12" fmla="*/ 5 w 6"/>
                <a:gd name="T13" fmla="*/ 1 h 5"/>
                <a:gd name="T14" fmla="*/ 1 w 6"/>
                <a:gd name="T15" fmla="*/ 4 h 5"/>
                <a:gd name="T16" fmla="*/ 1 w 6"/>
                <a:gd name="T17" fmla="*/ 4 h 5"/>
                <a:gd name="T18" fmla="*/ 0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5"/>
                  </a:moveTo>
                  <a:cubicBezTo>
                    <a:pt x="0" y="5"/>
                    <a:pt x="0" y="4"/>
                    <a:pt x="0" y="4"/>
                  </a:cubicBezTo>
                  <a:cubicBezTo>
                    <a:pt x="0" y="4"/>
                    <a:pt x="0" y="4"/>
                    <a:pt x="0" y="4"/>
                  </a:cubicBezTo>
                  <a:cubicBezTo>
                    <a:pt x="1" y="3"/>
                    <a:pt x="1" y="3"/>
                    <a:pt x="1" y="3"/>
                  </a:cubicBezTo>
                  <a:cubicBezTo>
                    <a:pt x="2" y="2"/>
                    <a:pt x="3" y="2"/>
                    <a:pt x="5" y="0"/>
                  </a:cubicBezTo>
                  <a:cubicBezTo>
                    <a:pt x="5" y="0"/>
                    <a:pt x="5" y="0"/>
                    <a:pt x="5" y="0"/>
                  </a:cubicBezTo>
                  <a:cubicBezTo>
                    <a:pt x="6" y="0"/>
                    <a:pt x="6" y="1"/>
                    <a:pt x="5" y="1"/>
                  </a:cubicBezTo>
                  <a:cubicBezTo>
                    <a:pt x="3" y="2"/>
                    <a:pt x="3" y="3"/>
                    <a:pt x="1" y="4"/>
                  </a:cubicBezTo>
                  <a:cubicBezTo>
                    <a:pt x="1" y="4"/>
                    <a:pt x="1" y="4"/>
                    <a:pt x="1" y="4"/>
                  </a:cubicBezTo>
                  <a:cubicBezTo>
                    <a:pt x="1"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82" name="Freeform 265"/>
            <p:cNvSpPr>
              <a:spLocks/>
            </p:cNvSpPr>
            <p:nvPr/>
          </p:nvSpPr>
          <p:spPr bwMode="auto">
            <a:xfrm>
              <a:off x="5235" y="2941"/>
              <a:ext cx="15" cy="10"/>
            </a:xfrm>
            <a:custGeom>
              <a:avLst/>
              <a:gdLst>
                <a:gd name="T0" fmla="*/ 0 w 6"/>
                <a:gd name="T1" fmla="*/ 4 h 4"/>
                <a:gd name="T2" fmla="*/ 0 w 6"/>
                <a:gd name="T3" fmla="*/ 3 h 4"/>
                <a:gd name="T4" fmla="*/ 0 w 6"/>
                <a:gd name="T5" fmla="*/ 3 h 4"/>
                <a:gd name="T6" fmla="*/ 2 w 6"/>
                <a:gd name="T7" fmla="*/ 1 h 4"/>
                <a:gd name="T8" fmla="*/ 5 w 6"/>
                <a:gd name="T9" fmla="*/ 0 h 4"/>
                <a:gd name="T10" fmla="*/ 5 w 6"/>
                <a:gd name="T11" fmla="*/ 0 h 4"/>
                <a:gd name="T12" fmla="*/ 5 w 6"/>
                <a:gd name="T13" fmla="*/ 1 h 4"/>
                <a:gd name="T14" fmla="*/ 3 w 6"/>
                <a:gd name="T15" fmla="*/ 2 h 4"/>
                <a:gd name="T16" fmla="*/ 1 w 6"/>
                <a:gd name="T17" fmla="*/ 4 h 4"/>
                <a:gd name="T18" fmla="*/ 0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4"/>
                  </a:moveTo>
                  <a:cubicBezTo>
                    <a:pt x="0" y="4"/>
                    <a:pt x="0" y="4"/>
                    <a:pt x="0" y="3"/>
                  </a:cubicBezTo>
                  <a:cubicBezTo>
                    <a:pt x="0" y="3"/>
                    <a:pt x="0" y="3"/>
                    <a:pt x="0" y="3"/>
                  </a:cubicBezTo>
                  <a:cubicBezTo>
                    <a:pt x="1" y="2"/>
                    <a:pt x="2" y="2"/>
                    <a:pt x="2" y="1"/>
                  </a:cubicBezTo>
                  <a:cubicBezTo>
                    <a:pt x="3" y="1"/>
                    <a:pt x="4" y="0"/>
                    <a:pt x="5" y="0"/>
                  </a:cubicBezTo>
                  <a:cubicBezTo>
                    <a:pt x="5" y="0"/>
                    <a:pt x="5" y="0"/>
                    <a:pt x="5" y="0"/>
                  </a:cubicBezTo>
                  <a:cubicBezTo>
                    <a:pt x="6" y="0"/>
                    <a:pt x="6" y="0"/>
                    <a:pt x="5" y="1"/>
                  </a:cubicBezTo>
                  <a:cubicBezTo>
                    <a:pt x="4" y="1"/>
                    <a:pt x="4" y="2"/>
                    <a:pt x="3" y="2"/>
                  </a:cubicBezTo>
                  <a:cubicBezTo>
                    <a:pt x="2" y="3"/>
                    <a:pt x="1" y="3"/>
                    <a:pt x="1" y="4"/>
                  </a:cubicBezTo>
                  <a:cubicBezTo>
                    <a:pt x="0"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83" name="Freeform 266"/>
            <p:cNvSpPr>
              <a:spLocks/>
            </p:cNvSpPr>
            <p:nvPr/>
          </p:nvSpPr>
          <p:spPr bwMode="auto">
            <a:xfrm>
              <a:off x="5152" y="2953"/>
              <a:ext cx="113" cy="3"/>
            </a:xfrm>
            <a:custGeom>
              <a:avLst/>
              <a:gdLst>
                <a:gd name="T0" fmla="*/ 44 w 45"/>
                <a:gd name="T1" fmla="*/ 1 h 1"/>
                <a:gd name="T2" fmla="*/ 0 w 45"/>
                <a:gd name="T3" fmla="*/ 1 h 1"/>
                <a:gd name="T4" fmla="*/ 0 w 45"/>
                <a:gd name="T5" fmla="*/ 0 h 1"/>
                <a:gd name="T6" fmla="*/ 0 w 45"/>
                <a:gd name="T7" fmla="*/ 0 h 1"/>
                <a:gd name="T8" fmla="*/ 44 w 45"/>
                <a:gd name="T9" fmla="*/ 0 h 1"/>
                <a:gd name="T10" fmla="*/ 45 w 45"/>
                <a:gd name="T11" fmla="*/ 0 h 1"/>
                <a:gd name="T12" fmla="*/ 44 w 45"/>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5" h="1">
                  <a:moveTo>
                    <a:pt x="44" y="1"/>
                  </a:moveTo>
                  <a:cubicBezTo>
                    <a:pt x="0" y="1"/>
                    <a:pt x="0" y="1"/>
                    <a:pt x="0" y="1"/>
                  </a:cubicBezTo>
                  <a:cubicBezTo>
                    <a:pt x="0" y="1"/>
                    <a:pt x="0" y="1"/>
                    <a:pt x="0" y="0"/>
                  </a:cubicBezTo>
                  <a:cubicBezTo>
                    <a:pt x="0" y="0"/>
                    <a:pt x="0" y="0"/>
                    <a:pt x="0" y="0"/>
                  </a:cubicBezTo>
                  <a:cubicBezTo>
                    <a:pt x="44" y="0"/>
                    <a:pt x="44" y="0"/>
                    <a:pt x="44" y="0"/>
                  </a:cubicBezTo>
                  <a:cubicBezTo>
                    <a:pt x="44" y="0"/>
                    <a:pt x="45" y="0"/>
                    <a:pt x="45" y="0"/>
                  </a:cubicBezTo>
                  <a:cubicBezTo>
                    <a:pt x="45" y="1"/>
                    <a:pt x="44" y="1"/>
                    <a:pt x="4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44" name="Freeform 267"/>
            <p:cNvSpPr>
              <a:spLocks/>
            </p:cNvSpPr>
            <p:nvPr/>
          </p:nvSpPr>
          <p:spPr bwMode="auto">
            <a:xfrm>
              <a:off x="5160" y="2874"/>
              <a:ext cx="3" cy="92"/>
            </a:xfrm>
            <a:custGeom>
              <a:avLst/>
              <a:gdLst>
                <a:gd name="T0" fmla="*/ 0 w 1"/>
                <a:gd name="T1" fmla="*/ 36 h 36"/>
                <a:gd name="T2" fmla="*/ 0 w 1"/>
                <a:gd name="T3" fmla="*/ 35 h 36"/>
                <a:gd name="T4" fmla="*/ 0 w 1"/>
                <a:gd name="T5" fmla="*/ 0 h 36"/>
                <a:gd name="T6" fmla="*/ 0 w 1"/>
                <a:gd name="T7" fmla="*/ 0 h 36"/>
                <a:gd name="T8" fmla="*/ 1 w 1"/>
                <a:gd name="T9" fmla="*/ 0 h 36"/>
                <a:gd name="T10" fmla="*/ 1 w 1"/>
                <a:gd name="T11" fmla="*/ 35 h 36"/>
                <a:gd name="T12" fmla="*/ 0 w 1"/>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 h="36">
                  <a:moveTo>
                    <a:pt x="0" y="36"/>
                  </a:moveTo>
                  <a:cubicBezTo>
                    <a:pt x="0" y="36"/>
                    <a:pt x="0" y="36"/>
                    <a:pt x="0" y="35"/>
                  </a:cubicBezTo>
                  <a:cubicBezTo>
                    <a:pt x="0" y="0"/>
                    <a:pt x="0" y="0"/>
                    <a:pt x="0" y="0"/>
                  </a:cubicBezTo>
                  <a:cubicBezTo>
                    <a:pt x="0" y="0"/>
                    <a:pt x="0" y="0"/>
                    <a:pt x="0" y="0"/>
                  </a:cubicBezTo>
                  <a:cubicBezTo>
                    <a:pt x="1" y="0"/>
                    <a:pt x="1" y="0"/>
                    <a:pt x="1" y="0"/>
                  </a:cubicBezTo>
                  <a:cubicBezTo>
                    <a:pt x="1" y="35"/>
                    <a:pt x="1" y="35"/>
                    <a:pt x="1" y="35"/>
                  </a:cubicBezTo>
                  <a:cubicBezTo>
                    <a:pt x="1" y="36"/>
                    <a:pt x="1" y="36"/>
                    <a:pt x="0"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45" name="Freeform 268"/>
            <p:cNvSpPr>
              <a:spLocks noEditPoints="1"/>
            </p:cNvSpPr>
            <p:nvPr/>
          </p:nvSpPr>
          <p:spPr bwMode="auto">
            <a:xfrm>
              <a:off x="5168" y="2877"/>
              <a:ext cx="95" cy="58"/>
            </a:xfrm>
            <a:custGeom>
              <a:avLst/>
              <a:gdLst>
                <a:gd name="T0" fmla="*/ 1 w 38"/>
                <a:gd name="T1" fmla="*/ 23 h 23"/>
                <a:gd name="T2" fmla="*/ 1 w 38"/>
                <a:gd name="T3" fmla="*/ 23 h 23"/>
                <a:gd name="T4" fmla="*/ 0 w 38"/>
                <a:gd name="T5" fmla="*/ 23 h 23"/>
                <a:gd name="T6" fmla="*/ 0 w 38"/>
                <a:gd name="T7" fmla="*/ 22 h 23"/>
                <a:gd name="T8" fmla="*/ 0 w 38"/>
                <a:gd name="T9" fmla="*/ 20 h 23"/>
                <a:gd name="T10" fmla="*/ 0 w 38"/>
                <a:gd name="T11" fmla="*/ 20 h 23"/>
                <a:gd name="T12" fmla="*/ 9 w 38"/>
                <a:gd name="T13" fmla="*/ 10 h 23"/>
                <a:gd name="T14" fmla="*/ 13 w 38"/>
                <a:gd name="T15" fmla="*/ 10 h 23"/>
                <a:gd name="T16" fmla="*/ 19 w 38"/>
                <a:gd name="T17" fmla="*/ 13 h 23"/>
                <a:gd name="T18" fmla="*/ 22 w 38"/>
                <a:gd name="T19" fmla="*/ 14 h 23"/>
                <a:gd name="T20" fmla="*/ 31 w 38"/>
                <a:gd name="T21" fmla="*/ 4 h 23"/>
                <a:gd name="T22" fmla="*/ 29 w 38"/>
                <a:gd name="T23" fmla="*/ 4 h 23"/>
                <a:gd name="T24" fmla="*/ 28 w 38"/>
                <a:gd name="T25" fmla="*/ 4 h 23"/>
                <a:gd name="T26" fmla="*/ 27 w 38"/>
                <a:gd name="T27" fmla="*/ 3 h 23"/>
                <a:gd name="T28" fmla="*/ 27 w 38"/>
                <a:gd name="T29" fmla="*/ 2 h 23"/>
                <a:gd name="T30" fmla="*/ 27 w 38"/>
                <a:gd name="T31" fmla="*/ 2 h 23"/>
                <a:gd name="T32" fmla="*/ 38 w 38"/>
                <a:gd name="T33" fmla="*/ 0 h 23"/>
                <a:gd name="T34" fmla="*/ 38 w 38"/>
                <a:gd name="T35" fmla="*/ 0 h 23"/>
                <a:gd name="T36" fmla="*/ 38 w 38"/>
                <a:gd name="T37" fmla="*/ 0 h 23"/>
                <a:gd name="T38" fmla="*/ 37 w 38"/>
                <a:gd name="T39" fmla="*/ 10 h 23"/>
                <a:gd name="T40" fmla="*/ 36 w 38"/>
                <a:gd name="T41" fmla="*/ 11 h 23"/>
                <a:gd name="T42" fmla="*/ 36 w 38"/>
                <a:gd name="T43" fmla="*/ 11 h 23"/>
                <a:gd name="T44" fmla="*/ 34 w 38"/>
                <a:gd name="T45" fmla="*/ 9 h 23"/>
                <a:gd name="T46" fmla="*/ 34 w 38"/>
                <a:gd name="T47" fmla="*/ 9 h 23"/>
                <a:gd name="T48" fmla="*/ 34 w 38"/>
                <a:gd name="T49" fmla="*/ 6 h 23"/>
                <a:gd name="T50" fmla="*/ 25 w 38"/>
                <a:gd name="T51" fmla="*/ 17 h 23"/>
                <a:gd name="T52" fmla="*/ 23 w 38"/>
                <a:gd name="T53" fmla="*/ 18 h 23"/>
                <a:gd name="T54" fmla="*/ 20 w 38"/>
                <a:gd name="T55" fmla="*/ 18 h 23"/>
                <a:gd name="T56" fmla="*/ 11 w 38"/>
                <a:gd name="T57" fmla="*/ 13 h 23"/>
                <a:gd name="T58" fmla="*/ 1 w 38"/>
                <a:gd name="T59" fmla="*/ 23 h 23"/>
                <a:gd name="T60" fmla="*/ 1 w 38"/>
                <a:gd name="T61" fmla="*/ 23 h 23"/>
                <a:gd name="T62" fmla="*/ 1 w 38"/>
                <a:gd name="T63" fmla="*/ 20 h 23"/>
                <a:gd name="T64" fmla="*/ 1 w 38"/>
                <a:gd name="T65" fmla="*/ 21 h 23"/>
                <a:gd name="T66" fmla="*/ 1 w 38"/>
                <a:gd name="T67" fmla="*/ 22 h 23"/>
                <a:gd name="T68" fmla="*/ 11 w 38"/>
                <a:gd name="T69" fmla="*/ 12 h 23"/>
                <a:gd name="T70" fmla="*/ 11 w 38"/>
                <a:gd name="T71" fmla="*/ 12 h 23"/>
                <a:gd name="T72" fmla="*/ 21 w 38"/>
                <a:gd name="T73" fmla="*/ 17 h 23"/>
                <a:gd name="T74" fmla="*/ 23 w 38"/>
                <a:gd name="T75" fmla="*/ 17 h 23"/>
                <a:gd name="T76" fmla="*/ 24 w 38"/>
                <a:gd name="T77" fmla="*/ 16 h 23"/>
                <a:gd name="T78" fmla="*/ 34 w 38"/>
                <a:gd name="T79" fmla="*/ 5 h 23"/>
                <a:gd name="T80" fmla="*/ 35 w 38"/>
                <a:gd name="T81" fmla="*/ 4 h 23"/>
                <a:gd name="T82" fmla="*/ 35 w 38"/>
                <a:gd name="T83" fmla="*/ 5 h 23"/>
                <a:gd name="T84" fmla="*/ 35 w 38"/>
                <a:gd name="T85" fmla="*/ 9 h 23"/>
                <a:gd name="T86" fmla="*/ 36 w 38"/>
                <a:gd name="T87" fmla="*/ 9 h 23"/>
                <a:gd name="T88" fmla="*/ 37 w 38"/>
                <a:gd name="T89" fmla="*/ 1 h 23"/>
                <a:gd name="T90" fmla="*/ 28 w 38"/>
                <a:gd name="T91" fmla="*/ 3 h 23"/>
                <a:gd name="T92" fmla="*/ 29 w 38"/>
                <a:gd name="T93" fmla="*/ 3 h 23"/>
                <a:gd name="T94" fmla="*/ 33 w 38"/>
                <a:gd name="T95" fmla="*/ 3 h 23"/>
                <a:gd name="T96" fmla="*/ 33 w 38"/>
                <a:gd name="T97" fmla="*/ 4 h 23"/>
                <a:gd name="T98" fmla="*/ 33 w 38"/>
                <a:gd name="T99" fmla="*/ 4 h 23"/>
                <a:gd name="T100" fmla="*/ 23 w 38"/>
                <a:gd name="T101" fmla="*/ 15 h 23"/>
                <a:gd name="T102" fmla="*/ 22 w 38"/>
                <a:gd name="T103" fmla="*/ 16 h 23"/>
                <a:gd name="T104" fmla="*/ 18 w 38"/>
                <a:gd name="T105" fmla="*/ 14 h 23"/>
                <a:gd name="T106" fmla="*/ 12 w 38"/>
                <a:gd name="T107" fmla="*/ 10 h 23"/>
                <a:gd name="T108" fmla="*/ 10 w 38"/>
                <a:gd name="T109" fmla="*/ 11 h 23"/>
                <a:gd name="T110" fmla="*/ 1 w 38"/>
                <a:gd name="T111"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8" h="23">
                  <a:moveTo>
                    <a:pt x="1" y="23"/>
                  </a:moveTo>
                  <a:cubicBezTo>
                    <a:pt x="1" y="23"/>
                    <a:pt x="1" y="23"/>
                    <a:pt x="1" y="23"/>
                  </a:cubicBezTo>
                  <a:cubicBezTo>
                    <a:pt x="0" y="23"/>
                    <a:pt x="0" y="23"/>
                    <a:pt x="0" y="23"/>
                  </a:cubicBezTo>
                  <a:cubicBezTo>
                    <a:pt x="0" y="22"/>
                    <a:pt x="0" y="22"/>
                    <a:pt x="0" y="22"/>
                  </a:cubicBezTo>
                  <a:cubicBezTo>
                    <a:pt x="0" y="21"/>
                    <a:pt x="0" y="21"/>
                    <a:pt x="0" y="20"/>
                  </a:cubicBezTo>
                  <a:cubicBezTo>
                    <a:pt x="0" y="20"/>
                    <a:pt x="0" y="20"/>
                    <a:pt x="0" y="20"/>
                  </a:cubicBezTo>
                  <a:cubicBezTo>
                    <a:pt x="9" y="10"/>
                    <a:pt x="9" y="10"/>
                    <a:pt x="9" y="10"/>
                  </a:cubicBezTo>
                  <a:cubicBezTo>
                    <a:pt x="10" y="9"/>
                    <a:pt x="12" y="9"/>
                    <a:pt x="13" y="10"/>
                  </a:cubicBezTo>
                  <a:cubicBezTo>
                    <a:pt x="14" y="11"/>
                    <a:pt x="17" y="12"/>
                    <a:pt x="19" y="13"/>
                  </a:cubicBezTo>
                  <a:cubicBezTo>
                    <a:pt x="20" y="13"/>
                    <a:pt x="22" y="14"/>
                    <a:pt x="22" y="14"/>
                  </a:cubicBezTo>
                  <a:cubicBezTo>
                    <a:pt x="25" y="11"/>
                    <a:pt x="30" y="6"/>
                    <a:pt x="31" y="4"/>
                  </a:cubicBezTo>
                  <a:cubicBezTo>
                    <a:pt x="29" y="4"/>
                    <a:pt x="29" y="4"/>
                    <a:pt x="29" y="4"/>
                  </a:cubicBezTo>
                  <a:cubicBezTo>
                    <a:pt x="29" y="4"/>
                    <a:pt x="28" y="4"/>
                    <a:pt x="28" y="4"/>
                  </a:cubicBezTo>
                  <a:cubicBezTo>
                    <a:pt x="28" y="4"/>
                    <a:pt x="27" y="3"/>
                    <a:pt x="27" y="3"/>
                  </a:cubicBezTo>
                  <a:cubicBezTo>
                    <a:pt x="27" y="3"/>
                    <a:pt x="26" y="2"/>
                    <a:pt x="27" y="2"/>
                  </a:cubicBezTo>
                  <a:cubicBezTo>
                    <a:pt x="27" y="2"/>
                    <a:pt x="27" y="2"/>
                    <a:pt x="27" y="2"/>
                  </a:cubicBezTo>
                  <a:cubicBezTo>
                    <a:pt x="31" y="1"/>
                    <a:pt x="38" y="0"/>
                    <a:pt x="38" y="0"/>
                  </a:cubicBezTo>
                  <a:cubicBezTo>
                    <a:pt x="38" y="0"/>
                    <a:pt x="38" y="0"/>
                    <a:pt x="38" y="0"/>
                  </a:cubicBezTo>
                  <a:cubicBezTo>
                    <a:pt x="38" y="0"/>
                    <a:pt x="38" y="0"/>
                    <a:pt x="38" y="0"/>
                  </a:cubicBezTo>
                  <a:cubicBezTo>
                    <a:pt x="38" y="1"/>
                    <a:pt x="37" y="8"/>
                    <a:pt x="37" y="10"/>
                  </a:cubicBezTo>
                  <a:cubicBezTo>
                    <a:pt x="37" y="10"/>
                    <a:pt x="36" y="10"/>
                    <a:pt x="36" y="11"/>
                  </a:cubicBezTo>
                  <a:cubicBezTo>
                    <a:pt x="36" y="11"/>
                    <a:pt x="36" y="11"/>
                    <a:pt x="36" y="11"/>
                  </a:cubicBezTo>
                  <a:cubicBezTo>
                    <a:pt x="35" y="10"/>
                    <a:pt x="34" y="9"/>
                    <a:pt x="34" y="9"/>
                  </a:cubicBezTo>
                  <a:cubicBezTo>
                    <a:pt x="34" y="9"/>
                    <a:pt x="34" y="9"/>
                    <a:pt x="34" y="9"/>
                  </a:cubicBezTo>
                  <a:cubicBezTo>
                    <a:pt x="34" y="6"/>
                    <a:pt x="34" y="6"/>
                    <a:pt x="34" y="6"/>
                  </a:cubicBezTo>
                  <a:cubicBezTo>
                    <a:pt x="32" y="9"/>
                    <a:pt x="28" y="14"/>
                    <a:pt x="25" y="17"/>
                  </a:cubicBezTo>
                  <a:cubicBezTo>
                    <a:pt x="24" y="18"/>
                    <a:pt x="24" y="18"/>
                    <a:pt x="23" y="18"/>
                  </a:cubicBezTo>
                  <a:cubicBezTo>
                    <a:pt x="22" y="19"/>
                    <a:pt x="21" y="18"/>
                    <a:pt x="20" y="18"/>
                  </a:cubicBezTo>
                  <a:cubicBezTo>
                    <a:pt x="11" y="13"/>
                    <a:pt x="11" y="13"/>
                    <a:pt x="11" y="13"/>
                  </a:cubicBezTo>
                  <a:cubicBezTo>
                    <a:pt x="1" y="23"/>
                    <a:pt x="1" y="23"/>
                    <a:pt x="1" y="23"/>
                  </a:cubicBezTo>
                  <a:cubicBezTo>
                    <a:pt x="1" y="23"/>
                    <a:pt x="1" y="23"/>
                    <a:pt x="1" y="23"/>
                  </a:cubicBezTo>
                  <a:close/>
                  <a:moveTo>
                    <a:pt x="1" y="20"/>
                  </a:moveTo>
                  <a:cubicBezTo>
                    <a:pt x="1" y="21"/>
                    <a:pt x="1" y="21"/>
                    <a:pt x="1" y="21"/>
                  </a:cubicBezTo>
                  <a:cubicBezTo>
                    <a:pt x="1" y="21"/>
                    <a:pt x="1" y="22"/>
                    <a:pt x="1" y="22"/>
                  </a:cubicBezTo>
                  <a:cubicBezTo>
                    <a:pt x="11" y="12"/>
                    <a:pt x="11" y="12"/>
                    <a:pt x="11" y="12"/>
                  </a:cubicBezTo>
                  <a:cubicBezTo>
                    <a:pt x="11" y="12"/>
                    <a:pt x="11" y="12"/>
                    <a:pt x="11" y="12"/>
                  </a:cubicBezTo>
                  <a:cubicBezTo>
                    <a:pt x="21" y="17"/>
                    <a:pt x="21" y="17"/>
                    <a:pt x="21" y="17"/>
                  </a:cubicBezTo>
                  <a:cubicBezTo>
                    <a:pt x="22" y="17"/>
                    <a:pt x="22" y="18"/>
                    <a:pt x="23" y="17"/>
                  </a:cubicBezTo>
                  <a:cubicBezTo>
                    <a:pt x="23" y="17"/>
                    <a:pt x="24" y="17"/>
                    <a:pt x="24" y="16"/>
                  </a:cubicBezTo>
                  <a:cubicBezTo>
                    <a:pt x="28" y="12"/>
                    <a:pt x="34" y="5"/>
                    <a:pt x="34" y="5"/>
                  </a:cubicBezTo>
                  <a:cubicBezTo>
                    <a:pt x="34" y="4"/>
                    <a:pt x="35" y="4"/>
                    <a:pt x="35" y="4"/>
                  </a:cubicBezTo>
                  <a:cubicBezTo>
                    <a:pt x="35" y="4"/>
                    <a:pt x="35" y="5"/>
                    <a:pt x="35" y="5"/>
                  </a:cubicBezTo>
                  <a:cubicBezTo>
                    <a:pt x="35" y="9"/>
                    <a:pt x="35" y="9"/>
                    <a:pt x="35" y="9"/>
                  </a:cubicBezTo>
                  <a:cubicBezTo>
                    <a:pt x="35" y="9"/>
                    <a:pt x="35" y="9"/>
                    <a:pt x="36" y="9"/>
                  </a:cubicBezTo>
                  <a:cubicBezTo>
                    <a:pt x="36" y="7"/>
                    <a:pt x="37" y="3"/>
                    <a:pt x="37" y="1"/>
                  </a:cubicBezTo>
                  <a:cubicBezTo>
                    <a:pt x="35" y="1"/>
                    <a:pt x="31" y="2"/>
                    <a:pt x="28" y="3"/>
                  </a:cubicBezTo>
                  <a:cubicBezTo>
                    <a:pt x="28" y="3"/>
                    <a:pt x="29" y="3"/>
                    <a:pt x="29" y="3"/>
                  </a:cubicBezTo>
                  <a:cubicBezTo>
                    <a:pt x="33" y="3"/>
                    <a:pt x="33" y="3"/>
                    <a:pt x="33" y="3"/>
                  </a:cubicBezTo>
                  <a:cubicBezTo>
                    <a:pt x="33" y="3"/>
                    <a:pt x="33" y="3"/>
                    <a:pt x="33" y="4"/>
                  </a:cubicBezTo>
                  <a:cubicBezTo>
                    <a:pt x="33" y="4"/>
                    <a:pt x="33" y="4"/>
                    <a:pt x="33" y="4"/>
                  </a:cubicBezTo>
                  <a:cubicBezTo>
                    <a:pt x="33" y="4"/>
                    <a:pt x="27" y="11"/>
                    <a:pt x="23" y="15"/>
                  </a:cubicBezTo>
                  <a:cubicBezTo>
                    <a:pt x="23" y="16"/>
                    <a:pt x="23" y="16"/>
                    <a:pt x="22" y="16"/>
                  </a:cubicBezTo>
                  <a:cubicBezTo>
                    <a:pt x="22" y="15"/>
                    <a:pt x="20" y="14"/>
                    <a:pt x="18" y="14"/>
                  </a:cubicBezTo>
                  <a:cubicBezTo>
                    <a:pt x="16" y="13"/>
                    <a:pt x="14" y="11"/>
                    <a:pt x="12" y="10"/>
                  </a:cubicBezTo>
                  <a:cubicBezTo>
                    <a:pt x="12" y="10"/>
                    <a:pt x="10" y="10"/>
                    <a:pt x="10" y="11"/>
                  </a:cubicBezTo>
                  <a:lnTo>
                    <a:pt x="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46" name="Freeform 269"/>
            <p:cNvSpPr>
              <a:spLocks noEditPoints="1"/>
            </p:cNvSpPr>
            <p:nvPr/>
          </p:nvSpPr>
          <p:spPr bwMode="auto">
            <a:xfrm>
              <a:off x="5173" y="2925"/>
              <a:ext cx="15" cy="28"/>
            </a:xfrm>
            <a:custGeom>
              <a:avLst/>
              <a:gdLst>
                <a:gd name="T0" fmla="*/ 6 w 6"/>
                <a:gd name="T1" fmla="*/ 11 h 11"/>
                <a:gd name="T2" fmla="*/ 1 w 6"/>
                <a:gd name="T3" fmla="*/ 11 h 11"/>
                <a:gd name="T4" fmla="*/ 0 w 6"/>
                <a:gd name="T5" fmla="*/ 11 h 11"/>
                <a:gd name="T6" fmla="*/ 0 w 6"/>
                <a:gd name="T7" fmla="*/ 8 h 11"/>
                <a:gd name="T8" fmla="*/ 0 w 6"/>
                <a:gd name="T9" fmla="*/ 6 h 11"/>
                <a:gd name="T10" fmla="*/ 0 w 6"/>
                <a:gd name="T11" fmla="*/ 5 h 11"/>
                <a:gd name="T12" fmla="*/ 4 w 6"/>
                <a:gd name="T13" fmla="*/ 2 h 11"/>
                <a:gd name="T14" fmla="*/ 5 w 6"/>
                <a:gd name="T15" fmla="*/ 1 h 11"/>
                <a:gd name="T16" fmla="*/ 6 w 6"/>
                <a:gd name="T17" fmla="*/ 0 h 11"/>
                <a:gd name="T18" fmla="*/ 6 w 6"/>
                <a:gd name="T19" fmla="*/ 1 h 11"/>
                <a:gd name="T20" fmla="*/ 6 w 6"/>
                <a:gd name="T21" fmla="*/ 11 h 11"/>
                <a:gd name="T22" fmla="*/ 6 w 6"/>
                <a:gd name="T23" fmla="*/ 11 h 11"/>
                <a:gd name="T24" fmla="*/ 1 w 6"/>
                <a:gd name="T25" fmla="*/ 10 h 11"/>
                <a:gd name="T26" fmla="*/ 5 w 6"/>
                <a:gd name="T27" fmla="*/ 10 h 11"/>
                <a:gd name="T28" fmla="*/ 5 w 6"/>
                <a:gd name="T29" fmla="*/ 2 h 11"/>
                <a:gd name="T30" fmla="*/ 5 w 6"/>
                <a:gd name="T31" fmla="*/ 2 h 11"/>
                <a:gd name="T32" fmla="*/ 1 w 6"/>
                <a:gd name="T33" fmla="*/ 6 h 11"/>
                <a:gd name="T34" fmla="*/ 1 w 6"/>
                <a:gd name="T35" fmla="*/ 8 h 11"/>
                <a:gd name="T36" fmla="*/ 1 w 6"/>
                <a:gd name="T3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11">
                  <a:moveTo>
                    <a:pt x="6" y="11"/>
                  </a:moveTo>
                  <a:cubicBezTo>
                    <a:pt x="1" y="11"/>
                    <a:pt x="1" y="11"/>
                    <a:pt x="1" y="11"/>
                  </a:cubicBezTo>
                  <a:cubicBezTo>
                    <a:pt x="0" y="11"/>
                    <a:pt x="0" y="11"/>
                    <a:pt x="0" y="11"/>
                  </a:cubicBezTo>
                  <a:cubicBezTo>
                    <a:pt x="0" y="10"/>
                    <a:pt x="0" y="9"/>
                    <a:pt x="0" y="8"/>
                  </a:cubicBezTo>
                  <a:cubicBezTo>
                    <a:pt x="0" y="8"/>
                    <a:pt x="0" y="7"/>
                    <a:pt x="0" y="6"/>
                  </a:cubicBezTo>
                  <a:cubicBezTo>
                    <a:pt x="0" y="6"/>
                    <a:pt x="0" y="6"/>
                    <a:pt x="0" y="5"/>
                  </a:cubicBezTo>
                  <a:cubicBezTo>
                    <a:pt x="2" y="4"/>
                    <a:pt x="3" y="3"/>
                    <a:pt x="4" y="2"/>
                  </a:cubicBezTo>
                  <a:cubicBezTo>
                    <a:pt x="5" y="1"/>
                    <a:pt x="5" y="1"/>
                    <a:pt x="5" y="1"/>
                  </a:cubicBezTo>
                  <a:cubicBezTo>
                    <a:pt x="5" y="0"/>
                    <a:pt x="6" y="0"/>
                    <a:pt x="6" y="0"/>
                  </a:cubicBezTo>
                  <a:cubicBezTo>
                    <a:pt x="6" y="0"/>
                    <a:pt x="6" y="1"/>
                    <a:pt x="6" y="1"/>
                  </a:cubicBezTo>
                  <a:cubicBezTo>
                    <a:pt x="6" y="5"/>
                    <a:pt x="6" y="8"/>
                    <a:pt x="6" y="11"/>
                  </a:cubicBezTo>
                  <a:cubicBezTo>
                    <a:pt x="6" y="11"/>
                    <a:pt x="6" y="11"/>
                    <a:pt x="6" y="11"/>
                  </a:cubicBezTo>
                  <a:close/>
                  <a:moveTo>
                    <a:pt x="1" y="10"/>
                  </a:moveTo>
                  <a:cubicBezTo>
                    <a:pt x="5" y="10"/>
                    <a:pt x="5" y="10"/>
                    <a:pt x="5" y="10"/>
                  </a:cubicBezTo>
                  <a:cubicBezTo>
                    <a:pt x="5" y="8"/>
                    <a:pt x="5" y="5"/>
                    <a:pt x="5" y="2"/>
                  </a:cubicBezTo>
                  <a:cubicBezTo>
                    <a:pt x="5" y="2"/>
                    <a:pt x="5" y="2"/>
                    <a:pt x="5" y="2"/>
                  </a:cubicBezTo>
                  <a:cubicBezTo>
                    <a:pt x="4" y="4"/>
                    <a:pt x="2" y="5"/>
                    <a:pt x="1" y="6"/>
                  </a:cubicBezTo>
                  <a:cubicBezTo>
                    <a:pt x="1" y="7"/>
                    <a:pt x="1" y="8"/>
                    <a:pt x="1" y="8"/>
                  </a:cubicBezTo>
                  <a:cubicBezTo>
                    <a:pt x="1" y="9"/>
                    <a:pt x="1" y="10"/>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47" name="Freeform 270"/>
            <p:cNvSpPr>
              <a:spLocks noEditPoints="1"/>
            </p:cNvSpPr>
            <p:nvPr/>
          </p:nvSpPr>
          <p:spPr bwMode="auto">
            <a:xfrm>
              <a:off x="5193" y="2918"/>
              <a:ext cx="15" cy="35"/>
            </a:xfrm>
            <a:custGeom>
              <a:avLst/>
              <a:gdLst>
                <a:gd name="T0" fmla="*/ 6 w 6"/>
                <a:gd name="T1" fmla="*/ 14 h 14"/>
                <a:gd name="T2" fmla="*/ 1 w 6"/>
                <a:gd name="T3" fmla="*/ 14 h 14"/>
                <a:gd name="T4" fmla="*/ 0 w 6"/>
                <a:gd name="T5" fmla="*/ 14 h 14"/>
                <a:gd name="T6" fmla="*/ 0 w 6"/>
                <a:gd name="T7" fmla="*/ 8 h 14"/>
                <a:gd name="T8" fmla="*/ 0 w 6"/>
                <a:gd name="T9" fmla="*/ 2 h 14"/>
                <a:gd name="T10" fmla="*/ 0 w 6"/>
                <a:gd name="T11" fmla="*/ 2 h 14"/>
                <a:gd name="T12" fmla="*/ 0 w 6"/>
                <a:gd name="T13" fmla="*/ 2 h 14"/>
                <a:gd name="T14" fmla="*/ 2 w 6"/>
                <a:gd name="T15" fmla="*/ 0 h 14"/>
                <a:gd name="T16" fmla="*/ 2 w 6"/>
                <a:gd name="T17" fmla="*/ 0 h 14"/>
                <a:gd name="T18" fmla="*/ 5 w 6"/>
                <a:gd name="T19" fmla="*/ 2 h 14"/>
                <a:gd name="T20" fmla="*/ 6 w 6"/>
                <a:gd name="T21" fmla="*/ 3 h 14"/>
                <a:gd name="T22" fmla="*/ 6 w 6"/>
                <a:gd name="T23" fmla="*/ 4 h 14"/>
                <a:gd name="T24" fmla="*/ 6 w 6"/>
                <a:gd name="T25" fmla="*/ 14 h 14"/>
                <a:gd name="T26" fmla="*/ 6 w 6"/>
                <a:gd name="T27" fmla="*/ 14 h 14"/>
                <a:gd name="T28" fmla="*/ 1 w 6"/>
                <a:gd name="T29" fmla="*/ 13 h 14"/>
                <a:gd name="T30" fmla="*/ 5 w 6"/>
                <a:gd name="T31" fmla="*/ 13 h 14"/>
                <a:gd name="T32" fmla="*/ 5 w 6"/>
                <a:gd name="T33" fmla="*/ 4 h 14"/>
                <a:gd name="T34" fmla="*/ 4 w 6"/>
                <a:gd name="T35" fmla="*/ 3 h 14"/>
                <a:gd name="T36" fmla="*/ 2 w 6"/>
                <a:gd name="T37" fmla="*/ 1 h 14"/>
                <a:gd name="T38" fmla="*/ 1 w 6"/>
                <a:gd name="T39" fmla="*/ 2 h 14"/>
                <a:gd name="T40" fmla="*/ 1 w 6"/>
                <a:gd name="T41" fmla="*/ 3 h 14"/>
                <a:gd name="T42" fmla="*/ 1 w 6"/>
                <a:gd name="T43" fmla="*/ 8 h 14"/>
                <a:gd name="T44" fmla="*/ 1 w 6"/>
                <a:gd name="T4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14">
                  <a:moveTo>
                    <a:pt x="6" y="14"/>
                  </a:moveTo>
                  <a:cubicBezTo>
                    <a:pt x="1" y="14"/>
                    <a:pt x="1" y="14"/>
                    <a:pt x="1" y="14"/>
                  </a:cubicBezTo>
                  <a:cubicBezTo>
                    <a:pt x="1" y="14"/>
                    <a:pt x="0" y="14"/>
                    <a:pt x="0" y="14"/>
                  </a:cubicBezTo>
                  <a:cubicBezTo>
                    <a:pt x="0" y="12"/>
                    <a:pt x="0" y="10"/>
                    <a:pt x="0" y="8"/>
                  </a:cubicBezTo>
                  <a:cubicBezTo>
                    <a:pt x="0" y="7"/>
                    <a:pt x="0" y="5"/>
                    <a:pt x="0" y="2"/>
                  </a:cubicBezTo>
                  <a:cubicBezTo>
                    <a:pt x="0" y="2"/>
                    <a:pt x="0" y="2"/>
                    <a:pt x="0" y="2"/>
                  </a:cubicBezTo>
                  <a:cubicBezTo>
                    <a:pt x="0" y="2"/>
                    <a:pt x="0" y="2"/>
                    <a:pt x="0" y="2"/>
                  </a:cubicBezTo>
                  <a:cubicBezTo>
                    <a:pt x="1" y="1"/>
                    <a:pt x="1" y="0"/>
                    <a:pt x="2" y="0"/>
                  </a:cubicBezTo>
                  <a:cubicBezTo>
                    <a:pt x="2" y="0"/>
                    <a:pt x="2" y="0"/>
                    <a:pt x="2" y="0"/>
                  </a:cubicBezTo>
                  <a:cubicBezTo>
                    <a:pt x="3" y="1"/>
                    <a:pt x="4" y="1"/>
                    <a:pt x="5" y="2"/>
                  </a:cubicBezTo>
                  <a:cubicBezTo>
                    <a:pt x="5" y="2"/>
                    <a:pt x="6" y="3"/>
                    <a:pt x="6" y="3"/>
                  </a:cubicBezTo>
                  <a:cubicBezTo>
                    <a:pt x="6" y="3"/>
                    <a:pt x="6" y="3"/>
                    <a:pt x="6" y="4"/>
                  </a:cubicBezTo>
                  <a:cubicBezTo>
                    <a:pt x="6" y="7"/>
                    <a:pt x="6" y="11"/>
                    <a:pt x="6" y="14"/>
                  </a:cubicBezTo>
                  <a:cubicBezTo>
                    <a:pt x="6" y="14"/>
                    <a:pt x="6" y="14"/>
                    <a:pt x="6" y="14"/>
                  </a:cubicBezTo>
                  <a:close/>
                  <a:moveTo>
                    <a:pt x="1" y="13"/>
                  </a:moveTo>
                  <a:cubicBezTo>
                    <a:pt x="5" y="13"/>
                    <a:pt x="5" y="13"/>
                    <a:pt x="5" y="13"/>
                  </a:cubicBezTo>
                  <a:cubicBezTo>
                    <a:pt x="5" y="11"/>
                    <a:pt x="5" y="7"/>
                    <a:pt x="5" y="4"/>
                  </a:cubicBezTo>
                  <a:cubicBezTo>
                    <a:pt x="5" y="3"/>
                    <a:pt x="4" y="3"/>
                    <a:pt x="4" y="3"/>
                  </a:cubicBezTo>
                  <a:cubicBezTo>
                    <a:pt x="3" y="2"/>
                    <a:pt x="3" y="2"/>
                    <a:pt x="2" y="1"/>
                  </a:cubicBezTo>
                  <a:cubicBezTo>
                    <a:pt x="2" y="1"/>
                    <a:pt x="1" y="2"/>
                    <a:pt x="1" y="2"/>
                  </a:cubicBezTo>
                  <a:cubicBezTo>
                    <a:pt x="1" y="2"/>
                    <a:pt x="1" y="3"/>
                    <a:pt x="1" y="3"/>
                  </a:cubicBezTo>
                  <a:cubicBezTo>
                    <a:pt x="1" y="5"/>
                    <a:pt x="1" y="7"/>
                    <a:pt x="1" y="8"/>
                  </a:cubicBezTo>
                  <a:cubicBezTo>
                    <a:pt x="1" y="10"/>
                    <a:pt x="1" y="11"/>
                    <a:pt x="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48" name="Freeform 271"/>
            <p:cNvSpPr>
              <a:spLocks noEditPoints="1"/>
            </p:cNvSpPr>
            <p:nvPr/>
          </p:nvSpPr>
          <p:spPr bwMode="auto">
            <a:xfrm>
              <a:off x="5213" y="2928"/>
              <a:ext cx="17" cy="25"/>
            </a:xfrm>
            <a:custGeom>
              <a:avLst/>
              <a:gdLst>
                <a:gd name="T0" fmla="*/ 6 w 7"/>
                <a:gd name="T1" fmla="*/ 10 h 10"/>
                <a:gd name="T2" fmla="*/ 1 w 7"/>
                <a:gd name="T3" fmla="*/ 10 h 10"/>
                <a:gd name="T4" fmla="*/ 1 w 7"/>
                <a:gd name="T5" fmla="*/ 10 h 10"/>
                <a:gd name="T6" fmla="*/ 0 w 7"/>
                <a:gd name="T7" fmla="*/ 1 h 10"/>
                <a:gd name="T8" fmla="*/ 1 w 7"/>
                <a:gd name="T9" fmla="*/ 0 h 10"/>
                <a:gd name="T10" fmla="*/ 1 w 7"/>
                <a:gd name="T11" fmla="*/ 0 h 10"/>
                <a:gd name="T12" fmla="*/ 2 w 7"/>
                <a:gd name="T13" fmla="*/ 1 h 10"/>
                <a:gd name="T14" fmla="*/ 4 w 7"/>
                <a:gd name="T15" fmla="*/ 1 h 10"/>
                <a:gd name="T16" fmla="*/ 5 w 7"/>
                <a:gd name="T17" fmla="*/ 1 h 10"/>
                <a:gd name="T18" fmla="*/ 6 w 7"/>
                <a:gd name="T19" fmla="*/ 0 h 10"/>
                <a:gd name="T20" fmla="*/ 6 w 7"/>
                <a:gd name="T21" fmla="*/ 0 h 10"/>
                <a:gd name="T22" fmla="*/ 7 w 7"/>
                <a:gd name="T23" fmla="*/ 1 h 10"/>
                <a:gd name="T24" fmla="*/ 7 w 7"/>
                <a:gd name="T25" fmla="*/ 10 h 10"/>
                <a:gd name="T26" fmla="*/ 6 w 7"/>
                <a:gd name="T27" fmla="*/ 10 h 10"/>
                <a:gd name="T28" fmla="*/ 2 w 7"/>
                <a:gd name="T29" fmla="*/ 9 h 10"/>
                <a:gd name="T30" fmla="*/ 6 w 7"/>
                <a:gd name="T31" fmla="*/ 9 h 10"/>
                <a:gd name="T32" fmla="*/ 6 w 7"/>
                <a:gd name="T33" fmla="*/ 2 h 10"/>
                <a:gd name="T34" fmla="*/ 4 w 7"/>
                <a:gd name="T35" fmla="*/ 2 h 10"/>
                <a:gd name="T36" fmla="*/ 2 w 7"/>
                <a:gd name="T37" fmla="*/ 1 h 10"/>
                <a:gd name="T38" fmla="*/ 1 w 7"/>
                <a:gd name="T39" fmla="*/ 1 h 10"/>
                <a:gd name="T40" fmla="*/ 2 w 7"/>
                <a:gd name="T41"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10">
                  <a:moveTo>
                    <a:pt x="6" y="10"/>
                  </a:moveTo>
                  <a:cubicBezTo>
                    <a:pt x="1" y="10"/>
                    <a:pt x="1" y="10"/>
                    <a:pt x="1" y="10"/>
                  </a:cubicBezTo>
                  <a:cubicBezTo>
                    <a:pt x="1" y="10"/>
                    <a:pt x="1" y="10"/>
                    <a:pt x="1" y="10"/>
                  </a:cubicBezTo>
                  <a:cubicBezTo>
                    <a:pt x="0" y="1"/>
                    <a:pt x="0" y="1"/>
                    <a:pt x="0" y="1"/>
                  </a:cubicBezTo>
                  <a:cubicBezTo>
                    <a:pt x="0" y="0"/>
                    <a:pt x="0" y="0"/>
                    <a:pt x="1" y="0"/>
                  </a:cubicBezTo>
                  <a:cubicBezTo>
                    <a:pt x="1" y="0"/>
                    <a:pt x="1" y="0"/>
                    <a:pt x="1" y="0"/>
                  </a:cubicBezTo>
                  <a:cubicBezTo>
                    <a:pt x="1" y="0"/>
                    <a:pt x="1" y="0"/>
                    <a:pt x="2" y="1"/>
                  </a:cubicBezTo>
                  <a:cubicBezTo>
                    <a:pt x="3" y="1"/>
                    <a:pt x="4" y="1"/>
                    <a:pt x="4" y="1"/>
                  </a:cubicBezTo>
                  <a:cubicBezTo>
                    <a:pt x="5" y="1"/>
                    <a:pt x="5" y="1"/>
                    <a:pt x="5" y="1"/>
                  </a:cubicBezTo>
                  <a:cubicBezTo>
                    <a:pt x="5" y="0"/>
                    <a:pt x="6" y="0"/>
                    <a:pt x="6" y="0"/>
                  </a:cubicBezTo>
                  <a:cubicBezTo>
                    <a:pt x="6" y="0"/>
                    <a:pt x="6" y="0"/>
                    <a:pt x="6" y="0"/>
                  </a:cubicBezTo>
                  <a:cubicBezTo>
                    <a:pt x="6" y="0"/>
                    <a:pt x="7" y="0"/>
                    <a:pt x="7" y="1"/>
                  </a:cubicBezTo>
                  <a:cubicBezTo>
                    <a:pt x="7" y="4"/>
                    <a:pt x="7" y="7"/>
                    <a:pt x="7" y="10"/>
                  </a:cubicBezTo>
                  <a:cubicBezTo>
                    <a:pt x="7" y="10"/>
                    <a:pt x="6" y="10"/>
                    <a:pt x="6" y="10"/>
                  </a:cubicBezTo>
                  <a:close/>
                  <a:moveTo>
                    <a:pt x="2" y="9"/>
                  </a:moveTo>
                  <a:cubicBezTo>
                    <a:pt x="6" y="9"/>
                    <a:pt x="6" y="9"/>
                    <a:pt x="6" y="9"/>
                  </a:cubicBezTo>
                  <a:cubicBezTo>
                    <a:pt x="6" y="7"/>
                    <a:pt x="6" y="5"/>
                    <a:pt x="6" y="2"/>
                  </a:cubicBezTo>
                  <a:cubicBezTo>
                    <a:pt x="5" y="2"/>
                    <a:pt x="5" y="2"/>
                    <a:pt x="4" y="2"/>
                  </a:cubicBezTo>
                  <a:cubicBezTo>
                    <a:pt x="3" y="2"/>
                    <a:pt x="3" y="2"/>
                    <a:pt x="2" y="1"/>
                  </a:cubicBezTo>
                  <a:cubicBezTo>
                    <a:pt x="2" y="1"/>
                    <a:pt x="2" y="1"/>
                    <a:pt x="1" y="1"/>
                  </a:cubicBezTo>
                  <a:lnTo>
                    <a:pt x="2"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49" name="Freeform 272"/>
            <p:cNvSpPr>
              <a:spLocks noEditPoints="1"/>
            </p:cNvSpPr>
            <p:nvPr/>
          </p:nvSpPr>
          <p:spPr bwMode="auto">
            <a:xfrm>
              <a:off x="5235" y="2910"/>
              <a:ext cx="15" cy="43"/>
            </a:xfrm>
            <a:custGeom>
              <a:avLst/>
              <a:gdLst>
                <a:gd name="T0" fmla="*/ 5 w 6"/>
                <a:gd name="T1" fmla="*/ 17 h 17"/>
                <a:gd name="T2" fmla="*/ 0 w 6"/>
                <a:gd name="T3" fmla="*/ 17 h 17"/>
                <a:gd name="T4" fmla="*/ 0 w 6"/>
                <a:gd name="T5" fmla="*/ 17 h 17"/>
                <a:gd name="T6" fmla="*/ 0 w 6"/>
                <a:gd name="T7" fmla="*/ 11 h 17"/>
                <a:gd name="T8" fmla="*/ 0 w 6"/>
                <a:gd name="T9" fmla="*/ 6 h 17"/>
                <a:gd name="T10" fmla="*/ 0 w 6"/>
                <a:gd name="T11" fmla="*/ 5 h 17"/>
                <a:gd name="T12" fmla="*/ 1 w 6"/>
                <a:gd name="T13" fmla="*/ 4 h 17"/>
                <a:gd name="T14" fmla="*/ 5 w 6"/>
                <a:gd name="T15" fmla="*/ 0 h 17"/>
                <a:gd name="T16" fmla="*/ 5 w 6"/>
                <a:gd name="T17" fmla="*/ 0 h 17"/>
                <a:gd name="T18" fmla="*/ 6 w 6"/>
                <a:gd name="T19" fmla="*/ 0 h 17"/>
                <a:gd name="T20" fmla="*/ 6 w 6"/>
                <a:gd name="T21" fmla="*/ 17 h 17"/>
                <a:gd name="T22" fmla="*/ 5 w 6"/>
                <a:gd name="T23" fmla="*/ 17 h 17"/>
                <a:gd name="T24" fmla="*/ 1 w 6"/>
                <a:gd name="T25" fmla="*/ 16 h 17"/>
                <a:gd name="T26" fmla="*/ 5 w 6"/>
                <a:gd name="T27" fmla="*/ 16 h 17"/>
                <a:gd name="T28" fmla="*/ 5 w 6"/>
                <a:gd name="T29" fmla="*/ 2 h 17"/>
                <a:gd name="T30" fmla="*/ 2 w 6"/>
                <a:gd name="T31" fmla="*/ 4 h 17"/>
                <a:gd name="T32" fmla="*/ 1 w 6"/>
                <a:gd name="T33" fmla="*/ 6 h 17"/>
                <a:gd name="T34" fmla="*/ 1 w 6"/>
                <a:gd name="T35" fmla="*/ 11 h 17"/>
                <a:gd name="T36" fmla="*/ 1 w 6"/>
                <a:gd name="T3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17">
                  <a:moveTo>
                    <a:pt x="5" y="17"/>
                  </a:moveTo>
                  <a:cubicBezTo>
                    <a:pt x="0" y="17"/>
                    <a:pt x="0" y="17"/>
                    <a:pt x="0" y="17"/>
                  </a:cubicBezTo>
                  <a:cubicBezTo>
                    <a:pt x="0" y="17"/>
                    <a:pt x="0" y="17"/>
                    <a:pt x="0" y="17"/>
                  </a:cubicBezTo>
                  <a:cubicBezTo>
                    <a:pt x="0" y="15"/>
                    <a:pt x="0" y="13"/>
                    <a:pt x="0" y="11"/>
                  </a:cubicBezTo>
                  <a:cubicBezTo>
                    <a:pt x="0" y="10"/>
                    <a:pt x="0" y="8"/>
                    <a:pt x="0" y="6"/>
                  </a:cubicBezTo>
                  <a:cubicBezTo>
                    <a:pt x="0" y="6"/>
                    <a:pt x="0" y="5"/>
                    <a:pt x="0" y="5"/>
                  </a:cubicBezTo>
                  <a:cubicBezTo>
                    <a:pt x="0" y="5"/>
                    <a:pt x="0" y="5"/>
                    <a:pt x="1" y="4"/>
                  </a:cubicBezTo>
                  <a:cubicBezTo>
                    <a:pt x="3" y="2"/>
                    <a:pt x="4" y="1"/>
                    <a:pt x="5" y="0"/>
                  </a:cubicBezTo>
                  <a:cubicBezTo>
                    <a:pt x="5" y="0"/>
                    <a:pt x="5" y="0"/>
                    <a:pt x="5" y="0"/>
                  </a:cubicBezTo>
                  <a:cubicBezTo>
                    <a:pt x="6" y="0"/>
                    <a:pt x="6" y="0"/>
                    <a:pt x="6" y="0"/>
                  </a:cubicBezTo>
                  <a:cubicBezTo>
                    <a:pt x="6" y="6"/>
                    <a:pt x="6" y="12"/>
                    <a:pt x="6" y="17"/>
                  </a:cubicBezTo>
                  <a:cubicBezTo>
                    <a:pt x="6" y="17"/>
                    <a:pt x="6" y="17"/>
                    <a:pt x="5" y="17"/>
                  </a:cubicBezTo>
                  <a:close/>
                  <a:moveTo>
                    <a:pt x="1" y="16"/>
                  </a:moveTo>
                  <a:cubicBezTo>
                    <a:pt x="5" y="16"/>
                    <a:pt x="5" y="16"/>
                    <a:pt x="5" y="16"/>
                  </a:cubicBezTo>
                  <a:cubicBezTo>
                    <a:pt x="5" y="12"/>
                    <a:pt x="5" y="7"/>
                    <a:pt x="5" y="2"/>
                  </a:cubicBezTo>
                  <a:cubicBezTo>
                    <a:pt x="4" y="2"/>
                    <a:pt x="3" y="3"/>
                    <a:pt x="2" y="4"/>
                  </a:cubicBezTo>
                  <a:cubicBezTo>
                    <a:pt x="1" y="5"/>
                    <a:pt x="1" y="6"/>
                    <a:pt x="1" y="6"/>
                  </a:cubicBezTo>
                  <a:cubicBezTo>
                    <a:pt x="1" y="8"/>
                    <a:pt x="1" y="10"/>
                    <a:pt x="1" y="11"/>
                  </a:cubicBezTo>
                  <a:cubicBezTo>
                    <a:pt x="1" y="13"/>
                    <a:pt x="1" y="15"/>
                    <a:pt x="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50" name="Freeform 273"/>
            <p:cNvSpPr>
              <a:spLocks/>
            </p:cNvSpPr>
            <p:nvPr/>
          </p:nvSpPr>
          <p:spPr bwMode="auto">
            <a:xfrm>
              <a:off x="5155" y="2928"/>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1"/>
                    <a:pt x="1" y="0"/>
                    <a:pt x="1" y="0"/>
                  </a:cubicBezTo>
                  <a:cubicBezTo>
                    <a:pt x="2" y="0"/>
                    <a:pt x="2" y="0"/>
                    <a:pt x="2" y="0"/>
                  </a:cubicBezTo>
                  <a:cubicBezTo>
                    <a:pt x="3" y="0"/>
                    <a:pt x="3" y="1"/>
                    <a:pt x="3" y="1"/>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51" name="Freeform 274"/>
            <p:cNvSpPr>
              <a:spLocks/>
            </p:cNvSpPr>
            <p:nvPr/>
          </p:nvSpPr>
          <p:spPr bwMode="auto">
            <a:xfrm>
              <a:off x="5155" y="2941"/>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0"/>
                    <a:pt x="1" y="0"/>
                    <a:pt x="1" y="0"/>
                  </a:cubicBezTo>
                  <a:cubicBezTo>
                    <a:pt x="2" y="0"/>
                    <a:pt x="2" y="0"/>
                    <a:pt x="2" y="0"/>
                  </a:cubicBezTo>
                  <a:cubicBezTo>
                    <a:pt x="3" y="0"/>
                    <a:pt x="3" y="0"/>
                    <a:pt x="3" y="1"/>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52" name="Freeform 275"/>
            <p:cNvSpPr>
              <a:spLocks/>
            </p:cNvSpPr>
            <p:nvPr/>
          </p:nvSpPr>
          <p:spPr bwMode="auto">
            <a:xfrm>
              <a:off x="5155" y="2905"/>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0"/>
                    <a:pt x="1" y="0"/>
                    <a:pt x="1" y="0"/>
                  </a:cubicBezTo>
                  <a:cubicBezTo>
                    <a:pt x="2" y="0"/>
                    <a:pt x="2" y="0"/>
                    <a:pt x="2" y="0"/>
                  </a:cubicBezTo>
                  <a:cubicBezTo>
                    <a:pt x="3" y="0"/>
                    <a:pt x="3" y="0"/>
                    <a:pt x="3" y="1"/>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53" name="Freeform 276"/>
            <p:cNvSpPr>
              <a:spLocks/>
            </p:cNvSpPr>
            <p:nvPr/>
          </p:nvSpPr>
          <p:spPr bwMode="auto">
            <a:xfrm>
              <a:off x="5155" y="2895"/>
              <a:ext cx="8" cy="2"/>
            </a:xfrm>
            <a:custGeom>
              <a:avLst/>
              <a:gdLst>
                <a:gd name="T0" fmla="*/ 2 w 3"/>
                <a:gd name="T1" fmla="*/ 1 h 1"/>
                <a:gd name="T2" fmla="*/ 1 w 3"/>
                <a:gd name="T3" fmla="*/ 1 h 1"/>
                <a:gd name="T4" fmla="*/ 0 w 3"/>
                <a:gd name="T5" fmla="*/ 0 h 1"/>
                <a:gd name="T6" fmla="*/ 1 w 3"/>
                <a:gd name="T7" fmla="*/ 0 h 1"/>
                <a:gd name="T8" fmla="*/ 2 w 3"/>
                <a:gd name="T9" fmla="*/ 0 h 1"/>
                <a:gd name="T10" fmla="*/ 3 w 3"/>
                <a:gd name="T11" fmla="*/ 0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0"/>
                  </a:cubicBezTo>
                  <a:cubicBezTo>
                    <a:pt x="0" y="0"/>
                    <a:pt x="1" y="0"/>
                    <a:pt x="1" y="0"/>
                  </a:cubicBezTo>
                  <a:cubicBezTo>
                    <a:pt x="2" y="0"/>
                    <a:pt x="2" y="0"/>
                    <a:pt x="2" y="0"/>
                  </a:cubicBezTo>
                  <a:cubicBezTo>
                    <a:pt x="3" y="0"/>
                    <a:pt x="3" y="0"/>
                    <a:pt x="3" y="0"/>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54" name="Freeform 277"/>
            <p:cNvSpPr>
              <a:spLocks/>
            </p:cNvSpPr>
            <p:nvPr/>
          </p:nvSpPr>
          <p:spPr bwMode="auto">
            <a:xfrm>
              <a:off x="5155" y="2918"/>
              <a:ext cx="8" cy="2"/>
            </a:xfrm>
            <a:custGeom>
              <a:avLst/>
              <a:gdLst>
                <a:gd name="T0" fmla="*/ 2 w 3"/>
                <a:gd name="T1" fmla="*/ 1 h 1"/>
                <a:gd name="T2" fmla="*/ 1 w 3"/>
                <a:gd name="T3" fmla="*/ 1 h 1"/>
                <a:gd name="T4" fmla="*/ 0 w 3"/>
                <a:gd name="T5" fmla="*/ 0 h 1"/>
                <a:gd name="T6" fmla="*/ 1 w 3"/>
                <a:gd name="T7" fmla="*/ 0 h 1"/>
                <a:gd name="T8" fmla="*/ 2 w 3"/>
                <a:gd name="T9" fmla="*/ 0 h 1"/>
                <a:gd name="T10" fmla="*/ 3 w 3"/>
                <a:gd name="T11" fmla="*/ 0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0"/>
                  </a:cubicBezTo>
                  <a:cubicBezTo>
                    <a:pt x="0" y="0"/>
                    <a:pt x="1" y="0"/>
                    <a:pt x="1" y="0"/>
                  </a:cubicBezTo>
                  <a:cubicBezTo>
                    <a:pt x="2" y="0"/>
                    <a:pt x="2" y="0"/>
                    <a:pt x="2" y="0"/>
                  </a:cubicBezTo>
                  <a:cubicBezTo>
                    <a:pt x="3" y="0"/>
                    <a:pt x="3" y="0"/>
                    <a:pt x="3" y="0"/>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55" name="Freeform 278"/>
            <p:cNvSpPr>
              <a:spLocks/>
            </p:cNvSpPr>
            <p:nvPr/>
          </p:nvSpPr>
          <p:spPr bwMode="auto">
            <a:xfrm>
              <a:off x="5173" y="2943"/>
              <a:ext cx="15" cy="10"/>
            </a:xfrm>
            <a:custGeom>
              <a:avLst/>
              <a:gdLst>
                <a:gd name="T0" fmla="*/ 1 w 6"/>
                <a:gd name="T1" fmla="*/ 4 h 4"/>
                <a:gd name="T2" fmla="*/ 0 w 6"/>
                <a:gd name="T3" fmla="*/ 4 h 4"/>
                <a:gd name="T4" fmla="*/ 1 w 6"/>
                <a:gd name="T5" fmla="*/ 3 h 4"/>
                <a:gd name="T6" fmla="*/ 3 w 6"/>
                <a:gd name="T7" fmla="*/ 2 h 4"/>
                <a:gd name="T8" fmla="*/ 5 w 6"/>
                <a:gd name="T9" fmla="*/ 1 h 4"/>
                <a:gd name="T10" fmla="*/ 6 w 6"/>
                <a:gd name="T11" fmla="*/ 1 h 4"/>
                <a:gd name="T12" fmla="*/ 6 w 6"/>
                <a:gd name="T13" fmla="*/ 1 h 4"/>
                <a:gd name="T14" fmla="*/ 3 w 6"/>
                <a:gd name="T15" fmla="*/ 3 h 4"/>
                <a:gd name="T16" fmla="*/ 1 w 6"/>
                <a:gd name="T17" fmla="*/ 4 h 4"/>
                <a:gd name="T18" fmla="*/ 1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1" y="4"/>
                  </a:moveTo>
                  <a:cubicBezTo>
                    <a:pt x="1" y="4"/>
                    <a:pt x="1" y="4"/>
                    <a:pt x="0" y="4"/>
                  </a:cubicBezTo>
                  <a:cubicBezTo>
                    <a:pt x="0" y="4"/>
                    <a:pt x="0" y="3"/>
                    <a:pt x="1" y="3"/>
                  </a:cubicBezTo>
                  <a:cubicBezTo>
                    <a:pt x="1" y="3"/>
                    <a:pt x="2" y="2"/>
                    <a:pt x="3" y="2"/>
                  </a:cubicBezTo>
                  <a:cubicBezTo>
                    <a:pt x="4" y="2"/>
                    <a:pt x="4" y="1"/>
                    <a:pt x="5" y="1"/>
                  </a:cubicBezTo>
                  <a:cubicBezTo>
                    <a:pt x="5" y="0"/>
                    <a:pt x="6" y="1"/>
                    <a:pt x="6" y="1"/>
                  </a:cubicBezTo>
                  <a:cubicBezTo>
                    <a:pt x="6" y="1"/>
                    <a:pt x="6" y="1"/>
                    <a:pt x="6" y="1"/>
                  </a:cubicBezTo>
                  <a:cubicBezTo>
                    <a:pt x="5" y="2"/>
                    <a:pt x="4" y="2"/>
                    <a:pt x="3" y="3"/>
                  </a:cubicBezTo>
                  <a:cubicBezTo>
                    <a:pt x="3" y="3"/>
                    <a:pt x="2" y="4"/>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56" name="Freeform 279"/>
            <p:cNvSpPr>
              <a:spLocks/>
            </p:cNvSpPr>
            <p:nvPr/>
          </p:nvSpPr>
          <p:spPr bwMode="auto">
            <a:xfrm>
              <a:off x="5173" y="2938"/>
              <a:ext cx="15" cy="8"/>
            </a:xfrm>
            <a:custGeom>
              <a:avLst/>
              <a:gdLst>
                <a:gd name="T0" fmla="*/ 1 w 6"/>
                <a:gd name="T1" fmla="*/ 3 h 3"/>
                <a:gd name="T2" fmla="*/ 0 w 6"/>
                <a:gd name="T3" fmla="*/ 3 h 3"/>
                <a:gd name="T4" fmla="*/ 1 w 6"/>
                <a:gd name="T5" fmla="*/ 2 h 3"/>
                <a:gd name="T6" fmla="*/ 3 w 6"/>
                <a:gd name="T7" fmla="*/ 1 h 3"/>
                <a:gd name="T8" fmla="*/ 5 w 6"/>
                <a:gd name="T9" fmla="*/ 0 h 3"/>
                <a:gd name="T10" fmla="*/ 6 w 6"/>
                <a:gd name="T11" fmla="*/ 0 h 3"/>
                <a:gd name="T12" fmla="*/ 6 w 6"/>
                <a:gd name="T13" fmla="*/ 1 h 3"/>
                <a:gd name="T14" fmla="*/ 1 w 6"/>
                <a:gd name="T15" fmla="*/ 3 h 3"/>
                <a:gd name="T16" fmla="*/ 1 w 6"/>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3">
                  <a:moveTo>
                    <a:pt x="1" y="3"/>
                  </a:moveTo>
                  <a:cubicBezTo>
                    <a:pt x="1" y="3"/>
                    <a:pt x="1" y="3"/>
                    <a:pt x="0" y="3"/>
                  </a:cubicBezTo>
                  <a:cubicBezTo>
                    <a:pt x="0" y="3"/>
                    <a:pt x="0" y="2"/>
                    <a:pt x="1" y="2"/>
                  </a:cubicBezTo>
                  <a:cubicBezTo>
                    <a:pt x="2" y="2"/>
                    <a:pt x="2" y="2"/>
                    <a:pt x="3" y="1"/>
                  </a:cubicBezTo>
                  <a:cubicBezTo>
                    <a:pt x="4" y="1"/>
                    <a:pt x="4" y="0"/>
                    <a:pt x="5" y="0"/>
                  </a:cubicBezTo>
                  <a:cubicBezTo>
                    <a:pt x="6" y="0"/>
                    <a:pt x="6" y="0"/>
                    <a:pt x="6" y="0"/>
                  </a:cubicBezTo>
                  <a:cubicBezTo>
                    <a:pt x="6" y="0"/>
                    <a:pt x="6" y="1"/>
                    <a:pt x="6" y="1"/>
                  </a:cubicBezTo>
                  <a:cubicBezTo>
                    <a:pt x="4" y="2"/>
                    <a:pt x="3"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57" name="Freeform 280"/>
            <p:cNvSpPr>
              <a:spLocks/>
            </p:cNvSpPr>
            <p:nvPr/>
          </p:nvSpPr>
          <p:spPr bwMode="auto">
            <a:xfrm>
              <a:off x="5193" y="2923"/>
              <a:ext cx="12" cy="7"/>
            </a:xfrm>
            <a:custGeom>
              <a:avLst/>
              <a:gdLst>
                <a:gd name="T0" fmla="*/ 1 w 5"/>
                <a:gd name="T1" fmla="*/ 3 h 3"/>
                <a:gd name="T2" fmla="*/ 0 w 5"/>
                <a:gd name="T3" fmla="*/ 3 h 3"/>
                <a:gd name="T4" fmla="*/ 1 w 5"/>
                <a:gd name="T5" fmla="*/ 2 h 3"/>
                <a:gd name="T6" fmla="*/ 4 w 5"/>
                <a:gd name="T7" fmla="*/ 0 h 3"/>
                <a:gd name="T8" fmla="*/ 5 w 5"/>
                <a:gd name="T9" fmla="*/ 0 h 3"/>
                <a:gd name="T10" fmla="*/ 5 w 5"/>
                <a:gd name="T11" fmla="*/ 1 h 3"/>
                <a:gd name="T12" fmla="*/ 1 w 5"/>
                <a:gd name="T13" fmla="*/ 3 h 3"/>
                <a:gd name="T14" fmla="*/ 1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1" y="3"/>
                  </a:moveTo>
                  <a:cubicBezTo>
                    <a:pt x="1" y="3"/>
                    <a:pt x="0" y="3"/>
                    <a:pt x="0" y="3"/>
                  </a:cubicBezTo>
                  <a:cubicBezTo>
                    <a:pt x="0" y="3"/>
                    <a:pt x="0" y="3"/>
                    <a:pt x="1" y="2"/>
                  </a:cubicBezTo>
                  <a:cubicBezTo>
                    <a:pt x="2" y="2"/>
                    <a:pt x="3" y="1"/>
                    <a:pt x="4" y="0"/>
                  </a:cubicBezTo>
                  <a:cubicBezTo>
                    <a:pt x="5" y="0"/>
                    <a:pt x="5" y="0"/>
                    <a:pt x="5" y="0"/>
                  </a:cubicBezTo>
                  <a:cubicBezTo>
                    <a:pt x="5" y="1"/>
                    <a:pt x="5" y="1"/>
                    <a:pt x="5" y="1"/>
                  </a:cubicBezTo>
                  <a:cubicBezTo>
                    <a:pt x="3" y="2"/>
                    <a:pt x="2"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58" name="Freeform 281"/>
            <p:cNvSpPr>
              <a:spLocks/>
            </p:cNvSpPr>
            <p:nvPr/>
          </p:nvSpPr>
          <p:spPr bwMode="auto">
            <a:xfrm>
              <a:off x="5193" y="2930"/>
              <a:ext cx="15" cy="11"/>
            </a:xfrm>
            <a:custGeom>
              <a:avLst/>
              <a:gdLst>
                <a:gd name="T0" fmla="*/ 1 w 6"/>
                <a:gd name="T1" fmla="*/ 4 h 4"/>
                <a:gd name="T2" fmla="*/ 1 w 6"/>
                <a:gd name="T3" fmla="*/ 4 h 4"/>
                <a:gd name="T4" fmla="*/ 1 w 6"/>
                <a:gd name="T5" fmla="*/ 3 h 4"/>
                <a:gd name="T6" fmla="*/ 6 w 6"/>
                <a:gd name="T7" fmla="*/ 0 h 4"/>
                <a:gd name="T8" fmla="*/ 6 w 6"/>
                <a:gd name="T9" fmla="*/ 0 h 4"/>
                <a:gd name="T10" fmla="*/ 6 w 6"/>
                <a:gd name="T11" fmla="*/ 1 h 4"/>
                <a:gd name="T12" fmla="*/ 1 w 6"/>
                <a:gd name="T13" fmla="*/ 4 h 4"/>
                <a:gd name="T14" fmla="*/ 1 w 6"/>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
                  <a:moveTo>
                    <a:pt x="1" y="4"/>
                  </a:moveTo>
                  <a:cubicBezTo>
                    <a:pt x="1" y="4"/>
                    <a:pt x="1" y="4"/>
                    <a:pt x="1" y="4"/>
                  </a:cubicBezTo>
                  <a:cubicBezTo>
                    <a:pt x="0" y="4"/>
                    <a:pt x="1" y="3"/>
                    <a:pt x="1" y="3"/>
                  </a:cubicBezTo>
                  <a:cubicBezTo>
                    <a:pt x="6" y="0"/>
                    <a:pt x="6" y="0"/>
                    <a:pt x="6" y="0"/>
                  </a:cubicBezTo>
                  <a:cubicBezTo>
                    <a:pt x="6" y="0"/>
                    <a:pt x="6" y="0"/>
                    <a:pt x="6" y="0"/>
                  </a:cubicBezTo>
                  <a:cubicBezTo>
                    <a:pt x="6" y="1"/>
                    <a:pt x="6" y="1"/>
                    <a:pt x="6" y="1"/>
                  </a:cubicBezTo>
                  <a:cubicBezTo>
                    <a:pt x="1" y="4"/>
                    <a:pt x="1" y="4"/>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68" name="Freeform 282"/>
            <p:cNvSpPr>
              <a:spLocks/>
            </p:cNvSpPr>
            <p:nvPr/>
          </p:nvSpPr>
          <p:spPr bwMode="auto">
            <a:xfrm>
              <a:off x="5193" y="2938"/>
              <a:ext cx="15" cy="10"/>
            </a:xfrm>
            <a:custGeom>
              <a:avLst/>
              <a:gdLst>
                <a:gd name="T0" fmla="*/ 1 w 6"/>
                <a:gd name="T1" fmla="*/ 4 h 4"/>
                <a:gd name="T2" fmla="*/ 0 w 6"/>
                <a:gd name="T3" fmla="*/ 4 h 4"/>
                <a:gd name="T4" fmla="*/ 1 w 6"/>
                <a:gd name="T5" fmla="*/ 3 h 4"/>
                <a:gd name="T6" fmla="*/ 3 w 6"/>
                <a:gd name="T7" fmla="*/ 2 h 4"/>
                <a:gd name="T8" fmla="*/ 6 w 6"/>
                <a:gd name="T9" fmla="*/ 0 h 4"/>
                <a:gd name="T10" fmla="*/ 6 w 6"/>
                <a:gd name="T11" fmla="*/ 1 h 4"/>
                <a:gd name="T12" fmla="*/ 6 w 6"/>
                <a:gd name="T13" fmla="*/ 1 h 4"/>
                <a:gd name="T14" fmla="*/ 4 w 6"/>
                <a:gd name="T15" fmla="*/ 3 h 4"/>
                <a:gd name="T16" fmla="*/ 1 w 6"/>
                <a:gd name="T17" fmla="*/ 4 h 4"/>
                <a:gd name="T18" fmla="*/ 1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1" y="4"/>
                  </a:moveTo>
                  <a:cubicBezTo>
                    <a:pt x="1" y="4"/>
                    <a:pt x="1" y="4"/>
                    <a:pt x="0" y="4"/>
                  </a:cubicBezTo>
                  <a:cubicBezTo>
                    <a:pt x="0" y="4"/>
                    <a:pt x="0" y="3"/>
                    <a:pt x="1" y="3"/>
                  </a:cubicBezTo>
                  <a:cubicBezTo>
                    <a:pt x="2" y="3"/>
                    <a:pt x="2" y="2"/>
                    <a:pt x="3" y="2"/>
                  </a:cubicBezTo>
                  <a:cubicBezTo>
                    <a:pt x="4" y="1"/>
                    <a:pt x="5" y="1"/>
                    <a:pt x="6" y="0"/>
                  </a:cubicBezTo>
                  <a:cubicBezTo>
                    <a:pt x="6" y="0"/>
                    <a:pt x="6" y="0"/>
                    <a:pt x="6" y="1"/>
                  </a:cubicBezTo>
                  <a:cubicBezTo>
                    <a:pt x="6" y="1"/>
                    <a:pt x="6" y="1"/>
                    <a:pt x="6" y="1"/>
                  </a:cubicBezTo>
                  <a:cubicBezTo>
                    <a:pt x="5" y="2"/>
                    <a:pt x="4" y="2"/>
                    <a:pt x="4" y="3"/>
                  </a:cubicBezTo>
                  <a:cubicBezTo>
                    <a:pt x="3" y="3"/>
                    <a:pt x="2"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69" name="Freeform 283"/>
            <p:cNvSpPr>
              <a:spLocks/>
            </p:cNvSpPr>
            <p:nvPr/>
          </p:nvSpPr>
          <p:spPr bwMode="auto">
            <a:xfrm>
              <a:off x="5198" y="2946"/>
              <a:ext cx="10" cy="7"/>
            </a:xfrm>
            <a:custGeom>
              <a:avLst/>
              <a:gdLst>
                <a:gd name="T0" fmla="*/ 0 w 4"/>
                <a:gd name="T1" fmla="*/ 3 h 3"/>
                <a:gd name="T2" fmla="*/ 0 w 4"/>
                <a:gd name="T3" fmla="*/ 3 h 3"/>
                <a:gd name="T4" fmla="*/ 0 w 4"/>
                <a:gd name="T5" fmla="*/ 2 h 3"/>
                <a:gd name="T6" fmla="*/ 4 w 4"/>
                <a:gd name="T7" fmla="*/ 0 h 3"/>
                <a:gd name="T8" fmla="*/ 4 w 4"/>
                <a:gd name="T9" fmla="*/ 0 h 3"/>
                <a:gd name="T10" fmla="*/ 4 w 4"/>
                <a:gd name="T11" fmla="*/ 1 h 3"/>
                <a:gd name="T12" fmla="*/ 0 w 4"/>
                <a:gd name="T13" fmla="*/ 3 h 3"/>
                <a:gd name="T14" fmla="*/ 0 w 4"/>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3">
                  <a:moveTo>
                    <a:pt x="0" y="3"/>
                  </a:moveTo>
                  <a:cubicBezTo>
                    <a:pt x="0" y="3"/>
                    <a:pt x="0" y="3"/>
                    <a:pt x="0" y="3"/>
                  </a:cubicBezTo>
                  <a:cubicBezTo>
                    <a:pt x="0" y="3"/>
                    <a:pt x="0" y="3"/>
                    <a:pt x="0" y="2"/>
                  </a:cubicBezTo>
                  <a:cubicBezTo>
                    <a:pt x="1" y="2"/>
                    <a:pt x="3" y="1"/>
                    <a:pt x="4" y="0"/>
                  </a:cubicBezTo>
                  <a:cubicBezTo>
                    <a:pt x="4" y="0"/>
                    <a:pt x="4" y="0"/>
                    <a:pt x="4" y="0"/>
                  </a:cubicBezTo>
                  <a:cubicBezTo>
                    <a:pt x="4" y="0"/>
                    <a:pt x="4" y="1"/>
                    <a:pt x="4" y="1"/>
                  </a:cubicBezTo>
                  <a:cubicBezTo>
                    <a:pt x="3" y="2"/>
                    <a:pt x="2" y="3"/>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70" name="Freeform 284"/>
            <p:cNvSpPr>
              <a:spLocks/>
            </p:cNvSpPr>
            <p:nvPr/>
          </p:nvSpPr>
          <p:spPr bwMode="auto">
            <a:xfrm>
              <a:off x="5215" y="2933"/>
              <a:ext cx="13" cy="8"/>
            </a:xfrm>
            <a:custGeom>
              <a:avLst/>
              <a:gdLst>
                <a:gd name="T0" fmla="*/ 0 w 5"/>
                <a:gd name="T1" fmla="*/ 3 h 3"/>
                <a:gd name="T2" fmla="*/ 0 w 5"/>
                <a:gd name="T3" fmla="*/ 3 h 3"/>
                <a:gd name="T4" fmla="*/ 0 w 5"/>
                <a:gd name="T5" fmla="*/ 2 h 3"/>
                <a:gd name="T6" fmla="*/ 2 w 5"/>
                <a:gd name="T7" fmla="*/ 1 h 3"/>
                <a:gd name="T8" fmla="*/ 5 w 5"/>
                <a:gd name="T9" fmla="*/ 0 h 3"/>
                <a:gd name="T10" fmla="*/ 5 w 5"/>
                <a:gd name="T11" fmla="*/ 0 h 3"/>
                <a:gd name="T12" fmla="*/ 5 w 5"/>
                <a:gd name="T13" fmla="*/ 1 h 3"/>
                <a:gd name="T14" fmla="*/ 3 w 5"/>
                <a:gd name="T15" fmla="*/ 2 h 3"/>
                <a:gd name="T16" fmla="*/ 0 w 5"/>
                <a:gd name="T17" fmla="*/ 3 h 3"/>
                <a:gd name="T18" fmla="*/ 0 w 5"/>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3"/>
                  </a:moveTo>
                  <a:cubicBezTo>
                    <a:pt x="0" y="3"/>
                    <a:pt x="0" y="3"/>
                    <a:pt x="0" y="3"/>
                  </a:cubicBezTo>
                  <a:cubicBezTo>
                    <a:pt x="0" y="3"/>
                    <a:pt x="0" y="2"/>
                    <a:pt x="0" y="2"/>
                  </a:cubicBezTo>
                  <a:cubicBezTo>
                    <a:pt x="1" y="2"/>
                    <a:pt x="1" y="2"/>
                    <a:pt x="2" y="1"/>
                  </a:cubicBezTo>
                  <a:cubicBezTo>
                    <a:pt x="3" y="1"/>
                    <a:pt x="4" y="1"/>
                    <a:pt x="5" y="0"/>
                  </a:cubicBezTo>
                  <a:cubicBezTo>
                    <a:pt x="5" y="0"/>
                    <a:pt x="5" y="0"/>
                    <a:pt x="5" y="0"/>
                  </a:cubicBezTo>
                  <a:cubicBezTo>
                    <a:pt x="5" y="1"/>
                    <a:pt x="5" y="1"/>
                    <a:pt x="5" y="1"/>
                  </a:cubicBezTo>
                  <a:cubicBezTo>
                    <a:pt x="4" y="1"/>
                    <a:pt x="4" y="2"/>
                    <a:pt x="3" y="2"/>
                  </a:cubicBezTo>
                  <a:cubicBezTo>
                    <a:pt x="2" y="3"/>
                    <a:pt x="1" y="3"/>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71" name="Freeform 285"/>
            <p:cNvSpPr>
              <a:spLocks/>
            </p:cNvSpPr>
            <p:nvPr/>
          </p:nvSpPr>
          <p:spPr bwMode="auto">
            <a:xfrm>
              <a:off x="5213" y="2941"/>
              <a:ext cx="17" cy="10"/>
            </a:xfrm>
            <a:custGeom>
              <a:avLst/>
              <a:gdLst>
                <a:gd name="T0" fmla="*/ 1 w 7"/>
                <a:gd name="T1" fmla="*/ 4 h 4"/>
                <a:gd name="T2" fmla="*/ 1 w 7"/>
                <a:gd name="T3" fmla="*/ 4 h 4"/>
                <a:gd name="T4" fmla="*/ 1 w 7"/>
                <a:gd name="T5" fmla="*/ 3 h 4"/>
                <a:gd name="T6" fmla="*/ 6 w 7"/>
                <a:gd name="T7" fmla="*/ 0 h 4"/>
                <a:gd name="T8" fmla="*/ 6 w 7"/>
                <a:gd name="T9" fmla="*/ 0 h 4"/>
                <a:gd name="T10" fmla="*/ 6 w 7"/>
                <a:gd name="T11" fmla="*/ 1 h 4"/>
                <a:gd name="T12" fmla="*/ 1 w 7"/>
                <a:gd name="T13" fmla="*/ 4 h 4"/>
                <a:gd name="T14" fmla="*/ 1 w 7"/>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1" y="4"/>
                  </a:moveTo>
                  <a:cubicBezTo>
                    <a:pt x="1" y="4"/>
                    <a:pt x="1" y="4"/>
                    <a:pt x="1" y="4"/>
                  </a:cubicBezTo>
                  <a:cubicBezTo>
                    <a:pt x="0" y="4"/>
                    <a:pt x="1" y="3"/>
                    <a:pt x="1" y="3"/>
                  </a:cubicBezTo>
                  <a:cubicBezTo>
                    <a:pt x="2" y="2"/>
                    <a:pt x="4" y="1"/>
                    <a:pt x="6" y="0"/>
                  </a:cubicBezTo>
                  <a:cubicBezTo>
                    <a:pt x="6" y="0"/>
                    <a:pt x="6" y="0"/>
                    <a:pt x="6" y="0"/>
                  </a:cubicBezTo>
                  <a:cubicBezTo>
                    <a:pt x="7" y="1"/>
                    <a:pt x="6" y="1"/>
                    <a:pt x="6" y="1"/>
                  </a:cubicBezTo>
                  <a:cubicBezTo>
                    <a:pt x="4" y="2"/>
                    <a:pt x="3"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72" name="Freeform 286"/>
            <p:cNvSpPr>
              <a:spLocks/>
            </p:cNvSpPr>
            <p:nvPr/>
          </p:nvSpPr>
          <p:spPr bwMode="auto">
            <a:xfrm>
              <a:off x="5218" y="2946"/>
              <a:ext cx="12" cy="7"/>
            </a:xfrm>
            <a:custGeom>
              <a:avLst/>
              <a:gdLst>
                <a:gd name="T0" fmla="*/ 1 w 5"/>
                <a:gd name="T1" fmla="*/ 3 h 3"/>
                <a:gd name="T2" fmla="*/ 0 w 5"/>
                <a:gd name="T3" fmla="*/ 3 h 3"/>
                <a:gd name="T4" fmla="*/ 1 w 5"/>
                <a:gd name="T5" fmla="*/ 2 h 3"/>
                <a:gd name="T6" fmla="*/ 4 w 5"/>
                <a:gd name="T7" fmla="*/ 0 h 3"/>
                <a:gd name="T8" fmla="*/ 4 w 5"/>
                <a:gd name="T9" fmla="*/ 1 h 3"/>
                <a:gd name="T10" fmla="*/ 4 w 5"/>
                <a:gd name="T11" fmla="*/ 1 h 3"/>
                <a:gd name="T12" fmla="*/ 1 w 5"/>
                <a:gd name="T13" fmla="*/ 3 h 3"/>
                <a:gd name="T14" fmla="*/ 1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1" y="3"/>
                  </a:moveTo>
                  <a:cubicBezTo>
                    <a:pt x="1" y="3"/>
                    <a:pt x="0" y="3"/>
                    <a:pt x="0" y="3"/>
                  </a:cubicBezTo>
                  <a:cubicBezTo>
                    <a:pt x="0" y="3"/>
                    <a:pt x="0" y="3"/>
                    <a:pt x="1" y="2"/>
                  </a:cubicBezTo>
                  <a:cubicBezTo>
                    <a:pt x="4" y="0"/>
                    <a:pt x="4" y="0"/>
                    <a:pt x="4" y="0"/>
                  </a:cubicBezTo>
                  <a:cubicBezTo>
                    <a:pt x="4" y="0"/>
                    <a:pt x="4" y="0"/>
                    <a:pt x="4" y="1"/>
                  </a:cubicBezTo>
                  <a:cubicBezTo>
                    <a:pt x="5" y="1"/>
                    <a:pt x="4" y="1"/>
                    <a:pt x="4"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73" name="Freeform 287"/>
            <p:cNvSpPr>
              <a:spLocks/>
            </p:cNvSpPr>
            <p:nvPr/>
          </p:nvSpPr>
          <p:spPr bwMode="auto">
            <a:xfrm>
              <a:off x="5235" y="2918"/>
              <a:ext cx="15" cy="15"/>
            </a:xfrm>
            <a:custGeom>
              <a:avLst/>
              <a:gdLst>
                <a:gd name="T0" fmla="*/ 0 w 6"/>
                <a:gd name="T1" fmla="*/ 6 h 6"/>
                <a:gd name="T2" fmla="*/ 0 w 6"/>
                <a:gd name="T3" fmla="*/ 6 h 6"/>
                <a:gd name="T4" fmla="*/ 0 w 6"/>
                <a:gd name="T5" fmla="*/ 5 h 6"/>
                <a:gd name="T6" fmla="*/ 4 w 6"/>
                <a:gd name="T7" fmla="*/ 1 h 6"/>
                <a:gd name="T8" fmla="*/ 5 w 6"/>
                <a:gd name="T9" fmla="*/ 1 h 6"/>
                <a:gd name="T10" fmla="*/ 6 w 6"/>
                <a:gd name="T11" fmla="*/ 1 h 6"/>
                <a:gd name="T12" fmla="*/ 6 w 6"/>
                <a:gd name="T13" fmla="*/ 1 h 6"/>
                <a:gd name="T14" fmla="*/ 5 w 6"/>
                <a:gd name="T15" fmla="*/ 2 h 6"/>
                <a:gd name="T16" fmla="*/ 1 w 6"/>
                <a:gd name="T17" fmla="*/ 6 h 6"/>
                <a:gd name="T18" fmla="*/ 0 w 6"/>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6">
                  <a:moveTo>
                    <a:pt x="0" y="6"/>
                  </a:moveTo>
                  <a:cubicBezTo>
                    <a:pt x="0" y="6"/>
                    <a:pt x="0" y="6"/>
                    <a:pt x="0" y="6"/>
                  </a:cubicBezTo>
                  <a:cubicBezTo>
                    <a:pt x="0" y="5"/>
                    <a:pt x="0" y="5"/>
                    <a:pt x="0" y="5"/>
                  </a:cubicBezTo>
                  <a:cubicBezTo>
                    <a:pt x="2" y="4"/>
                    <a:pt x="3" y="3"/>
                    <a:pt x="4" y="1"/>
                  </a:cubicBezTo>
                  <a:cubicBezTo>
                    <a:pt x="5" y="1"/>
                    <a:pt x="5" y="1"/>
                    <a:pt x="5" y="1"/>
                  </a:cubicBezTo>
                  <a:cubicBezTo>
                    <a:pt x="5" y="0"/>
                    <a:pt x="6" y="0"/>
                    <a:pt x="6" y="1"/>
                  </a:cubicBezTo>
                  <a:cubicBezTo>
                    <a:pt x="6" y="1"/>
                    <a:pt x="6" y="1"/>
                    <a:pt x="6" y="1"/>
                  </a:cubicBezTo>
                  <a:cubicBezTo>
                    <a:pt x="5" y="2"/>
                    <a:pt x="5" y="2"/>
                    <a:pt x="5" y="2"/>
                  </a:cubicBezTo>
                  <a:cubicBezTo>
                    <a:pt x="4" y="4"/>
                    <a:pt x="3" y="5"/>
                    <a:pt x="1" y="6"/>
                  </a:cubicBezTo>
                  <a:cubicBezTo>
                    <a:pt x="1" y="6"/>
                    <a:pt x="0" y="6"/>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74" name="Freeform 288"/>
            <p:cNvSpPr>
              <a:spLocks/>
            </p:cNvSpPr>
            <p:nvPr/>
          </p:nvSpPr>
          <p:spPr bwMode="auto">
            <a:xfrm>
              <a:off x="5235" y="2930"/>
              <a:ext cx="15" cy="13"/>
            </a:xfrm>
            <a:custGeom>
              <a:avLst/>
              <a:gdLst>
                <a:gd name="T0" fmla="*/ 0 w 6"/>
                <a:gd name="T1" fmla="*/ 5 h 5"/>
                <a:gd name="T2" fmla="*/ 0 w 6"/>
                <a:gd name="T3" fmla="*/ 4 h 5"/>
                <a:gd name="T4" fmla="*/ 0 w 6"/>
                <a:gd name="T5" fmla="*/ 4 h 5"/>
                <a:gd name="T6" fmla="*/ 1 w 6"/>
                <a:gd name="T7" fmla="*/ 3 h 5"/>
                <a:gd name="T8" fmla="*/ 5 w 6"/>
                <a:gd name="T9" fmla="*/ 0 h 5"/>
                <a:gd name="T10" fmla="*/ 5 w 6"/>
                <a:gd name="T11" fmla="*/ 0 h 5"/>
                <a:gd name="T12" fmla="*/ 5 w 6"/>
                <a:gd name="T13" fmla="*/ 1 h 5"/>
                <a:gd name="T14" fmla="*/ 1 w 6"/>
                <a:gd name="T15" fmla="*/ 4 h 5"/>
                <a:gd name="T16" fmla="*/ 1 w 6"/>
                <a:gd name="T17" fmla="*/ 4 h 5"/>
                <a:gd name="T18" fmla="*/ 0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5"/>
                  </a:moveTo>
                  <a:cubicBezTo>
                    <a:pt x="0" y="5"/>
                    <a:pt x="0" y="4"/>
                    <a:pt x="0" y="4"/>
                  </a:cubicBezTo>
                  <a:cubicBezTo>
                    <a:pt x="0" y="4"/>
                    <a:pt x="0" y="4"/>
                    <a:pt x="0" y="4"/>
                  </a:cubicBezTo>
                  <a:cubicBezTo>
                    <a:pt x="1" y="3"/>
                    <a:pt x="1" y="3"/>
                    <a:pt x="1" y="3"/>
                  </a:cubicBezTo>
                  <a:cubicBezTo>
                    <a:pt x="2" y="2"/>
                    <a:pt x="3" y="2"/>
                    <a:pt x="5" y="0"/>
                  </a:cubicBezTo>
                  <a:cubicBezTo>
                    <a:pt x="5" y="0"/>
                    <a:pt x="5" y="0"/>
                    <a:pt x="5" y="0"/>
                  </a:cubicBezTo>
                  <a:cubicBezTo>
                    <a:pt x="6" y="0"/>
                    <a:pt x="6" y="1"/>
                    <a:pt x="5" y="1"/>
                  </a:cubicBezTo>
                  <a:cubicBezTo>
                    <a:pt x="3" y="2"/>
                    <a:pt x="3" y="3"/>
                    <a:pt x="1" y="4"/>
                  </a:cubicBezTo>
                  <a:cubicBezTo>
                    <a:pt x="1" y="4"/>
                    <a:pt x="1" y="4"/>
                    <a:pt x="1" y="4"/>
                  </a:cubicBezTo>
                  <a:cubicBezTo>
                    <a:pt x="1"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75" name="Freeform 289"/>
            <p:cNvSpPr>
              <a:spLocks/>
            </p:cNvSpPr>
            <p:nvPr/>
          </p:nvSpPr>
          <p:spPr bwMode="auto">
            <a:xfrm>
              <a:off x="5235" y="2941"/>
              <a:ext cx="15" cy="10"/>
            </a:xfrm>
            <a:custGeom>
              <a:avLst/>
              <a:gdLst>
                <a:gd name="T0" fmla="*/ 0 w 6"/>
                <a:gd name="T1" fmla="*/ 4 h 4"/>
                <a:gd name="T2" fmla="*/ 0 w 6"/>
                <a:gd name="T3" fmla="*/ 3 h 4"/>
                <a:gd name="T4" fmla="*/ 0 w 6"/>
                <a:gd name="T5" fmla="*/ 3 h 4"/>
                <a:gd name="T6" fmla="*/ 2 w 6"/>
                <a:gd name="T7" fmla="*/ 1 h 4"/>
                <a:gd name="T8" fmla="*/ 5 w 6"/>
                <a:gd name="T9" fmla="*/ 0 h 4"/>
                <a:gd name="T10" fmla="*/ 5 w 6"/>
                <a:gd name="T11" fmla="*/ 0 h 4"/>
                <a:gd name="T12" fmla="*/ 5 w 6"/>
                <a:gd name="T13" fmla="*/ 1 h 4"/>
                <a:gd name="T14" fmla="*/ 3 w 6"/>
                <a:gd name="T15" fmla="*/ 2 h 4"/>
                <a:gd name="T16" fmla="*/ 1 w 6"/>
                <a:gd name="T17" fmla="*/ 4 h 4"/>
                <a:gd name="T18" fmla="*/ 0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4"/>
                  </a:moveTo>
                  <a:cubicBezTo>
                    <a:pt x="0" y="4"/>
                    <a:pt x="0" y="4"/>
                    <a:pt x="0" y="3"/>
                  </a:cubicBezTo>
                  <a:cubicBezTo>
                    <a:pt x="0" y="3"/>
                    <a:pt x="0" y="3"/>
                    <a:pt x="0" y="3"/>
                  </a:cubicBezTo>
                  <a:cubicBezTo>
                    <a:pt x="1" y="2"/>
                    <a:pt x="2" y="2"/>
                    <a:pt x="2" y="1"/>
                  </a:cubicBezTo>
                  <a:cubicBezTo>
                    <a:pt x="3" y="1"/>
                    <a:pt x="4" y="0"/>
                    <a:pt x="5" y="0"/>
                  </a:cubicBezTo>
                  <a:cubicBezTo>
                    <a:pt x="5" y="0"/>
                    <a:pt x="5" y="0"/>
                    <a:pt x="5" y="0"/>
                  </a:cubicBezTo>
                  <a:cubicBezTo>
                    <a:pt x="6" y="0"/>
                    <a:pt x="6" y="0"/>
                    <a:pt x="5" y="1"/>
                  </a:cubicBezTo>
                  <a:cubicBezTo>
                    <a:pt x="4" y="1"/>
                    <a:pt x="4" y="2"/>
                    <a:pt x="3" y="2"/>
                  </a:cubicBezTo>
                  <a:cubicBezTo>
                    <a:pt x="2" y="3"/>
                    <a:pt x="1" y="3"/>
                    <a:pt x="1" y="4"/>
                  </a:cubicBezTo>
                  <a:cubicBezTo>
                    <a:pt x="0"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57" name="Freeform 290"/>
            <p:cNvSpPr>
              <a:spLocks/>
            </p:cNvSpPr>
            <p:nvPr/>
          </p:nvSpPr>
          <p:spPr bwMode="auto">
            <a:xfrm>
              <a:off x="5152" y="2953"/>
              <a:ext cx="113" cy="3"/>
            </a:xfrm>
            <a:custGeom>
              <a:avLst/>
              <a:gdLst>
                <a:gd name="T0" fmla="*/ 44 w 45"/>
                <a:gd name="T1" fmla="*/ 1 h 1"/>
                <a:gd name="T2" fmla="*/ 0 w 45"/>
                <a:gd name="T3" fmla="*/ 1 h 1"/>
                <a:gd name="T4" fmla="*/ 0 w 45"/>
                <a:gd name="T5" fmla="*/ 0 h 1"/>
                <a:gd name="T6" fmla="*/ 0 w 45"/>
                <a:gd name="T7" fmla="*/ 0 h 1"/>
                <a:gd name="T8" fmla="*/ 44 w 45"/>
                <a:gd name="T9" fmla="*/ 0 h 1"/>
                <a:gd name="T10" fmla="*/ 45 w 45"/>
                <a:gd name="T11" fmla="*/ 0 h 1"/>
                <a:gd name="T12" fmla="*/ 44 w 45"/>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5" h="1">
                  <a:moveTo>
                    <a:pt x="44" y="1"/>
                  </a:moveTo>
                  <a:cubicBezTo>
                    <a:pt x="0" y="1"/>
                    <a:pt x="0" y="1"/>
                    <a:pt x="0" y="1"/>
                  </a:cubicBezTo>
                  <a:cubicBezTo>
                    <a:pt x="0" y="1"/>
                    <a:pt x="0" y="1"/>
                    <a:pt x="0" y="0"/>
                  </a:cubicBezTo>
                  <a:cubicBezTo>
                    <a:pt x="0" y="0"/>
                    <a:pt x="0" y="0"/>
                    <a:pt x="0" y="0"/>
                  </a:cubicBezTo>
                  <a:cubicBezTo>
                    <a:pt x="44" y="0"/>
                    <a:pt x="44" y="0"/>
                    <a:pt x="44" y="0"/>
                  </a:cubicBezTo>
                  <a:cubicBezTo>
                    <a:pt x="44" y="0"/>
                    <a:pt x="45" y="0"/>
                    <a:pt x="45" y="0"/>
                  </a:cubicBezTo>
                  <a:cubicBezTo>
                    <a:pt x="45" y="1"/>
                    <a:pt x="44" y="1"/>
                    <a:pt x="4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58" name="Freeform 291"/>
            <p:cNvSpPr>
              <a:spLocks/>
            </p:cNvSpPr>
            <p:nvPr/>
          </p:nvSpPr>
          <p:spPr bwMode="auto">
            <a:xfrm>
              <a:off x="5160" y="2874"/>
              <a:ext cx="3" cy="92"/>
            </a:xfrm>
            <a:custGeom>
              <a:avLst/>
              <a:gdLst>
                <a:gd name="T0" fmla="*/ 0 w 1"/>
                <a:gd name="T1" fmla="*/ 36 h 36"/>
                <a:gd name="T2" fmla="*/ 0 w 1"/>
                <a:gd name="T3" fmla="*/ 35 h 36"/>
                <a:gd name="T4" fmla="*/ 0 w 1"/>
                <a:gd name="T5" fmla="*/ 0 h 36"/>
                <a:gd name="T6" fmla="*/ 0 w 1"/>
                <a:gd name="T7" fmla="*/ 0 h 36"/>
                <a:gd name="T8" fmla="*/ 1 w 1"/>
                <a:gd name="T9" fmla="*/ 0 h 36"/>
                <a:gd name="T10" fmla="*/ 1 w 1"/>
                <a:gd name="T11" fmla="*/ 35 h 36"/>
                <a:gd name="T12" fmla="*/ 0 w 1"/>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 h="36">
                  <a:moveTo>
                    <a:pt x="0" y="36"/>
                  </a:moveTo>
                  <a:cubicBezTo>
                    <a:pt x="0" y="36"/>
                    <a:pt x="0" y="36"/>
                    <a:pt x="0" y="35"/>
                  </a:cubicBezTo>
                  <a:cubicBezTo>
                    <a:pt x="0" y="0"/>
                    <a:pt x="0" y="0"/>
                    <a:pt x="0" y="0"/>
                  </a:cubicBezTo>
                  <a:cubicBezTo>
                    <a:pt x="0" y="0"/>
                    <a:pt x="0" y="0"/>
                    <a:pt x="0" y="0"/>
                  </a:cubicBezTo>
                  <a:cubicBezTo>
                    <a:pt x="1" y="0"/>
                    <a:pt x="1" y="0"/>
                    <a:pt x="1" y="0"/>
                  </a:cubicBezTo>
                  <a:cubicBezTo>
                    <a:pt x="1" y="35"/>
                    <a:pt x="1" y="35"/>
                    <a:pt x="1" y="35"/>
                  </a:cubicBezTo>
                  <a:cubicBezTo>
                    <a:pt x="1" y="36"/>
                    <a:pt x="1" y="36"/>
                    <a:pt x="0"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1260" name="Group 294"/>
          <p:cNvGrpSpPr>
            <a:grpSpLocks noChangeAspect="1"/>
          </p:cNvGrpSpPr>
          <p:nvPr/>
        </p:nvGrpSpPr>
        <p:grpSpPr bwMode="auto">
          <a:xfrm>
            <a:off x="6851404" y="5560724"/>
            <a:ext cx="476485" cy="415425"/>
            <a:chOff x="4997" y="3211"/>
            <a:chExt cx="117" cy="102"/>
          </a:xfrm>
          <a:solidFill>
            <a:schemeClr val="bg1"/>
          </a:solidFill>
        </p:grpSpPr>
        <p:sp>
          <p:nvSpPr>
            <p:cNvPr id="1262" name="Freeform 295"/>
            <p:cNvSpPr>
              <a:spLocks/>
            </p:cNvSpPr>
            <p:nvPr/>
          </p:nvSpPr>
          <p:spPr bwMode="auto">
            <a:xfrm>
              <a:off x="4997" y="3270"/>
              <a:ext cx="5" cy="7"/>
            </a:xfrm>
            <a:custGeom>
              <a:avLst/>
              <a:gdLst>
                <a:gd name="T0" fmla="*/ 0 w 2"/>
                <a:gd name="T1" fmla="*/ 3 h 3"/>
                <a:gd name="T2" fmla="*/ 0 w 2"/>
                <a:gd name="T3" fmla="*/ 3 h 3"/>
                <a:gd name="T4" fmla="*/ 0 w 2"/>
                <a:gd name="T5" fmla="*/ 3 h 3"/>
                <a:gd name="T6" fmla="*/ 1 w 2"/>
                <a:gd name="T7" fmla="*/ 0 h 3"/>
                <a:gd name="T8" fmla="*/ 1 w 2"/>
                <a:gd name="T9" fmla="*/ 0 h 3"/>
                <a:gd name="T10" fmla="*/ 2 w 2"/>
                <a:gd name="T11" fmla="*/ 0 h 3"/>
                <a:gd name="T12" fmla="*/ 0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1" y="0"/>
                    <a:pt x="1" y="0"/>
                    <a:pt x="1" y="0"/>
                  </a:cubicBezTo>
                  <a:cubicBezTo>
                    <a:pt x="1" y="0"/>
                    <a:pt x="1" y="0"/>
                    <a:pt x="1" y="0"/>
                  </a:cubicBezTo>
                  <a:cubicBezTo>
                    <a:pt x="2" y="0"/>
                    <a:pt x="2" y="0"/>
                    <a:pt x="2" y="0"/>
                  </a:cubicBezTo>
                  <a:cubicBezTo>
                    <a:pt x="0" y="3"/>
                    <a:pt x="0" y="3"/>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63" name="Freeform 296"/>
            <p:cNvSpPr>
              <a:spLocks/>
            </p:cNvSpPr>
            <p:nvPr/>
          </p:nvSpPr>
          <p:spPr bwMode="auto">
            <a:xfrm>
              <a:off x="5027" y="3298"/>
              <a:ext cx="3" cy="7"/>
            </a:xfrm>
            <a:custGeom>
              <a:avLst/>
              <a:gdLst>
                <a:gd name="T0" fmla="*/ 0 w 1"/>
                <a:gd name="T1" fmla="*/ 3 h 3"/>
                <a:gd name="T2" fmla="*/ 0 w 1"/>
                <a:gd name="T3" fmla="*/ 3 h 3"/>
                <a:gd name="T4" fmla="*/ 0 w 1"/>
                <a:gd name="T5" fmla="*/ 3 h 3"/>
                <a:gd name="T6" fmla="*/ 1 w 1"/>
                <a:gd name="T7" fmla="*/ 1 h 3"/>
                <a:gd name="T8" fmla="*/ 1 w 1"/>
                <a:gd name="T9" fmla="*/ 0 h 3"/>
                <a:gd name="T10" fmla="*/ 1 w 1"/>
                <a:gd name="T11" fmla="*/ 1 h 3"/>
                <a:gd name="T12" fmla="*/ 0 w 1"/>
                <a:gd name="T13" fmla="*/ 3 h 3"/>
                <a:gd name="T14" fmla="*/ 0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3"/>
                  </a:moveTo>
                  <a:cubicBezTo>
                    <a:pt x="0" y="3"/>
                    <a:pt x="0" y="3"/>
                    <a:pt x="0" y="3"/>
                  </a:cubicBezTo>
                  <a:cubicBezTo>
                    <a:pt x="0" y="3"/>
                    <a:pt x="0" y="3"/>
                    <a:pt x="0" y="3"/>
                  </a:cubicBezTo>
                  <a:cubicBezTo>
                    <a:pt x="0" y="2"/>
                    <a:pt x="0" y="1"/>
                    <a:pt x="1" y="1"/>
                  </a:cubicBezTo>
                  <a:cubicBezTo>
                    <a:pt x="1" y="0"/>
                    <a:pt x="1" y="0"/>
                    <a:pt x="1" y="0"/>
                  </a:cubicBezTo>
                  <a:cubicBezTo>
                    <a:pt x="1" y="1"/>
                    <a:pt x="1" y="1"/>
                    <a:pt x="1" y="1"/>
                  </a:cubicBezTo>
                  <a:cubicBezTo>
                    <a:pt x="1" y="1"/>
                    <a:pt x="0"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64" name="Freeform 297"/>
            <p:cNvSpPr>
              <a:spLocks/>
            </p:cNvSpPr>
            <p:nvPr/>
          </p:nvSpPr>
          <p:spPr bwMode="auto">
            <a:xfrm>
              <a:off x="5030" y="3298"/>
              <a:ext cx="2" cy="7"/>
            </a:xfrm>
            <a:custGeom>
              <a:avLst/>
              <a:gdLst>
                <a:gd name="T0" fmla="*/ 0 w 1"/>
                <a:gd name="T1" fmla="*/ 3 h 3"/>
                <a:gd name="T2" fmla="*/ 0 w 1"/>
                <a:gd name="T3" fmla="*/ 3 h 3"/>
                <a:gd name="T4" fmla="*/ 0 w 1"/>
                <a:gd name="T5" fmla="*/ 3 h 3"/>
                <a:gd name="T6" fmla="*/ 0 w 1"/>
                <a:gd name="T7" fmla="*/ 1 h 3"/>
                <a:gd name="T8" fmla="*/ 1 w 1"/>
                <a:gd name="T9" fmla="*/ 0 h 3"/>
                <a:gd name="T10" fmla="*/ 1 w 1"/>
                <a:gd name="T11" fmla="*/ 1 h 3"/>
                <a:gd name="T12" fmla="*/ 0 w 1"/>
                <a:gd name="T13" fmla="*/ 3 h 3"/>
                <a:gd name="T14" fmla="*/ 0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3"/>
                  </a:moveTo>
                  <a:cubicBezTo>
                    <a:pt x="0" y="3"/>
                    <a:pt x="0" y="3"/>
                    <a:pt x="0" y="3"/>
                  </a:cubicBezTo>
                  <a:cubicBezTo>
                    <a:pt x="0" y="3"/>
                    <a:pt x="0" y="3"/>
                    <a:pt x="0" y="3"/>
                  </a:cubicBezTo>
                  <a:cubicBezTo>
                    <a:pt x="0" y="2"/>
                    <a:pt x="0" y="1"/>
                    <a:pt x="0" y="1"/>
                  </a:cubicBezTo>
                  <a:cubicBezTo>
                    <a:pt x="1" y="0"/>
                    <a:pt x="1" y="0"/>
                    <a:pt x="1" y="0"/>
                  </a:cubicBezTo>
                  <a:cubicBezTo>
                    <a:pt x="1" y="1"/>
                    <a:pt x="1" y="1"/>
                    <a:pt x="1" y="1"/>
                  </a:cubicBezTo>
                  <a:cubicBezTo>
                    <a:pt x="0" y="1"/>
                    <a:pt x="0"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65" name="Freeform 298"/>
            <p:cNvSpPr>
              <a:spLocks/>
            </p:cNvSpPr>
            <p:nvPr/>
          </p:nvSpPr>
          <p:spPr bwMode="auto">
            <a:xfrm>
              <a:off x="5032" y="3298"/>
              <a:ext cx="3" cy="7"/>
            </a:xfrm>
            <a:custGeom>
              <a:avLst/>
              <a:gdLst>
                <a:gd name="T0" fmla="*/ 0 w 1"/>
                <a:gd name="T1" fmla="*/ 3 h 3"/>
                <a:gd name="T2" fmla="*/ 0 w 1"/>
                <a:gd name="T3" fmla="*/ 3 h 3"/>
                <a:gd name="T4" fmla="*/ 0 w 1"/>
                <a:gd name="T5" fmla="*/ 3 h 3"/>
                <a:gd name="T6" fmla="*/ 0 w 1"/>
                <a:gd name="T7" fmla="*/ 3 h 3"/>
                <a:gd name="T8" fmla="*/ 1 w 1"/>
                <a:gd name="T9" fmla="*/ 1 h 3"/>
                <a:gd name="T10" fmla="*/ 1 w 1"/>
                <a:gd name="T11" fmla="*/ 0 h 3"/>
                <a:gd name="T12" fmla="*/ 1 w 1"/>
                <a:gd name="T13" fmla="*/ 1 h 3"/>
                <a:gd name="T14" fmla="*/ 0 w 1"/>
                <a:gd name="T15" fmla="*/ 3 h 3"/>
                <a:gd name="T16" fmla="*/ 0 w 1"/>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0" y="3"/>
                  </a:moveTo>
                  <a:cubicBezTo>
                    <a:pt x="0" y="3"/>
                    <a:pt x="0" y="3"/>
                    <a:pt x="0" y="3"/>
                  </a:cubicBezTo>
                  <a:cubicBezTo>
                    <a:pt x="0" y="3"/>
                    <a:pt x="0" y="3"/>
                    <a:pt x="0" y="3"/>
                  </a:cubicBezTo>
                  <a:cubicBezTo>
                    <a:pt x="0" y="3"/>
                    <a:pt x="0" y="3"/>
                    <a:pt x="0" y="3"/>
                  </a:cubicBezTo>
                  <a:cubicBezTo>
                    <a:pt x="0" y="2"/>
                    <a:pt x="0" y="1"/>
                    <a:pt x="1" y="1"/>
                  </a:cubicBezTo>
                  <a:cubicBezTo>
                    <a:pt x="1" y="0"/>
                    <a:pt x="1" y="0"/>
                    <a:pt x="1" y="0"/>
                  </a:cubicBezTo>
                  <a:cubicBezTo>
                    <a:pt x="1" y="0"/>
                    <a:pt x="1" y="1"/>
                    <a:pt x="1" y="1"/>
                  </a:cubicBezTo>
                  <a:cubicBezTo>
                    <a:pt x="0" y="1"/>
                    <a:pt x="0"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66" name="Freeform 299"/>
            <p:cNvSpPr>
              <a:spLocks/>
            </p:cNvSpPr>
            <p:nvPr/>
          </p:nvSpPr>
          <p:spPr bwMode="auto">
            <a:xfrm>
              <a:off x="5032" y="3300"/>
              <a:ext cx="5" cy="5"/>
            </a:xfrm>
            <a:custGeom>
              <a:avLst/>
              <a:gdLst>
                <a:gd name="T0" fmla="*/ 1 w 2"/>
                <a:gd name="T1" fmla="*/ 2 h 2"/>
                <a:gd name="T2" fmla="*/ 1 w 2"/>
                <a:gd name="T3" fmla="*/ 2 h 2"/>
                <a:gd name="T4" fmla="*/ 0 w 2"/>
                <a:gd name="T5" fmla="*/ 2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2"/>
                  </a:cubicBezTo>
                  <a:cubicBezTo>
                    <a:pt x="1" y="1"/>
                    <a:pt x="1" y="0"/>
                    <a:pt x="1" y="0"/>
                  </a:cubicBezTo>
                  <a:cubicBezTo>
                    <a:pt x="1" y="0"/>
                    <a:pt x="2" y="0"/>
                    <a:pt x="2" y="0"/>
                  </a:cubicBezTo>
                  <a:cubicBezTo>
                    <a:pt x="2" y="0"/>
                    <a:pt x="2" y="0"/>
                    <a:pt x="2"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67" name="Freeform 300"/>
            <p:cNvSpPr>
              <a:spLocks/>
            </p:cNvSpPr>
            <p:nvPr/>
          </p:nvSpPr>
          <p:spPr bwMode="auto">
            <a:xfrm>
              <a:off x="5010" y="3293"/>
              <a:ext cx="2" cy="7"/>
            </a:xfrm>
            <a:custGeom>
              <a:avLst/>
              <a:gdLst>
                <a:gd name="T0" fmla="*/ 1 w 1"/>
                <a:gd name="T1" fmla="*/ 3 h 3"/>
                <a:gd name="T2" fmla="*/ 0 w 1"/>
                <a:gd name="T3" fmla="*/ 3 h 3"/>
                <a:gd name="T4" fmla="*/ 0 w 1"/>
                <a:gd name="T5" fmla="*/ 1 h 3"/>
                <a:gd name="T6" fmla="*/ 1 w 1"/>
                <a:gd name="T7" fmla="*/ 0 h 3"/>
                <a:gd name="T8" fmla="*/ 1 w 1"/>
                <a:gd name="T9" fmla="*/ 0 h 3"/>
                <a:gd name="T10" fmla="*/ 1 w 1"/>
                <a:gd name="T11" fmla="*/ 0 h 3"/>
                <a:gd name="T12" fmla="*/ 1 w 1"/>
                <a:gd name="T13" fmla="*/ 1 h 3"/>
                <a:gd name="T14" fmla="*/ 1 w 1"/>
                <a:gd name="T15" fmla="*/ 2 h 3"/>
                <a:gd name="T16" fmla="*/ 1 w 1"/>
                <a:gd name="T17" fmla="*/ 3 h 3"/>
                <a:gd name="T18" fmla="*/ 1 w 1"/>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3">
                  <a:moveTo>
                    <a:pt x="1" y="3"/>
                  </a:moveTo>
                  <a:cubicBezTo>
                    <a:pt x="0" y="3"/>
                    <a:pt x="0" y="3"/>
                    <a:pt x="0" y="3"/>
                  </a:cubicBezTo>
                  <a:cubicBezTo>
                    <a:pt x="0" y="2"/>
                    <a:pt x="0" y="2"/>
                    <a:pt x="0" y="1"/>
                  </a:cubicBezTo>
                  <a:cubicBezTo>
                    <a:pt x="1" y="1"/>
                    <a:pt x="1" y="0"/>
                    <a:pt x="1" y="0"/>
                  </a:cubicBezTo>
                  <a:cubicBezTo>
                    <a:pt x="1" y="0"/>
                    <a:pt x="1" y="0"/>
                    <a:pt x="1" y="0"/>
                  </a:cubicBezTo>
                  <a:cubicBezTo>
                    <a:pt x="1" y="0"/>
                    <a:pt x="1" y="0"/>
                    <a:pt x="1" y="0"/>
                  </a:cubicBezTo>
                  <a:cubicBezTo>
                    <a:pt x="1" y="0"/>
                    <a:pt x="1" y="1"/>
                    <a:pt x="1" y="1"/>
                  </a:cubicBezTo>
                  <a:cubicBezTo>
                    <a:pt x="1" y="2"/>
                    <a:pt x="1" y="2"/>
                    <a:pt x="1" y="2"/>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68" name="Freeform 301"/>
            <p:cNvSpPr>
              <a:spLocks/>
            </p:cNvSpPr>
            <p:nvPr/>
          </p:nvSpPr>
          <p:spPr bwMode="auto">
            <a:xfrm>
              <a:off x="5025" y="3298"/>
              <a:ext cx="2" cy="7"/>
            </a:xfrm>
            <a:custGeom>
              <a:avLst/>
              <a:gdLst>
                <a:gd name="T0" fmla="*/ 0 w 1"/>
                <a:gd name="T1" fmla="*/ 3 h 3"/>
                <a:gd name="T2" fmla="*/ 0 w 1"/>
                <a:gd name="T3" fmla="*/ 3 h 3"/>
                <a:gd name="T4" fmla="*/ 0 w 1"/>
                <a:gd name="T5" fmla="*/ 1 h 3"/>
                <a:gd name="T6" fmla="*/ 0 w 1"/>
                <a:gd name="T7" fmla="*/ 0 h 3"/>
                <a:gd name="T8" fmla="*/ 1 w 1"/>
                <a:gd name="T9" fmla="*/ 0 h 3"/>
                <a:gd name="T10" fmla="*/ 1 w 1"/>
                <a:gd name="T11" fmla="*/ 0 h 3"/>
                <a:gd name="T12" fmla="*/ 1 w 1"/>
                <a:gd name="T13" fmla="*/ 2 h 3"/>
                <a:gd name="T14" fmla="*/ 1 w 1"/>
                <a:gd name="T15" fmla="*/ 3 h 3"/>
                <a:gd name="T16" fmla="*/ 0 w 1"/>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0" y="3"/>
                  </a:moveTo>
                  <a:cubicBezTo>
                    <a:pt x="0" y="3"/>
                    <a:pt x="0" y="3"/>
                    <a:pt x="0" y="3"/>
                  </a:cubicBezTo>
                  <a:cubicBezTo>
                    <a:pt x="0" y="2"/>
                    <a:pt x="0" y="2"/>
                    <a:pt x="0" y="1"/>
                  </a:cubicBezTo>
                  <a:cubicBezTo>
                    <a:pt x="0" y="1"/>
                    <a:pt x="0" y="1"/>
                    <a:pt x="0" y="0"/>
                  </a:cubicBezTo>
                  <a:cubicBezTo>
                    <a:pt x="0" y="0"/>
                    <a:pt x="0" y="0"/>
                    <a:pt x="1" y="0"/>
                  </a:cubicBezTo>
                  <a:cubicBezTo>
                    <a:pt x="1" y="0"/>
                    <a:pt x="1" y="0"/>
                    <a:pt x="1" y="0"/>
                  </a:cubicBezTo>
                  <a:cubicBezTo>
                    <a:pt x="1" y="1"/>
                    <a:pt x="1" y="1"/>
                    <a:pt x="1" y="2"/>
                  </a:cubicBezTo>
                  <a:cubicBezTo>
                    <a:pt x="1" y="2"/>
                    <a:pt x="1" y="2"/>
                    <a:pt x="1" y="3"/>
                  </a:cubicBezTo>
                  <a:cubicBezTo>
                    <a:pt x="1" y="3"/>
                    <a:pt x="1"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69" name="Freeform 302"/>
            <p:cNvSpPr>
              <a:spLocks/>
            </p:cNvSpPr>
            <p:nvPr/>
          </p:nvSpPr>
          <p:spPr bwMode="auto">
            <a:xfrm>
              <a:off x="5055" y="3249"/>
              <a:ext cx="5" cy="6"/>
            </a:xfrm>
            <a:custGeom>
              <a:avLst/>
              <a:gdLst>
                <a:gd name="T0" fmla="*/ 1 w 2"/>
                <a:gd name="T1" fmla="*/ 2 h 2"/>
                <a:gd name="T2" fmla="*/ 0 w 2"/>
                <a:gd name="T3" fmla="*/ 2 h 2"/>
                <a:gd name="T4" fmla="*/ 0 w 2"/>
                <a:gd name="T5" fmla="*/ 1 h 2"/>
                <a:gd name="T6" fmla="*/ 1 w 2"/>
                <a:gd name="T7" fmla="*/ 1 h 2"/>
                <a:gd name="T8" fmla="*/ 1 w 2"/>
                <a:gd name="T9" fmla="*/ 1 h 2"/>
                <a:gd name="T10" fmla="*/ 2 w 2"/>
                <a:gd name="T11" fmla="*/ 1 h 2"/>
                <a:gd name="T12" fmla="*/ 2 w 2"/>
                <a:gd name="T13" fmla="*/ 1 h 2"/>
                <a:gd name="T14" fmla="*/ 1 w 2"/>
                <a:gd name="T15" fmla="*/ 1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0" y="2"/>
                    <a:pt x="0" y="2"/>
                  </a:cubicBezTo>
                  <a:cubicBezTo>
                    <a:pt x="0" y="2"/>
                    <a:pt x="0" y="1"/>
                    <a:pt x="0" y="1"/>
                  </a:cubicBezTo>
                  <a:cubicBezTo>
                    <a:pt x="1" y="1"/>
                    <a:pt x="1" y="1"/>
                    <a:pt x="1" y="1"/>
                  </a:cubicBezTo>
                  <a:cubicBezTo>
                    <a:pt x="1" y="1"/>
                    <a:pt x="1" y="1"/>
                    <a:pt x="1" y="1"/>
                  </a:cubicBezTo>
                  <a:cubicBezTo>
                    <a:pt x="1" y="0"/>
                    <a:pt x="1" y="1"/>
                    <a:pt x="2" y="1"/>
                  </a:cubicBezTo>
                  <a:cubicBezTo>
                    <a:pt x="2" y="1"/>
                    <a:pt x="2" y="1"/>
                    <a:pt x="2" y="1"/>
                  </a:cubicBezTo>
                  <a:cubicBezTo>
                    <a:pt x="1" y="1"/>
                    <a:pt x="1" y="1"/>
                    <a:pt x="1" y="1"/>
                  </a:cubicBezTo>
                  <a:cubicBezTo>
                    <a:pt x="1" y="1"/>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70" name="Freeform 303"/>
            <p:cNvSpPr>
              <a:spLocks/>
            </p:cNvSpPr>
            <p:nvPr/>
          </p:nvSpPr>
          <p:spPr bwMode="auto">
            <a:xfrm>
              <a:off x="5050" y="3293"/>
              <a:ext cx="3" cy="7"/>
            </a:xfrm>
            <a:custGeom>
              <a:avLst/>
              <a:gdLst>
                <a:gd name="T0" fmla="*/ 0 w 1"/>
                <a:gd name="T1" fmla="*/ 3 h 3"/>
                <a:gd name="T2" fmla="*/ 0 w 1"/>
                <a:gd name="T3" fmla="*/ 2 h 3"/>
                <a:gd name="T4" fmla="*/ 0 w 1"/>
                <a:gd name="T5" fmla="*/ 0 h 3"/>
                <a:gd name="T6" fmla="*/ 0 w 1"/>
                <a:gd name="T7" fmla="*/ 0 h 3"/>
                <a:gd name="T8" fmla="*/ 1 w 1"/>
                <a:gd name="T9" fmla="*/ 0 h 3"/>
                <a:gd name="T10" fmla="*/ 0 w 1"/>
                <a:gd name="T11" fmla="*/ 2 h 3"/>
                <a:gd name="T12" fmla="*/ 0 w 1"/>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0" y="3"/>
                  </a:moveTo>
                  <a:cubicBezTo>
                    <a:pt x="0" y="3"/>
                    <a:pt x="0" y="3"/>
                    <a:pt x="0" y="2"/>
                  </a:cubicBezTo>
                  <a:cubicBezTo>
                    <a:pt x="0" y="2"/>
                    <a:pt x="0" y="1"/>
                    <a:pt x="0" y="0"/>
                  </a:cubicBezTo>
                  <a:cubicBezTo>
                    <a:pt x="0" y="0"/>
                    <a:pt x="0" y="0"/>
                    <a:pt x="0" y="0"/>
                  </a:cubicBezTo>
                  <a:cubicBezTo>
                    <a:pt x="1" y="0"/>
                    <a:pt x="1" y="0"/>
                    <a:pt x="1" y="0"/>
                  </a:cubicBezTo>
                  <a:cubicBezTo>
                    <a:pt x="0" y="1"/>
                    <a:pt x="0" y="2"/>
                    <a:pt x="0" y="2"/>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71" name="Freeform 304"/>
            <p:cNvSpPr>
              <a:spLocks/>
            </p:cNvSpPr>
            <p:nvPr/>
          </p:nvSpPr>
          <p:spPr bwMode="auto">
            <a:xfrm>
              <a:off x="5045" y="3288"/>
              <a:ext cx="3" cy="7"/>
            </a:xfrm>
            <a:custGeom>
              <a:avLst/>
              <a:gdLst>
                <a:gd name="T0" fmla="*/ 1 w 1"/>
                <a:gd name="T1" fmla="*/ 3 h 3"/>
                <a:gd name="T2" fmla="*/ 0 w 1"/>
                <a:gd name="T3" fmla="*/ 3 h 3"/>
                <a:gd name="T4" fmla="*/ 0 w 1"/>
                <a:gd name="T5" fmla="*/ 1 h 3"/>
                <a:gd name="T6" fmla="*/ 1 w 1"/>
                <a:gd name="T7" fmla="*/ 0 h 3"/>
                <a:gd name="T8" fmla="*/ 1 w 1"/>
                <a:gd name="T9" fmla="*/ 1 h 3"/>
                <a:gd name="T10" fmla="*/ 1 w 1"/>
                <a:gd name="T11" fmla="*/ 3 h 3"/>
                <a:gd name="T12" fmla="*/ 1 w 1"/>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1" y="3"/>
                  </a:moveTo>
                  <a:cubicBezTo>
                    <a:pt x="0" y="3"/>
                    <a:pt x="0" y="3"/>
                    <a:pt x="0" y="3"/>
                  </a:cubicBezTo>
                  <a:cubicBezTo>
                    <a:pt x="0" y="2"/>
                    <a:pt x="0" y="1"/>
                    <a:pt x="0" y="1"/>
                  </a:cubicBezTo>
                  <a:cubicBezTo>
                    <a:pt x="0" y="1"/>
                    <a:pt x="1" y="0"/>
                    <a:pt x="1" y="0"/>
                  </a:cubicBezTo>
                  <a:cubicBezTo>
                    <a:pt x="1" y="0"/>
                    <a:pt x="1" y="1"/>
                    <a:pt x="1" y="1"/>
                  </a:cubicBezTo>
                  <a:cubicBezTo>
                    <a:pt x="1" y="2"/>
                    <a:pt x="1" y="2"/>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72" name="Freeform 305"/>
            <p:cNvSpPr>
              <a:spLocks/>
            </p:cNvSpPr>
            <p:nvPr/>
          </p:nvSpPr>
          <p:spPr bwMode="auto">
            <a:xfrm>
              <a:off x="5058" y="3272"/>
              <a:ext cx="2" cy="8"/>
            </a:xfrm>
            <a:custGeom>
              <a:avLst/>
              <a:gdLst>
                <a:gd name="T0" fmla="*/ 0 w 1"/>
                <a:gd name="T1" fmla="*/ 3 h 3"/>
                <a:gd name="T2" fmla="*/ 0 w 1"/>
                <a:gd name="T3" fmla="*/ 2 h 3"/>
                <a:gd name="T4" fmla="*/ 0 w 1"/>
                <a:gd name="T5" fmla="*/ 0 h 3"/>
                <a:gd name="T6" fmla="*/ 1 w 1"/>
                <a:gd name="T7" fmla="*/ 0 h 3"/>
                <a:gd name="T8" fmla="*/ 1 w 1"/>
                <a:gd name="T9" fmla="*/ 0 h 3"/>
                <a:gd name="T10" fmla="*/ 1 w 1"/>
                <a:gd name="T11" fmla="*/ 2 h 3"/>
                <a:gd name="T12" fmla="*/ 0 w 1"/>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0" y="3"/>
                  </a:moveTo>
                  <a:cubicBezTo>
                    <a:pt x="0" y="3"/>
                    <a:pt x="0" y="2"/>
                    <a:pt x="0" y="2"/>
                  </a:cubicBezTo>
                  <a:cubicBezTo>
                    <a:pt x="0" y="1"/>
                    <a:pt x="0" y="1"/>
                    <a:pt x="0" y="0"/>
                  </a:cubicBezTo>
                  <a:cubicBezTo>
                    <a:pt x="0" y="0"/>
                    <a:pt x="0" y="0"/>
                    <a:pt x="1" y="0"/>
                  </a:cubicBezTo>
                  <a:cubicBezTo>
                    <a:pt x="1" y="0"/>
                    <a:pt x="1" y="0"/>
                    <a:pt x="1" y="0"/>
                  </a:cubicBezTo>
                  <a:cubicBezTo>
                    <a:pt x="1" y="1"/>
                    <a:pt x="1" y="2"/>
                    <a:pt x="1" y="2"/>
                  </a:cubicBezTo>
                  <a:cubicBezTo>
                    <a:pt x="1" y="2"/>
                    <a:pt x="1"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73" name="Freeform 306"/>
            <p:cNvSpPr>
              <a:spLocks/>
            </p:cNvSpPr>
            <p:nvPr/>
          </p:nvSpPr>
          <p:spPr bwMode="auto">
            <a:xfrm>
              <a:off x="5015" y="3288"/>
              <a:ext cx="2" cy="7"/>
            </a:xfrm>
            <a:custGeom>
              <a:avLst/>
              <a:gdLst>
                <a:gd name="T0" fmla="*/ 0 w 1"/>
                <a:gd name="T1" fmla="*/ 3 h 3"/>
                <a:gd name="T2" fmla="*/ 0 w 1"/>
                <a:gd name="T3" fmla="*/ 3 h 3"/>
                <a:gd name="T4" fmla="*/ 0 w 1"/>
                <a:gd name="T5" fmla="*/ 3 h 3"/>
                <a:gd name="T6" fmla="*/ 0 w 1"/>
                <a:gd name="T7" fmla="*/ 1 h 3"/>
                <a:gd name="T8" fmla="*/ 1 w 1"/>
                <a:gd name="T9" fmla="*/ 0 h 3"/>
                <a:gd name="T10" fmla="*/ 1 w 1"/>
                <a:gd name="T11" fmla="*/ 1 h 3"/>
                <a:gd name="T12" fmla="*/ 1 w 1"/>
                <a:gd name="T13" fmla="*/ 3 h 3"/>
                <a:gd name="T14" fmla="*/ 0 w 1"/>
                <a:gd name="T15" fmla="*/ 3 h 3"/>
                <a:gd name="T16" fmla="*/ 0 w 1"/>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0" y="3"/>
                  </a:moveTo>
                  <a:cubicBezTo>
                    <a:pt x="0" y="3"/>
                    <a:pt x="0" y="3"/>
                    <a:pt x="0" y="3"/>
                  </a:cubicBezTo>
                  <a:cubicBezTo>
                    <a:pt x="0" y="3"/>
                    <a:pt x="0" y="3"/>
                    <a:pt x="0" y="3"/>
                  </a:cubicBezTo>
                  <a:cubicBezTo>
                    <a:pt x="0" y="2"/>
                    <a:pt x="0" y="1"/>
                    <a:pt x="0" y="1"/>
                  </a:cubicBezTo>
                  <a:cubicBezTo>
                    <a:pt x="0" y="0"/>
                    <a:pt x="0" y="0"/>
                    <a:pt x="1" y="0"/>
                  </a:cubicBezTo>
                  <a:cubicBezTo>
                    <a:pt x="1" y="0"/>
                    <a:pt x="1" y="1"/>
                    <a:pt x="1" y="1"/>
                  </a:cubicBezTo>
                  <a:cubicBezTo>
                    <a:pt x="1" y="1"/>
                    <a:pt x="1" y="2"/>
                    <a:pt x="1" y="3"/>
                  </a:cubicBezTo>
                  <a:cubicBezTo>
                    <a:pt x="1" y="3"/>
                    <a:pt x="1" y="3"/>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74" name="Freeform 307"/>
            <p:cNvSpPr>
              <a:spLocks/>
            </p:cNvSpPr>
            <p:nvPr/>
          </p:nvSpPr>
          <p:spPr bwMode="auto">
            <a:xfrm>
              <a:off x="5002" y="3270"/>
              <a:ext cx="2" cy="7"/>
            </a:xfrm>
            <a:custGeom>
              <a:avLst/>
              <a:gdLst>
                <a:gd name="T0" fmla="*/ 1 w 1"/>
                <a:gd name="T1" fmla="*/ 3 h 3"/>
                <a:gd name="T2" fmla="*/ 0 w 1"/>
                <a:gd name="T3" fmla="*/ 3 h 3"/>
                <a:gd name="T4" fmla="*/ 0 w 1"/>
                <a:gd name="T5" fmla="*/ 1 h 3"/>
                <a:gd name="T6" fmla="*/ 1 w 1"/>
                <a:gd name="T7" fmla="*/ 0 h 3"/>
                <a:gd name="T8" fmla="*/ 1 w 1"/>
                <a:gd name="T9" fmla="*/ 1 h 3"/>
                <a:gd name="T10" fmla="*/ 1 w 1"/>
                <a:gd name="T11" fmla="*/ 3 h 3"/>
                <a:gd name="T12" fmla="*/ 1 w 1"/>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1" y="3"/>
                  </a:moveTo>
                  <a:cubicBezTo>
                    <a:pt x="0" y="3"/>
                    <a:pt x="0" y="3"/>
                    <a:pt x="0" y="3"/>
                  </a:cubicBezTo>
                  <a:cubicBezTo>
                    <a:pt x="0" y="2"/>
                    <a:pt x="0" y="1"/>
                    <a:pt x="0" y="1"/>
                  </a:cubicBezTo>
                  <a:cubicBezTo>
                    <a:pt x="0" y="0"/>
                    <a:pt x="1" y="0"/>
                    <a:pt x="1" y="0"/>
                  </a:cubicBezTo>
                  <a:cubicBezTo>
                    <a:pt x="1" y="0"/>
                    <a:pt x="1" y="0"/>
                    <a:pt x="1" y="1"/>
                  </a:cubicBezTo>
                  <a:cubicBezTo>
                    <a:pt x="1" y="1"/>
                    <a:pt x="1" y="2"/>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75" name="Freeform 308"/>
            <p:cNvSpPr>
              <a:spLocks/>
            </p:cNvSpPr>
            <p:nvPr/>
          </p:nvSpPr>
          <p:spPr bwMode="auto">
            <a:xfrm>
              <a:off x="4999" y="3270"/>
              <a:ext cx="5" cy="7"/>
            </a:xfrm>
            <a:custGeom>
              <a:avLst/>
              <a:gdLst>
                <a:gd name="T0" fmla="*/ 0 w 2"/>
                <a:gd name="T1" fmla="*/ 3 h 3"/>
                <a:gd name="T2" fmla="*/ 0 w 2"/>
                <a:gd name="T3" fmla="*/ 3 h 3"/>
                <a:gd name="T4" fmla="*/ 0 w 2"/>
                <a:gd name="T5" fmla="*/ 3 h 3"/>
                <a:gd name="T6" fmla="*/ 1 w 2"/>
                <a:gd name="T7" fmla="*/ 0 h 3"/>
                <a:gd name="T8" fmla="*/ 1 w 2"/>
                <a:gd name="T9" fmla="*/ 0 h 3"/>
                <a:gd name="T10" fmla="*/ 2 w 2"/>
                <a:gd name="T11" fmla="*/ 0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1" y="2"/>
                    <a:pt x="1" y="1"/>
                    <a:pt x="1" y="0"/>
                  </a:cubicBezTo>
                  <a:cubicBezTo>
                    <a:pt x="1" y="0"/>
                    <a:pt x="1" y="0"/>
                    <a:pt x="1" y="0"/>
                  </a:cubicBezTo>
                  <a:cubicBezTo>
                    <a:pt x="2" y="0"/>
                    <a:pt x="2" y="0"/>
                    <a:pt x="2" y="0"/>
                  </a:cubicBezTo>
                  <a:cubicBezTo>
                    <a:pt x="1" y="1"/>
                    <a:pt x="1" y="2"/>
                    <a:pt x="1" y="3"/>
                  </a:cubicBezTo>
                  <a:cubicBezTo>
                    <a:pt x="1"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76" name="Freeform 309"/>
            <p:cNvSpPr>
              <a:spLocks/>
            </p:cNvSpPr>
            <p:nvPr/>
          </p:nvSpPr>
          <p:spPr bwMode="auto">
            <a:xfrm>
              <a:off x="5002" y="3272"/>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77" name="Freeform 310"/>
            <p:cNvSpPr>
              <a:spLocks/>
            </p:cNvSpPr>
            <p:nvPr/>
          </p:nvSpPr>
          <p:spPr bwMode="auto">
            <a:xfrm>
              <a:off x="5004" y="3288"/>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78" name="Freeform 311"/>
            <p:cNvSpPr>
              <a:spLocks/>
            </p:cNvSpPr>
            <p:nvPr/>
          </p:nvSpPr>
          <p:spPr bwMode="auto">
            <a:xfrm>
              <a:off x="5004" y="3288"/>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1"/>
                    <a:pt x="1" y="1"/>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79" name="Freeform 312"/>
            <p:cNvSpPr>
              <a:spLocks/>
            </p:cNvSpPr>
            <p:nvPr/>
          </p:nvSpPr>
          <p:spPr bwMode="auto">
            <a:xfrm>
              <a:off x="5004" y="3290"/>
              <a:ext cx="6"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1 w 2"/>
                <a:gd name="T13" fmla="*/ 2 h 2"/>
                <a:gd name="T14" fmla="*/ 1 w 2"/>
                <a:gd name="T15" fmla="*/ 2 h 2"/>
                <a:gd name="T16" fmla="*/ 1 w 2"/>
                <a:gd name="T17" fmla="*/ 2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2"/>
                    <a:pt x="0" y="2"/>
                  </a:cubicBezTo>
                  <a:cubicBezTo>
                    <a:pt x="0" y="2"/>
                    <a:pt x="0" y="2"/>
                    <a:pt x="0" y="2"/>
                  </a:cubicBezTo>
                  <a:cubicBezTo>
                    <a:pt x="1" y="0"/>
                    <a:pt x="1" y="0"/>
                    <a:pt x="1" y="0"/>
                  </a:cubicBezTo>
                  <a:cubicBezTo>
                    <a:pt x="1" y="0"/>
                    <a:pt x="2" y="0"/>
                    <a:pt x="2" y="0"/>
                  </a:cubicBezTo>
                  <a:cubicBezTo>
                    <a:pt x="2" y="0"/>
                    <a:pt x="2" y="0"/>
                    <a:pt x="2" y="0"/>
                  </a:cubicBezTo>
                  <a:cubicBezTo>
                    <a:pt x="1" y="2"/>
                    <a:pt x="1" y="2"/>
                    <a:pt x="1" y="2"/>
                  </a:cubicBezTo>
                  <a:cubicBezTo>
                    <a:pt x="1" y="2"/>
                    <a:pt x="1" y="2"/>
                    <a:pt x="1" y="2"/>
                  </a:cubicBezTo>
                  <a:cubicBezTo>
                    <a:pt x="1" y="2"/>
                    <a:pt x="1" y="2"/>
                    <a:pt x="1"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80" name="Freeform 313"/>
            <p:cNvSpPr>
              <a:spLocks/>
            </p:cNvSpPr>
            <p:nvPr/>
          </p:nvSpPr>
          <p:spPr bwMode="auto">
            <a:xfrm>
              <a:off x="5007" y="3290"/>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0"/>
                  </a:cubicBezTo>
                  <a:cubicBezTo>
                    <a:pt x="1" y="0"/>
                    <a:pt x="1" y="0"/>
                    <a:pt x="1" y="0"/>
                  </a:cubicBezTo>
                  <a:cubicBezTo>
                    <a:pt x="1" y="0"/>
                    <a:pt x="1" y="1"/>
                    <a:pt x="1" y="1"/>
                  </a:cubicBezTo>
                  <a:cubicBezTo>
                    <a:pt x="1" y="1"/>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81" name="Freeform 314"/>
            <p:cNvSpPr>
              <a:spLocks/>
            </p:cNvSpPr>
            <p:nvPr/>
          </p:nvSpPr>
          <p:spPr bwMode="auto">
            <a:xfrm>
              <a:off x="5007" y="3293"/>
              <a:ext cx="5" cy="5"/>
            </a:xfrm>
            <a:custGeom>
              <a:avLst/>
              <a:gdLst>
                <a:gd name="T0" fmla="*/ 1 w 2"/>
                <a:gd name="T1" fmla="*/ 2 h 2"/>
                <a:gd name="T2" fmla="*/ 1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1"/>
                  </a:cubicBezTo>
                  <a:cubicBezTo>
                    <a:pt x="1" y="0"/>
                    <a:pt x="1" y="0"/>
                    <a:pt x="1" y="0"/>
                  </a:cubicBezTo>
                  <a:cubicBezTo>
                    <a:pt x="1" y="0"/>
                    <a:pt x="2" y="0"/>
                    <a:pt x="2" y="0"/>
                  </a:cubicBezTo>
                  <a:cubicBezTo>
                    <a:pt x="2" y="0"/>
                    <a:pt x="2" y="0"/>
                    <a:pt x="2" y="0"/>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82" name="Freeform 315"/>
            <p:cNvSpPr>
              <a:spLocks/>
            </p:cNvSpPr>
            <p:nvPr/>
          </p:nvSpPr>
          <p:spPr bwMode="auto">
            <a:xfrm>
              <a:off x="5015" y="3290"/>
              <a:ext cx="2" cy="3"/>
            </a:xfrm>
            <a:custGeom>
              <a:avLst/>
              <a:gdLst>
                <a:gd name="T0" fmla="*/ 1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1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cubicBezTo>
                    <a:pt x="1" y="1"/>
                    <a:pt x="0" y="1"/>
                    <a:pt x="0" y="1"/>
                  </a:cubicBezTo>
                  <a:cubicBezTo>
                    <a:pt x="0" y="1"/>
                    <a:pt x="0" y="1"/>
                    <a:pt x="0" y="1"/>
                  </a:cubicBezTo>
                  <a:cubicBezTo>
                    <a:pt x="1" y="1"/>
                    <a:pt x="1" y="0"/>
                    <a:pt x="1" y="0"/>
                  </a:cubicBezTo>
                  <a:cubicBezTo>
                    <a:pt x="1" y="0"/>
                    <a:pt x="1" y="0"/>
                    <a:pt x="1" y="0"/>
                  </a:cubicBezTo>
                  <a:cubicBezTo>
                    <a:pt x="1" y="0"/>
                    <a:pt x="1" y="0"/>
                    <a:pt x="1"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83" name="Freeform 316"/>
            <p:cNvSpPr>
              <a:spLocks/>
            </p:cNvSpPr>
            <p:nvPr/>
          </p:nvSpPr>
          <p:spPr bwMode="auto">
            <a:xfrm>
              <a:off x="5017" y="3290"/>
              <a:ext cx="3" cy="5"/>
            </a:xfrm>
            <a:custGeom>
              <a:avLst/>
              <a:gdLst>
                <a:gd name="T0" fmla="*/ 0 w 1"/>
                <a:gd name="T1" fmla="*/ 2 h 2"/>
                <a:gd name="T2" fmla="*/ 0 w 1"/>
                <a:gd name="T3" fmla="*/ 2 h 2"/>
                <a:gd name="T4" fmla="*/ 0 w 1"/>
                <a:gd name="T5" fmla="*/ 2 h 2"/>
                <a:gd name="T6" fmla="*/ 1 w 1"/>
                <a:gd name="T7" fmla="*/ 1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1"/>
                    <a:pt x="1" y="1"/>
                    <a:pt x="1" y="1"/>
                  </a:cubicBezTo>
                  <a:cubicBezTo>
                    <a:pt x="1" y="0"/>
                    <a:pt x="1" y="0"/>
                    <a:pt x="1" y="0"/>
                  </a:cubicBezTo>
                  <a:cubicBezTo>
                    <a:pt x="1" y="1"/>
                    <a:pt x="1" y="1"/>
                    <a:pt x="1" y="1"/>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84" name="Freeform 317"/>
            <p:cNvSpPr>
              <a:spLocks/>
            </p:cNvSpPr>
            <p:nvPr/>
          </p:nvSpPr>
          <p:spPr bwMode="auto">
            <a:xfrm>
              <a:off x="5017" y="3293"/>
              <a:ext cx="5" cy="5"/>
            </a:xfrm>
            <a:custGeom>
              <a:avLst/>
              <a:gdLst>
                <a:gd name="T0" fmla="*/ 0 w 2"/>
                <a:gd name="T1" fmla="*/ 2 h 2"/>
                <a:gd name="T2" fmla="*/ 0 w 2"/>
                <a:gd name="T3" fmla="*/ 2 h 2"/>
                <a:gd name="T4" fmla="*/ 0 w 2"/>
                <a:gd name="T5" fmla="*/ 1 h 2"/>
                <a:gd name="T6" fmla="*/ 2 w 2"/>
                <a:gd name="T7" fmla="*/ 0 h 2"/>
                <a:gd name="T8" fmla="*/ 2 w 2"/>
                <a:gd name="T9" fmla="*/ 0 h 2"/>
                <a:gd name="T10" fmla="*/ 2 w 2"/>
                <a:gd name="T11" fmla="*/ 0 h 2"/>
                <a:gd name="T12" fmla="*/ 1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1"/>
                    <a:pt x="0" y="1"/>
                    <a:pt x="0" y="1"/>
                  </a:cubicBezTo>
                  <a:cubicBezTo>
                    <a:pt x="1" y="1"/>
                    <a:pt x="1" y="0"/>
                    <a:pt x="2" y="0"/>
                  </a:cubicBezTo>
                  <a:cubicBezTo>
                    <a:pt x="2" y="0"/>
                    <a:pt x="2" y="0"/>
                    <a:pt x="2" y="0"/>
                  </a:cubicBezTo>
                  <a:cubicBezTo>
                    <a:pt x="2" y="0"/>
                    <a:pt x="2" y="0"/>
                    <a:pt x="2" y="0"/>
                  </a:cubicBezTo>
                  <a:cubicBezTo>
                    <a:pt x="1" y="0"/>
                    <a:pt x="1" y="1"/>
                    <a:pt x="1"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85" name="Freeform 318"/>
            <p:cNvSpPr>
              <a:spLocks/>
            </p:cNvSpPr>
            <p:nvPr/>
          </p:nvSpPr>
          <p:spPr bwMode="auto">
            <a:xfrm>
              <a:off x="5020" y="3293"/>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2"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86" name="Freeform 319"/>
            <p:cNvSpPr>
              <a:spLocks/>
            </p:cNvSpPr>
            <p:nvPr/>
          </p:nvSpPr>
          <p:spPr bwMode="auto">
            <a:xfrm>
              <a:off x="5022" y="3293"/>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 name="T16" fmla="*/ 0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87" name="Freeform 320"/>
            <p:cNvSpPr>
              <a:spLocks/>
            </p:cNvSpPr>
            <p:nvPr/>
          </p:nvSpPr>
          <p:spPr bwMode="auto">
            <a:xfrm>
              <a:off x="5037" y="3293"/>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88" name="Freeform 321"/>
            <p:cNvSpPr>
              <a:spLocks/>
            </p:cNvSpPr>
            <p:nvPr/>
          </p:nvSpPr>
          <p:spPr bwMode="auto">
            <a:xfrm>
              <a:off x="5037" y="3293"/>
              <a:ext cx="6" cy="5"/>
            </a:xfrm>
            <a:custGeom>
              <a:avLst/>
              <a:gdLst>
                <a:gd name="T0" fmla="*/ 1 w 2"/>
                <a:gd name="T1" fmla="*/ 2 h 2"/>
                <a:gd name="T2" fmla="*/ 0 w 2"/>
                <a:gd name="T3" fmla="*/ 2 h 2"/>
                <a:gd name="T4" fmla="*/ 0 w 2"/>
                <a:gd name="T5" fmla="*/ 2 h 2"/>
                <a:gd name="T6" fmla="*/ 2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0" y="2"/>
                  </a:cubicBezTo>
                  <a:cubicBezTo>
                    <a:pt x="0" y="2"/>
                    <a:pt x="0" y="2"/>
                    <a:pt x="0" y="2"/>
                  </a:cubicBezTo>
                  <a:cubicBezTo>
                    <a:pt x="1" y="1"/>
                    <a:pt x="1" y="0"/>
                    <a:pt x="2" y="0"/>
                  </a:cubicBezTo>
                  <a:cubicBezTo>
                    <a:pt x="2" y="0"/>
                    <a:pt x="2" y="0"/>
                    <a:pt x="2" y="0"/>
                  </a:cubicBezTo>
                  <a:cubicBezTo>
                    <a:pt x="2" y="0"/>
                    <a:pt x="2" y="0"/>
                    <a:pt x="2"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89" name="Freeform 322"/>
            <p:cNvSpPr>
              <a:spLocks/>
            </p:cNvSpPr>
            <p:nvPr/>
          </p:nvSpPr>
          <p:spPr bwMode="auto">
            <a:xfrm>
              <a:off x="5043" y="3290"/>
              <a:ext cx="2" cy="8"/>
            </a:xfrm>
            <a:custGeom>
              <a:avLst/>
              <a:gdLst>
                <a:gd name="T0" fmla="*/ 0 w 1"/>
                <a:gd name="T1" fmla="*/ 3 h 3"/>
                <a:gd name="T2" fmla="*/ 0 w 1"/>
                <a:gd name="T3" fmla="*/ 3 h 3"/>
                <a:gd name="T4" fmla="*/ 0 w 1"/>
                <a:gd name="T5" fmla="*/ 3 h 3"/>
                <a:gd name="T6" fmla="*/ 1 w 1"/>
                <a:gd name="T7" fmla="*/ 0 h 3"/>
                <a:gd name="T8" fmla="*/ 1 w 1"/>
                <a:gd name="T9" fmla="*/ 0 h 3"/>
                <a:gd name="T10" fmla="*/ 1 w 1"/>
                <a:gd name="T11" fmla="*/ 0 h 3"/>
                <a:gd name="T12" fmla="*/ 0 w 1"/>
                <a:gd name="T13" fmla="*/ 3 h 3"/>
                <a:gd name="T14" fmla="*/ 0 w 1"/>
                <a:gd name="T15" fmla="*/ 3 h 3"/>
                <a:gd name="T16" fmla="*/ 0 w 1"/>
                <a:gd name="T17" fmla="*/ 3 h 3"/>
                <a:gd name="T18" fmla="*/ 0 w 1"/>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3">
                  <a:moveTo>
                    <a:pt x="0" y="3"/>
                  </a:moveTo>
                  <a:cubicBezTo>
                    <a:pt x="0" y="3"/>
                    <a:pt x="0" y="3"/>
                    <a:pt x="0" y="3"/>
                  </a:cubicBezTo>
                  <a:cubicBezTo>
                    <a:pt x="0" y="3"/>
                    <a:pt x="0" y="3"/>
                    <a:pt x="0" y="3"/>
                  </a:cubicBezTo>
                  <a:cubicBezTo>
                    <a:pt x="1" y="0"/>
                    <a:pt x="1" y="0"/>
                    <a:pt x="1" y="0"/>
                  </a:cubicBezTo>
                  <a:cubicBezTo>
                    <a:pt x="1" y="0"/>
                    <a:pt x="1" y="0"/>
                    <a:pt x="1" y="0"/>
                  </a:cubicBezTo>
                  <a:cubicBezTo>
                    <a:pt x="1" y="0"/>
                    <a:pt x="1" y="0"/>
                    <a:pt x="1" y="0"/>
                  </a:cubicBezTo>
                  <a:cubicBezTo>
                    <a:pt x="0" y="3"/>
                    <a:pt x="0" y="3"/>
                    <a:pt x="0" y="3"/>
                  </a:cubicBezTo>
                  <a:cubicBezTo>
                    <a:pt x="0" y="3"/>
                    <a:pt x="0" y="3"/>
                    <a:pt x="0" y="3"/>
                  </a:cubicBezTo>
                  <a:cubicBezTo>
                    <a:pt x="0" y="3"/>
                    <a:pt x="0" y="3"/>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90" name="Freeform 323"/>
            <p:cNvSpPr>
              <a:spLocks/>
            </p:cNvSpPr>
            <p:nvPr/>
          </p:nvSpPr>
          <p:spPr bwMode="auto">
            <a:xfrm>
              <a:off x="5043" y="3290"/>
              <a:ext cx="5" cy="8"/>
            </a:xfrm>
            <a:custGeom>
              <a:avLst/>
              <a:gdLst>
                <a:gd name="T0" fmla="*/ 1 w 2"/>
                <a:gd name="T1" fmla="*/ 3 h 3"/>
                <a:gd name="T2" fmla="*/ 1 w 2"/>
                <a:gd name="T3" fmla="*/ 3 h 3"/>
                <a:gd name="T4" fmla="*/ 1 w 2"/>
                <a:gd name="T5" fmla="*/ 2 h 3"/>
                <a:gd name="T6" fmla="*/ 1 w 2"/>
                <a:gd name="T7" fmla="*/ 0 h 3"/>
                <a:gd name="T8" fmla="*/ 2 w 2"/>
                <a:gd name="T9" fmla="*/ 0 h 3"/>
                <a:gd name="T10" fmla="*/ 2 w 2"/>
                <a:gd name="T11" fmla="*/ 0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1" y="3"/>
                  </a:cubicBezTo>
                  <a:cubicBezTo>
                    <a:pt x="1" y="3"/>
                    <a:pt x="0" y="3"/>
                    <a:pt x="1" y="2"/>
                  </a:cubicBezTo>
                  <a:cubicBezTo>
                    <a:pt x="1" y="0"/>
                    <a:pt x="1" y="0"/>
                    <a:pt x="1" y="0"/>
                  </a:cubicBezTo>
                  <a:cubicBezTo>
                    <a:pt x="2" y="0"/>
                    <a:pt x="2" y="0"/>
                    <a:pt x="2" y="0"/>
                  </a:cubicBezTo>
                  <a:cubicBezTo>
                    <a:pt x="2" y="0"/>
                    <a:pt x="2" y="0"/>
                    <a:pt x="2" y="0"/>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91" name="Freeform 324"/>
            <p:cNvSpPr>
              <a:spLocks/>
            </p:cNvSpPr>
            <p:nvPr/>
          </p:nvSpPr>
          <p:spPr bwMode="auto">
            <a:xfrm>
              <a:off x="5002" y="3247"/>
              <a:ext cx="5" cy="5"/>
            </a:xfrm>
            <a:custGeom>
              <a:avLst/>
              <a:gdLst>
                <a:gd name="T0" fmla="*/ 1 w 2"/>
                <a:gd name="T1" fmla="*/ 2 h 2"/>
                <a:gd name="T2" fmla="*/ 0 w 2"/>
                <a:gd name="T3" fmla="*/ 2 h 2"/>
                <a:gd name="T4" fmla="*/ 0 w 2"/>
                <a:gd name="T5" fmla="*/ 2 h 2"/>
                <a:gd name="T6" fmla="*/ 2 w 2"/>
                <a:gd name="T7" fmla="*/ 0 h 2"/>
                <a:gd name="T8" fmla="*/ 2 w 2"/>
                <a:gd name="T9" fmla="*/ 0 h 2"/>
                <a:gd name="T10" fmla="*/ 2 w 2"/>
                <a:gd name="T11" fmla="*/ 1 h 2"/>
                <a:gd name="T12" fmla="*/ 1 w 2"/>
                <a:gd name="T13" fmla="*/ 2 h 2"/>
                <a:gd name="T14" fmla="*/ 1 w 2"/>
                <a:gd name="T15" fmla="*/ 2 h 2"/>
                <a:gd name="T16" fmla="*/ 1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1" y="2"/>
                  </a:moveTo>
                  <a:cubicBezTo>
                    <a:pt x="0" y="2"/>
                    <a:pt x="0" y="2"/>
                    <a:pt x="0" y="2"/>
                  </a:cubicBezTo>
                  <a:cubicBezTo>
                    <a:pt x="0" y="2"/>
                    <a:pt x="0" y="2"/>
                    <a:pt x="0" y="2"/>
                  </a:cubicBezTo>
                  <a:cubicBezTo>
                    <a:pt x="2" y="0"/>
                    <a:pt x="2" y="0"/>
                    <a:pt x="2" y="0"/>
                  </a:cubicBezTo>
                  <a:cubicBezTo>
                    <a:pt x="2" y="0"/>
                    <a:pt x="2" y="0"/>
                    <a:pt x="2" y="0"/>
                  </a:cubicBezTo>
                  <a:cubicBezTo>
                    <a:pt x="2" y="0"/>
                    <a:pt x="2" y="1"/>
                    <a:pt x="2" y="1"/>
                  </a:cubicBezTo>
                  <a:cubicBezTo>
                    <a:pt x="1" y="2"/>
                    <a:pt x="1" y="2"/>
                    <a:pt x="1" y="2"/>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92" name="Freeform 325"/>
            <p:cNvSpPr>
              <a:spLocks/>
            </p:cNvSpPr>
            <p:nvPr/>
          </p:nvSpPr>
          <p:spPr bwMode="auto">
            <a:xfrm>
              <a:off x="5004" y="3249"/>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0 h 1"/>
                <a:gd name="T14" fmla="*/ 1 w 1"/>
                <a:gd name="T15" fmla="*/ 0 h 1"/>
                <a:gd name="T16" fmla="*/ 0 w 1"/>
                <a:gd name="T17" fmla="*/ 1 h 1"/>
                <a:gd name="T18" fmla="*/ 0 w 1"/>
                <a:gd name="T19" fmla="*/ 1 h 1"/>
                <a:gd name="T20" fmla="*/ 0 w 1"/>
                <a:gd name="T21" fmla="*/ 1 h 1"/>
                <a:gd name="T22" fmla="*/ 0 w 1"/>
                <a:gd name="T2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93" name="Freeform 326"/>
            <p:cNvSpPr>
              <a:spLocks/>
            </p:cNvSpPr>
            <p:nvPr/>
          </p:nvSpPr>
          <p:spPr bwMode="auto">
            <a:xfrm>
              <a:off x="5012" y="3249"/>
              <a:ext cx="8" cy="11"/>
            </a:xfrm>
            <a:custGeom>
              <a:avLst/>
              <a:gdLst>
                <a:gd name="T0" fmla="*/ 0 w 3"/>
                <a:gd name="T1" fmla="*/ 4 h 4"/>
                <a:gd name="T2" fmla="*/ 0 w 3"/>
                <a:gd name="T3" fmla="*/ 4 h 4"/>
                <a:gd name="T4" fmla="*/ 0 w 3"/>
                <a:gd name="T5" fmla="*/ 4 h 4"/>
                <a:gd name="T6" fmla="*/ 2 w 3"/>
                <a:gd name="T7" fmla="*/ 1 h 4"/>
                <a:gd name="T8" fmla="*/ 2 w 3"/>
                <a:gd name="T9" fmla="*/ 0 h 4"/>
                <a:gd name="T10" fmla="*/ 3 w 3"/>
                <a:gd name="T11" fmla="*/ 0 h 4"/>
                <a:gd name="T12" fmla="*/ 3 w 3"/>
                <a:gd name="T13" fmla="*/ 0 h 4"/>
                <a:gd name="T14" fmla="*/ 2 w 3"/>
                <a:gd name="T15" fmla="*/ 1 h 4"/>
                <a:gd name="T16" fmla="*/ 0 w 3"/>
                <a:gd name="T17" fmla="*/ 4 h 4"/>
                <a:gd name="T18" fmla="*/ 0 w 3"/>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4"/>
                  </a:moveTo>
                  <a:cubicBezTo>
                    <a:pt x="0" y="4"/>
                    <a:pt x="0" y="4"/>
                    <a:pt x="0" y="4"/>
                  </a:cubicBezTo>
                  <a:cubicBezTo>
                    <a:pt x="0" y="4"/>
                    <a:pt x="0" y="4"/>
                    <a:pt x="0" y="4"/>
                  </a:cubicBezTo>
                  <a:cubicBezTo>
                    <a:pt x="0" y="3"/>
                    <a:pt x="1" y="2"/>
                    <a:pt x="2" y="1"/>
                  </a:cubicBezTo>
                  <a:cubicBezTo>
                    <a:pt x="2" y="0"/>
                    <a:pt x="2" y="0"/>
                    <a:pt x="2" y="0"/>
                  </a:cubicBezTo>
                  <a:cubicBezTo>
                    <a:pt x="2" y="0"/>
                    <a:pt x="2" y="0"/>
                    <a:pt x="3" y="0"/>
                  </a:cubicBezTo>
                  <a:cubicBezTo>
                    <a:pt x="3" y="0"/>
                    <a:pt x="3" y="0"/>
                    <a:pt x="3" y="0"/>
                  </a:cubicBezTo>
                  <a:cubicBezTo>
                    <a:pt x="2" y="1"/>
                    <a:pt x="2" y="1"/>
                    <a:pt x="2" y="1"/>
                  </a:cubicBezTo>
                  <a:cubicBezTo>
                    <a:pt x="1" y="2"/>
                    <a:pt x="1" y="3"/>
                    <a:pt x="0" y="4"/>
                  </a:cubicBezTo>
                  <a:cubicBezTo>
                    <a:pt x="0"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94" name="Freeform 327"/>
            <p:cNvSpPr>
              <a:spLocks/>
            </p:cNvSpPr>
            <p:nvPr/>
          </p:nvSpPr>
          <p:spPr bwMode="auto">
            <a:xfrm>
              <a:off x="5015" y="3247"/>
              <a:ext cx="7" cy="13"/>
            </a:xfrm>
            <a:custGeom>
              <a:avLst/>
              <a:gdLst>
                <a:gd name="T0" fmla="*/ 0 w 3"/>
                <a:gd name="T1" fmla="*/ 5 h 5"/>
                <a:gd name="T2" fmla="*/ 0 w 3"/>
                <a:gd name="T3" fmla="*/ 5 h 5"/>
                <a:gd name="T4" fmla="*/ 0 w 3"/>
                <a:gd name="T5" fmla="*/ 4 h 5"/>
                <a:gd name="T6" fmla="*/ 3 w 3"/>
                <a:gd name="T7" fmla="*/ 0 h 5"/>
                <a:gd name="T8" fmla="*/ 3 w 3"/>
                <a:gd name="T9" fmla="*/ 0 h 5"/>
                <a:gd name="T10" fmla="*/ 3 w 3"/>
                <a:gd name="T11" fmla="*/ 0 h 5"/>
                <a:gd name="T12" fmla="*/ 0 w 3"/>
                <a:gd name="T13" fmla="*/ 5 h 5"/>
                <a:gd name="T14" fmla="*/ 0 w 3"/>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5">
                  <a:moveTo>
                    <a:pt x="0" y="5"/>
                  </a:moveTo>
                  <a:cubicBezTo>
                    <a:pt x="0" y="5"/>
                    <a:pt x="0" y="5"/>
                    <a:pt x="0" y="5"/>
                  </a:cubicBezTo>
                  <a:cubicBezTo>
                    <a:pt x="0" y="5"/>
                    <a:pt x="0" y="4"/>
                    <a:pt x="0" y="4"/>
                  </a:cubicBezTo>
                  <a:cubicBezTo>
                    <a:pt x="1" y="3"/>
                    <a:pt x="2" y="1"/>
                    <a:pt x="3" y="0"/>
                  </a:cubicBezTo>
                  <a:cubicBezTo>
                    <a:pt x="3" y="0"/>
                    <a:pt x="3" y="0"/>
                    <a:pt x="3" y="0"/>
                  </a:cubicBezTo>
                  <a:cubicBezTo>
                    <a:pt x="3" y="0"/>
                    <a:pt x="3" y="0"/>
                    <a:pt x="3" y="0"/>
                  </a:cubicBezTo>
                  <a:cubicBezTo>
                    <a:pt x="2" y="2"/>
                    <a:pt x="1" y="3"/>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95" name="Freeform 328"/>
            <p:cNvSpPr>
              <a:spLocks/>
            </p:cNvSpPr>
            <p:nvPr/>
          </p:nvSpPr>
          <p:spPr bwMode="auto">
            <a:xfrm>
              <a:off x="5020" y="3244"/>
              <a:ext cx="5" cy="11"/>
            </a:xfrm>
            <a:custGeom>
              <a:avLst/>
              <a:gdLst>
                <a:gd name="T0" fmla="*/ 0 w 2"/>
                <a:gd name="T1" fmla="*/ 4 h 4"/>
                <a:gd name="T2" fmla="*/ 0 w 2"/>
                <a:gd name="T3" fmla="*/ 4 h 4"/>
                <a:gd name="T4" fmla="*/ 0 w 2"/>
                <a:gd name="T5" fmla="*/ 4 h 4"/>
                <a:gd name="T6" fmla="*/ 2 w 2"/>
                <a:gd name="T7" fmla="*/ 0 h 4"/>
                <a:gd name="T8" fmla="*/ 2 w 2"/>
                <a:gd name="T9" fmla="*/ 0 h 4"/>
                <a:gd name="T10" fmla="*/ 2 w 2"/>
                <a:gd name="T11" fmla="*/ 1 h 4"/>
                <a:gd name="T12" fmla="*/ 0 w 2"/>
                <a:gd name="T13" fmla="*/ 4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4"/>
                  </a:cubicBezTo>
                  <a:cubicBezTo>
                    <a:pt x="0" y="4"/>
                    <a:pt x="0" y="4"/>
                    <a:pt x="0" y="4"/>
                  </a:cubicBezTo>
                  <a:cubicBezTo>
                    <a:pt x="2" y="0"/>
                    <a:pt x="2" y="0"/>
                    <a:pt x="2" y="0"/>
                  </a:cubicBezTo>
                  <a:cubicBezTo>
                    <a:pt x="2" y="0"/>
                    <a:pt x="2" y="0"/>
                    <a:pt x="2" y="0"/>
                  </a:cubicBezTo>
                  <a:cubicBezTo>
                    <a:pt x="2" y="0"/>
                    <a:pt x="2" y="1"/>
                    <a:pt x="2" y="1"/>
                  </a:cubicBezTo>
                  <a:cubicBezTo>
                    <a:pt x="0" y="4"/>
                    <a:pt x="0" y="4"/>
                    <a:pt x="0" y="4"/>
                  </a:cubicBezTo>
                  <a:cubicBezTo>
                    <a:pt x="0"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96" name="Freeform 329"/>
            <p:cNvSpPr>
              <a:spLocks/>
            </p:cNvSpPr>
            <p:nvPr/>
          </p:nvSpPr>
          <p:spPr bwMode="auto">
            <a:xfrm>
              <a:off x="5022" y="3244"/>
              <a:ext cx="5" cy="8"/>
            </a:xfrm>
            <a:custGeom>
              <a:avLst/>
              <a:gdLst>
                <a:gd name="T0" fmla="*/ 0 w 2"/>
                <a:gd name="T1" fmla="*/ 3 h 3"/>
                <a:gd name="T2" fmla="*/ 0 w 2"/>
                <a:gd name="T3" fmla="*/ 3 h 3"/>
                <a:gd name="T4" fmla="*/ 0 w 2"/>
                <a:gd name="T5" fmla="*/ 3 h 3"/>
                <a:gd name="T6" fmla="*/ 2 w 2"/>
                <a:gd name="T7" fmla="*/ 0 h 3"/>
                <a:gd name="T8" fmla="*/ 2 w 2"/>
                <a:gd name="T9" fmla="*/ 0 h 3"/>
                <a:gd name="T10" fmla="*/ 2 w 2"/>
                <a:gd name="T11" fmla="*/ 0 h 3"/>
                <a:gd name="T12" fmla="*/ 0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1" y="2"/>
                    <a:pt x="1" y="1"/>
                    <a:pt x="2" y="0"/>
                  </a:cubicBezTo>
                  <a:cubicBezTo>
                    <a:pt x="2" y="0"/>
                    <a:pt x="2" y="0"/>
                    <a:pt x="2" y="0"/>
                  </a:cubicBezTo>
                  <a:cubicBezTo>
                    <a:pt x="2" y="0"/>
                    <a:pt x="2" y="0"/>
                    <a:pt x="2" y="0"/>
                  </a:cubicBezTo>
                  <a:cubicBezTo>
                    <a:pt x="2" y="1"/>
                    <a:pt x="1"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97" name="Freeform 330"/>
            <p:cNvSpPr>
              <a:spLocks/>
            </p:cNvSpPr>
            <p:nvPr/>
          </p:nvSpPr>
          <p:spPr bwMode="auto">
            <a:xfrm>
              <a:off x="5025" y="3244"/>
              <a:ext cx="5" cy="8"/>
            </a:xfrm>
            <a:custGeom>
              <a:avLst/>
              <a:gdLst>
                <a:gd name="T0" fmla="*/ 0 w 2"/>
                <a:gd name="T1" fmla="*/ 3 h 3"/>
                <a:gd name="T2" fmla="*/ 0 w 2"/>
                <a:gd name="T3" fmla="*/ 3 h 3"/>
                <a:gd name="T4" fmla="*/ 0 w 2"/>
                <a:gd name="T5" fmla="*/ 3 h 3"/>
                <a:gd name="T6" fmla="*/ 2 w 2"/>
                <a:gd name="T7" fmla="*/ 0 h 3"/>
                <a:gd name="T8" fmla="*/ 2 w 2"/>
                <a:gd name="T9" fmla="*/ 0 h 3"/>
                <a:gd name="T10" fmla="*/ 2 w 2"/>
                <a:gd name="T11" fmla="*/ 0 h 3"/>
                <a:gd name="T12" fmla="*/ 0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1" y="2"/>
                    <a:pt x="1" y="1"/>
                    <a:pt x="2" y="0"/>
                  </a:cubicBezTo>
                  <a:cubicBezTo>
                    <a:pt x="2" y="0"/>
                    <a:pt x="2" y="0"/>
                    <a:pt x="2" y="0"/>
                  </a:cubicBezTo>
                  <a:cubicBezTo>
                    <a:pt x="2" y="0"/>
                    <a:pt x="2" y="0"/>
                    <a:pt x="2" y="0"/>
                  </a:cubicBezTo>
                  <a:cubicBezTo>
                    <a:pt x="2" y="1"/>
                    <a:pt x="1"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98" name="Freeform 331"/>
            <p:cNvSpPr>
              <a:spLocks/>
            </p:cNvSpPr>
            <p:nvPr/>
          </p:nvSpPr>
          <p:spPr bwMode="auto">
            <a:xfrm>
              <a:off x="5027" y="3244"/>
              <a:ext cx="8" cy="8"/>
            </a:xfrm>
            <a:custGeom>
              <a:avLst/>
              <a:gdLst>
                <a:gd name="T0" fmla="*/ 1 w 3"/>
                <a:gd name="T1" fmla="*/ 3 h 3"/>
                <a:gd name="T2" fmla="*/ 0 w 3"/>
                <a:gd name="T3" fmla="*/ 3 h 3"/>
                <a:gd name="T4" fmla="*/ 0 w 3"/>
                <a:gd name="T5" fmla="*/ 3 h 3"/>
                <a:gd name="T6" fmla="*/ 2 w 3"/>
                <a:gd name="T7" fmla="*/ 0 h 3"/>
                <a:gd name="T8" fmla="*/ 3 w 3"/>
                <a:gd name="T9" fmla="*/ 0 h 3"/>
                <a:gd name="T10" fmla="*/ 3 w 3"/>
                <a:gd name="T11" fmla="*/ 0 h 3"/>
                <a:gd name="T12" fmla="*/ 1 w 3"/>
                <a:gd name="T13" fmla="*/ 3 h 3"/>
                <a:gd name="T14" fmla="*/ 1 w 3"/>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1" y="3"/>
                  </a:moveTo>
                  <a:cubicBezTo>
                    <a:pt x="1" y="3"/>
                    <a:pt x="1" y="3"/>
                    <a:pt x="0" y="3"/>
                  </a:cubicBezTo>
                  <a:cubicBezTo>
                    <a:pt x="0" y="3"/>
                    <a:pt x="0" y="3"/>
                    <a:pt x="0" y="3"/>
                  </a:cubicBezTo>
                  <a:cubicBezTo>
                    <a:pt x="1" y="2"/>
                    <a:pt x="2" y="1"/>
                    <a:pt x="2" y="0"/>
                  </a:cubicBezTo>
                  <a:cubicBezTo>
                    <a:pt x="2" y="0"/>
                    <a:pt x="2" y="0"/>
                    <a:pt x="3" y="0"/>
                  </a:cubicBezTo>
                  <a:cubicBezTo>
                    <a:pt x="3" y="0"/>
                    <a:pt x="3" y="0"/>
                    <a:pt x="3" y="0"/>
                  </a:cubicBezTo>
                  <a:cubicBezTo>
                    <a:pt x="2" y="1"/>
                    <a:pt x="1" y="2"/>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299" name="Freeform 332"/>
            <p:cNvSpPr>
              <a:spLocks/>
            </p:cNvSpPr>
            <p:nvPr/>
          </p:nvSpPr>
          <p:spPr bwMode="auto">
            <a:xfrm>
              <a:off x="5032" y="3244"/>
              <a:ext cx="5" cy="8"/>
            </a:xfrm>
            <a:custGeom>
              <a:avLst/>
              <a:gdLst>
                <a:gd name="T0" fmla="*/ 0 w 2"/>
                <a:gd name="T1" fmla="*/ 3 h 3"/>
                <a:gd name="T2" fmla="*/ 0 w 2"/>
                <a:gd name="T3" fmla="*/ 3 h 3"/>
                <a:gd name="T4" fmla="*/ 0 w 2"/>
                <a:gd name="T5" fmla="*/ 2 h 3"/>
                <a:gd name="T6" fmla="*/ 1 w 2"/>
                <a:gd name="T7" fmla="*/ 1 h 3"/>
                <a:gd name="T8" fmla="*/ 1 w 2"/>
                <a:gd name="T9" fmla="*/ 0 h 3"/>
                <a:gd name="T10" fmla="*/ 1 w 2"/>
                <a:gd name="T11" fmla="*/ 0 h 3"/>
                <a:gd name="T12" fmla="*/ 1 w 2"/>
                <a:gd name="T13" fmla="*/ 1 h 3"/>
                <a:gd name="T14" fmla="*/ 1 w 2"/>
                <a:gd name="T15" fmla="*/ 1 h 3"/>
                <a:gd name="T16" fmla="*/ 0 w 2"/>
                <a:gd name="T17" fmla="*/ 2 h 3"/>
                <a:gd name="T18" fmla="*/ 0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3"/>
                  </a:moveTo>
                  <a:cubicBezTo>
                    <a:pt x="0" y="3"/>
                    <a:pt x="0" y="3"/>
                    <a:pt x="0" y="3"/>
                  </a:cubicBezTo>
                  <a:cubicBezTo>
                    <a:pt x="0" y="2"/>
                    <a:pt x="0" y="2"/>
                    <a:pt x="0" y="2"/>
                  </a:cubicBezTo>
                  <a:cubicBezTo>
                    <a:pt x="0" y="2"/>
                    <a:pt x="0" y="1"/>
                    <a:pt x="1" y="1"/>
                  </a:cubicBezTo>
                  <a:cubicBezTo>
                    <a:pt x="1" y="0"/>
                    <a:pt x="1" y="0"/>
                    <a:pt x="1" y="0"/>
                  </a:cubicBezTo>
                  <a:cubicBezTo>
                    <a:pt x="1" y="0"/>
                    <a:pt x="1" y="0"/>
                    <a:pt x="1" y="0"/>
                  </a:cubicBezTo>
                  <a:cubicBezTo>
                    <a:pt x="2" y="0"/>
                    <a:pt x="2" y="0"/>
                    <a:pt x="1" y="1"/>
                  </a:cubicBezTo>
                  <a:cubicBezTo>
                    <a:pt x="1" y="1"/>
                    <a:pt x="1" y="1"/>
                    <a:pt x="1" y="1"/>
                  </a:cubicBezTo>
                  <a:cubicBezTo>
                    <a:pt x="0" y="2"/>
                    <a:pt x="0" y="2"/>
                    <a:pt x="0" y="2"/>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00" name="Freeform 333"/>
            <p:cNvSpPr>
              <a:spLocks/>
            </p:cNvSpPr>
            <p:nvPr/>
          </p:nvSpPr>
          <p:spPr bwMode="auto">
            <a:xfrm>
              <a:off x="5032" y="3247"/>
              <a:ext cx="8" cy="5"/>
            </a:xfrm>
            <a:custGeom>
              <a:avLst/>
              <a:gdLst>
                <a:gd name="T0" fmla="*/ 1 w 3"/>
                <a:gd name="T1" fmla="*/ 2 h 2"/>
                <a:gd name="T2" fmla="*/ 1 w 3"/>
                <a:gd name="T3" fmla="*/ 2 h 2"/>
                <a:gd name="T4" fmla="*/ 1 w 3"/>
                <a:gd name="T5" fmla="*/ 2 h 2"/>
                <a:gd name="T6" fmla="*/ 2 w 3"/>
                <a:gd name="T7" fmla="*/ 0 h 2"/>
                <a:gd name="T8" fmla="*/ 3 w 3"/>
                <a:gd name="T9" fmla="*/ 0 h 2"/>
                <a:gd name="T10" fmla="*/ 3 w 3"/>
                <a:gd name="T11" fmla="*/ 0 h 2"/>
                <a:gd name="T12" fmla="*/ 1 w 3"/>
                <a:gd name="T13" fmla="*/ 2 h 2"/>
                <a:gd name="T14" fmla="*/ 1 w 3"/>
                <a:gd name="T15" fmla="*/ 2 h 2"/>
                <a:gd name="T16" fmla="*/ 1 w 3"/>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1" y="2"/>
                  </a:moveTo>
                  <a:cubicBezTo>
                    <a:pt x="1" y="2"/>
                    <a:pt x="1" y="2"/>
                    <a:pt x="1" y="2"/>
                  </a:cubicBezTo>
                  <a:cubicBezTo>
                    <a:pt x="1" y="2"/>
                    <a:pt x="0" y="2"/>
                    <a:pt x="1" y="2"/>
                  </a:cubicBezTo>
                  <a:cubicBezTo>
                    <a:pt x="1" y="1"/>
                    <a:pt x="2" y="0"/>
                    <a:pt x="2" y="0"/>
                  </a:cubicBezTo>
                  <a:cubicBezTo>
                    <a:pt x="2" y="0"/>
                    <a:pt x="2" y="0"/>
                    <a:pt x="3" y="0"/>
                  </a:cubicBezTo>
                  <a:cubicBezTo>
                    <a:pt x="3" y="0"/>
                    <a:pt x="3" y="0"/>
                    <a:pt x="3" y="0"/>
                  </a:cubicBezTo>
                  <a:cubicBezTo>
                    <a:pt x="2" y="1"/>
                    <a:pt x="1" y="1"/>
                    <a:pt x="1" y="2"/>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01" name="Freeform 334"/>
            <p:cNvSpPr>
              <a:spLocks/>
            </p:cNvSpPr>
            <p:nvPr/>
          </p:nvSpPr>
          <p:spPr bwMode="auto">
            <a:xfrm>
              <a:off x="5035" y="3247"/>
              <a:ext cx="5" cy="5"/>
            </a:xfrm>
            <a:custGeom>
              <a:avLst/>
              <a:gdLst>
                <a:gd name="T0" fmla="*/ 1 w 2"/>
                <a:gd name="T1" fmla="*/ 2 h 2"/>
                <a:gd name="T2" fmla="*/ 0 w 2"/>
                <a:gd name="T3" fmla="*/ 2 h 2"/>
                <a:gd name="T4" fmla="*/ 0 w 2"/>
                <a:gd name="T5" fmla="*/ 2 h 2"/>
                <a:gd name="T6" fmla="*/ 2 w 2"/>
                <a:gd name="T7" fmla="*/ 0 h 2"/>
                <a:gd name="T8" fmla="*/ 2 w 2"/>
                <a:gd name="T9" fmla="*/ 0 h 2"/>
                <a:gd name="T10" fmla="*/ 2 w 2"/>
                <a:gd name="T11" fmla="*/ 0 h 2"/>
                <a:gd name="T12" fmla="*/ 2 w 2"/>
                <a:gd name="T13" fmla="*/ 0 h 2"/>
                <a:gd name="T14" fmla="*/ 2 w 2"/>
                <a:gd name="T15" fmla="*/ 1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0" y="2"/>
                    <a:pt x="0" y="2"/>
                    <a:pt x="0" y="2"/>
                  </a:cubicBezTo>
                  <a:cubicBezTo>
                    <a:pt x="0" y="2"/>
                    <a:pt x="0" y="2"/>
                    <a:pt x="0" y="2"/>
                  </a:cubicBezTo>
                  <a:cubicBezTo>
                    <a:pt x="2" y="0"/>
                    <a:pt x="2" y="0"/>
                    <a:pt x="2" y="0"/>
                  </a:cubicBezTo>
                  <a:cubicBezTo>
                    <a:pt x="2" y="0"/>
                    <a:pt x="2" y="0"/>
                    <a:pt x="2" y="0"/>
                  </a:cubicBezTo>
                  <a:cubicBezTo>
                    <a:pt x="2" y="0"/>
                    <a:pt x="2" y="0"/>
                    <a:pt x="2" y="0"/>
                  </a:cubicBezTo>
                  <a:cubicBezTo>
                    <a:pt x="2" y="0"/>
                    <a:pt x="2" y="0"/>
                    <a:pt x="2" y="0"/>
                  </a:cubicBezTo>
                  <a:cubicBezTo>
                    <a:pt x="2" y="0"/>
                    <a:pt x="2" y="1"/>
                    <a:pt x="2" y="1"/>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02" name="Freeform 335"/>
            <p:cNvSpPr>
              <a:spLocks/>
            </p:cNvSpPr>
            <p:nvPr/>
          </p:nvSpPr>
          <p:spPr bwMode="auto">
            <a:xfrm>
              <a:off x="5037" y="3249"/>
              <a:ext cx="6" cy="6"/>
            </a:xfrm>
            <a:custGeom>
              <a:avLst/>
              <a:gdLst>
                <a:gd name="T0" fmla="*/ 0 w 2"/>
                <a:gd name="T1" fmla="*/ 2 h 2"/>
                <a:gd name="T2" fmla="*/ 0 w 2"/>
                <a:gd name="T3" fmla="*/ 1 h 2"/>
                <a:gd name="T4" fmla="*/ 0 w 2"/>
                <a:gd name="T5" fmla="*/ 1 h 2"/>
                <a:gd name="T6" fmla="*/ 2 w 2"/>
                <a:gd name="T7" fmla="*/ 0 h 2"/>
                <a:gd name="T8" fmla="*/ 2 w 2"/>
                <a:gd name="T9" fmla="*/ 0 h 2"/>
                <a:gd name="T10" fmla="*/ 2 w 2"/>
                <a:gd name="T11" fmla="*/ 0 h 2"/>
                <a:gd name="T12" fmla="*/ 1 w 2"/>
                <a:gd name="T13" fmla="*/ 1 h 2"/>
                <a:gd name="T14" fmla="*/ 1 w 2"/>
                <a:gd name="T15" fmla="*/ 1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cubicBezTo>
                    <a:pt x="0" y="2"/>
                    <a:pt x="0" y="2"/>
                    <a:pt x="0" y="1"/>
                  </a:cubicBezTo>
                  <a:cubicBezTo>
                    <a:pt x="0" y="1"/>
                    <a:pt x="0" y="1"/>
                    <a:pt x="0" y="1"/>
                  </a:cubicBezTo>
                  <a:cubicBezTo>
                    <a:pt x="2" y="0"/>
                    <a:pt x="2" y="0"/>
                    <a:pt x="2" y="0"/>
                  </a:cubicBezTo>
                  <a:cubicBezTo>
                    <a:pt x="2" y="0"/>
                    <a:pt x="2" y="0"/>
                    <a:pt x="2" y="0"/>
                  </a:cubicBezTo>
                  <a:cubicBezTo>
                    <a:pt x="2" y="0"/>
                    <a:pt x="2" y="0"/>
                    <a:pt x="2" y="0"/>
                  </a:cubicBezTo>
                  <a:cubicBezTo>
                    <a:pt x="1" y="1"/>
                    <a:pt x="1" y="1"/>
                    <a:pt x="1" y="1"/>
                  </a:cubicBezTo>
                  <a:cubicBezTo>
                    <a:pt x="1" y="1"/>
                    <a:pt x="1" y="1"/>
                    <a:pt x="1" y="1"/>
                  </a:cubicBezTo>
                  <a:cubicBezTo>
                    <a:pt x="1"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03" name="Freeform 336"/>
            <p:cNvSpPr>
              <a:spLocks/>
            </p:cNvSpPr>
            <p:nvPr/>
          </p:nvSpPr>
          <p:spPr bwMode="auto">
            <a:xfrm>
              <a:off x="5040" y="3249"/>
              <a:ext cx="5" cy="6"/>
            </a:xfrm>
            <a:custGeom>
              <a:avLst/>
              <a:gdLst>
                <a:gd name="T0" fmla="*/ 0 w 2"/>
                <a:gd name="T1" fmla="*/ 2 h 2"/>
                <a:gd name="T2" fmla="*/ 0 w 2"/>
                <a:gd name="T3" fmla="*/ 2 h 2"/>
                <a:gd name="T4" fmla="*/ 0 w 2"/>
                <a:gd name="T5" fmla="*/ 2 h 2"/>
                <a:gd name="T6" fmla="*/ 2 w 2"/>
                <a:gd name="T7" fmla="*/ 0 h 2"/>
                <a:gd name="T8" fmla="*/ 2 w 2"/>
                <a:gd name="T9" fmla="*/ 0 h 2"/>
                <a:gd name="T10" fmla="*/ 2 w 2"/>
                <a:gd name="T11" fmla="*/ 1 h 2"/>
                <a:gd name="T12" fmla="*/ 1 w 2"/>
                <a:gd name="T13" fmla="*/ 2 h 2"/>
                <a:gd name="T14" fmla="*/ 0 w 2"/>
                <a:gd name="T15" fmla="*/ 2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cubicBezTo>
                    <a:pt x="0" y="2"/>
                    <a:pt x="0" y="2"/>
                    <a:pt x="0" y="2"/>
                  </a:cubicBezTo>
                  <a:cubicBezTo>
                    <a:pt x="0" y="2"/>
                    <a:pt x="0" y="2"/>
                    <a:pt x="0" y="2"/>
                  </a:cubicBezTo>
                  <a:cubicBezTo>
                    <a:pt x="1" y="1"/>
                    <a:pt x="1" y="1"/>
                    <a:pt x="2" y="0"/>
                  </a:cubicBezTo>
                  <a:cubicBezTo>
                    <a:pt x="2" y="0"/>
                    <a:pt x="2" y="0"/>
                    <a:pt x="2" y="0"/>
                  </a:cubicBezTo>
                  <a:cubicBezTo>
                    <a:pt x="2" y="0"/>
                    <a:pt x="2" y="1"/>
                    <a:pt x="2" y="1"/>
                  </a:cubicBezTo>
                  <a:cubicBezTo>
                    <a:pt x="2" y="1"/>
                    <a:pt x="1" y="1"/>
                    <a:pt x="1" y="2"/>
                  </a:cubicBezTo>
                  <a:cubicBezTo>
                    <a:pt x="1" y="2"/>
                    <a:pt x="1"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04" name="Freeform 337"/>
            <p:cNvSpPr>
              <a:spLocks/>
            </p:cNvSpPr>
            <p:nvPr/>
          </p:nvSpPr>
          <p:spPr bwMode="auto">
            <a:xfrm>
              <a:off x="5043" y="3252"/>
              <a:ext cx="5" cy="5"/>
            </a:xfrm>
            <a:custGeom>
              <a:avLst/>
              <a:gdLst>
                <a:gd name="T0" fmla="*/ 0 w 2"/>
                <a:gd name="T1" fmla="*/ 2 h 2"/>
                <a:gd name="T2" fmla="*/ 0 w 2"/>
                <a:gd name="T3" fmla="*/ 2 h 2"/>
                <a:gd name="T4" fmla="*/ 0 w 2"/>
                <a:gd name="T5" fmla="*/ 1 h 2"/>
                <a:gd name="T6" fmla="*/ 2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1"/>
                    <a:pt x="0" y="1"/>
                    <a:pt x="0" y="1"/>
                  </a:cubicBezTo>
                  <a:cubicBezTo>
                    <a:pt x="2" y="0"/>
                    <a:pt x="2" y="0"/>
                    <a:pt x="2" y="0"/>
                  </a:cubicBezTo>
                  <a:cubicBezTo>
                    <a:pt x="2" y="0"/>
                    <a:pt x="2" y="0"/>
                    <a:pt x="2" y="0"/>
                  </a:cubicBezTo>
                  <a:cubicBezTo>
                    <a:pt x="2" y="0"/>
                    <a:pt x="2" y="0"/>
                    <a:pt x="2"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05" name="Freeform 338"/>
            <p:cNvSpPr>
              <a:spLocks/>
            </p:cNvSpPr>
            <p:nvPr/>
          </p:nvSpPr>
          <p:spPr bwMode="auto">
            <a:xfrm>
              <a:off x="5045" y="3255"/>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06" name="Freeform 339"/>
            <p:cNvSpPr>
              <a:spLocks/>
            </p:cNvSpPr>
            <p:nvPr/>
          </p:nvSpPr>
          <p:spPr bwMode="auto">
            <a:xfrm>
              <a:off x="5045" y="3255"/>
              <a:ext cx="5" cy="5"/>
            </a:xfrm>
            <a:custGeom>
              <a:avLst/>
              <a:gdLst>
                <a:gd name="T0" fmla="*/ 0 w 2"/>
                <a:gd name="T1" fmla="*/ 2 h 2"/>
                <a:gd name="T2" fmla="*/ 0 w 2"/>
                <a:gd name="T3" fmla="*/ 2 h 2"/>
                <a:gd name="T4" fmla="*/ 0 w 2"/>
                <a:gd name="T5" fmla="*/ 1 h 2"/>
                <a:gd name="T6" fmla="*/ 2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1"/>
                    <a:pt x="0" y="1"/>
                  </a:cubicBezTo>
                  <a:cubicBezTo>
                    <a:pt x="1" y="1"/>
                    <a:pt x="1" y="1"/>
                    <a:pt x="2" y="0"/>
                  </a:cubicBezTo>
                  <a:cubicBezTo>
                    <a:pt x="2" y="0"/>
                    <a:pt x="2"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07" name="Freeform 340"/>
            <p:cNvSpPr>
              <a:spLocks/>
            </p:cNvSpPr>
            <p:nvPr/>
          </p:nvSpPr>
          <p:spPr bwMode="auto">
            <a:xfrm>
              <a:off x="5048" y="3257"/>
              <a:ext cx="2"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08" name="Freeform 341"/>
            <p:cNvSpPr>
              <a:spLocks/>
            </p:cNvSpPr>
            <p:nvPr/>
          </p:nvSpPr>
          <p:spPr bwMode="auto">
            <a:xfrm>
              <a:off x="5048" y="3260"/>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1 h 1"/>
                <a:gd name="T14" fmla="*/ 0 w 1"/>
                <a:gd name="T15" fmla="*/ 1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1" y="1"/>
                    <a:pt x="1" y="1"/>
                    <a:pt x="1" y="1"/>
                  </a:cubicBezTo>
                  <a:cubicBezTo>
                    <a:pt x="1" y="1"/>
                    <a:pt x="1"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09" name="Freeform 342"/>
            <p:cNvSpPr>
              <a:spLocks/>
            </p:cNvSpPr>
            <p:nvPr/>
          </p:nvSpPr>
          <p:spPr bwMode="auto">
            <a:xfrm>
              <a:off x="5048" y="3262"/>
              <a:ext cx="5" cy="3"/>
            </a:xfrm>
            <a:custGeom>
              <a:avLst/>
              <a:gdLst>
                <a:gd name="T0" fmla="*/ 1 w 2"/>
                <a:gd name="T1" fmla="*/ 1 h 1"/>
                <a:gd name="T2" fmla="*/ 0 w 2"/>
                <a:gd name="T3" fmla="*/ 1 h 1"/>
                <a:gd name="T4" fmla="*/ 0 w 2"/>
                <a:gd name="T5" fmla="*/ 0 h 1"/>
                <a:gd name="T6" fmla="*/ 1 w 2"/>
                <a:gd name="T7" fmla="*/ 0 h 1"/>
                <a:gd name="T8" fmla="*/ 1 w 2"/>
                <a:gd name="T9" fmla="*/ 0 h 1"/>
                <a:gd name="T10" fmla="*/ 1 w 2"/>
                <a:gd name="T11" fmla="*/ 0 h 1"/>
                <a:gd name="T12" fmla="*/ 1 w 2"/>
                <a:gd name="T13" fmla="*/ 0 h 1"/>
                <a:gd name="T14" fmla="*/ 1 w 2"/>
                <a:gd name="T15" fmla="*/ 0 h 1"/>
                <a:gd name="T16" fmla="*/ 1 w 2"/>
                <a:gd name="T17" fmla="*/ 1 h 1"/>
                <a:gd name="T18" fmla="*/ 1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1" y="1"/>
                  </a:moveTo>
                  <a:cubicBezTo>
                    <a:pt x="1" y="1"/>
                    <a:pt x="0" y="1"/>
                    <a:pt x="0" y="1"/>
                  </a:cubicBezTo>
                  <a:cubicBezTo>
                    <a:pt x="0" y="1"/>
                    <a:pt x="0" y="0"/>
                    <a:pt x="0" y="0"/>
                  </a:cubicBezTo>
                  <a:cubicBezTo>
                    <a:pt x="1" y="0"/>
                    <a:pt x="1" y="0"/>
                    <a:pt x="1" y="0"/>
                  </a:cubicBezTo>
                  <a:cubicBezTo>
                    <a:pt x="1" y="0"/>
                    <a:pt x="1" y="0"/>
                    <a:pt x="1" y="0"/>
                  </a:cubicBezTo>
                  <a:cubicBezTo>
                    <a:pt x="1" y="0"/>
                    <a:pt x="1" y="0"/>
                    <a:pt x="1" y="0"/>
                  </a:cubicBezTo>
                  <a:cubicBezTo>
                    <a:pt x="2" y="0"/>
                    <a:pt x="2" y="0"/>
                    <a:pt x="1" y="0"/>
                  </a:cubicBezTo>
                  <a:cubicBezTo>
                    <a:pt x="1" y="0"/>
                    <a:pt x="1" y="0"/>
                    <a:pt x="1"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10" name="Freeform 343"/>
            <p:cNvSpPr>
              <a:spLocks/>
            </p:cNvSpPr>
            <p:nvPr/>
          </p:nvSpPr>
          <p:spPr bwMode="auto">
            <a:xfrm>
              <a:off x="5060" y="3270"/>
              <a:ext cx="3" cy="5"/>
            </a:xfrm>
            <a:custGeom>
              <a:avLst/>
              <a:gdLst>
                <a:gd name="T0" fmla="*/ 0 w 1"/>
                <a:gd name="T1" fmla="*/ 2 h 2"/>
                <a:gd name="T2" fmla="*/ 0 w 1"/>
                <a:gd name="T3" fmla="*/ 2 h 2"/>
                <a:gd name="T4" fmla="*/ 0 w 1"/>
                <a:gd name="T5" fmla="*/ 2 h 2"/>
                <a:gd name="T6" fmla="*/ 0 w 1"/>
                <a:gd name="T7" fmla="*/ 1 h 2"/>
                <a:gd name="T8" fmla="*/ 0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2"/>
                    <a:pt x="0" y="1"/>
                    <a:pt x="0" y="1"/>
                  </a:cubicBezTo>
                  <a:cubicBezTo>
                    <a:pt x="0" y="1"/>
                    <a:pt x="0" y="0"/>
                    <a:pt x="0" y="0"/>
                  </a:cubicBezTo>
                  <a:cubicBezTo>
                    <a:pt x="1" y="1"/>
                    <a:pt x="1" y="1"/>
                    <a:pt x="1" y="1"/>
                  </a:cubicBezTo>
                  <a:cubicBezTo>
                    <a:pt x="0" y="1"/>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11" name="Freeform 344"/>
            <p:cNvSpPr>
              <a:spLocks/>
            </p:cNvSpPr>
            <p:nvPr/>
          </p:nvSpPr>
          <p:spPr bwMode="auto">
            <a:xfrm>
              <a:off x="5060" y="3270"/>
              <a:ext cx="3" cy="7"/>
            </a:xfrm>
            <a:custGeom>
              <a:avLst/>
              <a:gdLst>
                <a:gd name="T0" fmla="*/ 0 w 1"/>
                <a:gd name="T1" fmla="*/ 3 h 3"/>
                <a:gd name="T2" fmla="*/ 0 w 1"/>
                <a:gd name="T3" fmla="*/ 3 h 3"/>
                <a:gd name="T4" fmla="*/ 0 w 1"/>
                <a:gd name="T5" fmla="*/ 3 h 3"/>
                <a:gd name="T6" fmla="*/ 1 w 1"/>
                <a:gd name="T7" fmla="*/ 1 h 3"/>
                <a:gd name="T8" fmla="*/ 1 w 1"/>
                <a:gd name="T9" fmla="*/ 1 h 3"/>
                <a:gd name="T10" fmla="*/ 1 w 1"/>
                <a:gd name="T11" fmla="*/ 1 h 3"/>
                <a:gd name="T12" fmla="*/ 0 w 1"/>
                <a:gd name="T13" fmla="*/ 3 h 3"/>
                <a:gd name="T14" fmla="*/ 0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3"/>
                  </a:moveTo>
                  <a:cubicBezTo>
                    <a:pt x="0" y="3"/>
                    <a:pt x="0" y="3"/>
                    <a:pt x="0" y="3"/>
                  </a:cubicBezTo>
                  <a:cubicBezTo>
                    <a:pt x="0" y="3"/>
                    <a:pt x="0" y="3"/>
                    <a:pt x="0" y="3"/>
                  </a:cubicBezTo>
                  <a:cubicBezTo>
                    <a:pt x="0" y="2"/>
                    <a:pt x="1" y="1"/>
                    <a:pt x="1" y="1"/>
                  </a:cubicBezTo>
                  <a:cubicBezTo>
                    <a:pt x="1" y="1"/>
                    <a:pt x="1" y="0"/>
                    <a:pt x="1" y="1"/>
                  </a:cubicBezTo>
                  <a:cubicBezTo>
                    <a:pt x="1" y="1"/>
                    <a:pt x="1" y="1"/>
                    <a:pt x="1" y="1"/>
                  </a:cubicBezTo>
                  <a:cubicBezTo>
                    <a:pt x="1" y="1"/>
                    <a:pt x="1"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12" name="Freeform 345"/>
            <p:cNvSpPr>
              <a:spLocks/>
            </p:cNvSpPr>
            <p:nvPr/>
          </p:nvSpPr>
          <p:spPr bwMode="auto">
            <a:xfrm>
              <a:off x="5048" y="3290"/>
              <a:ext cx="2" cy="5"/>
            </a:xfrm>
            <a:custGeom>
              <a:avLst/>
              <a:gdLst>
                <a:gd name="T0" fmla="*/ 0 w 1"/>
                <a:gd name="T1" fmla="*/ 2 h 2"/>
                <a:gd name="T2" fmla="*/ 0 w 1"/>
                <a:gd name="T3" fmla="*/ 2 h 2"/>
                <a:gd name="T4" fmla="*/ 0 w 1"/>
                <a:gd name="T5" fmla="*/ 2 h 2"/>
                <a:gd name="T6" fmla="*/ 0 w 1"/>
                <a:gd name="T7" fmla="*/ 1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2"/>
                    <a:pt x="0" y="1"/>
                    <a:pt x="0" y="1"/>
                  </a:cubicBezTo>
                  <a:cubicBezTo>
                    <a:pt x="0" y="0"/>
                    <a:pt x="1" y="0"/>
                    <a:pt x="1" y="0"/>
                  </a:cubicBezTo>
                  <a:cubicBezTo>
                    <a:pt x="1" y="0"/>
                    <a:pt x="1" y="1"/>
                    <a:pt x="1" y="1"/>
                  </a:cubicBezTo>
                  <a:cubicBezTo>
                    <a:pt x="1" y="1"/>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13" name="Freeform 346"/>
            <p:cNvSpPr>
              <a:spLocks/>
            </p:cNvSpPr>
            <p:nvPr/>
          </p:nvSpPr>
          <p:spPr bwMode="auto">
            <a:xfrm>
              <a:off x="5048" y="3293"/>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14" name="Freeform 347"/>
            <p:cNvSpPr>
              <a:spLocks/>
            </p:cNvSpPr>
            <p:nvPr/>
          </p:nvSpPr>
          <p:spPr bwMode="auto">
            <a:xfrm>
              <a:off x="5053" y="3290"/>
              <a:ext cx="2" cy="8"/>
            </a:xfrm>
            <a:custGeom>
              <a:avLst/>
              <a:gdLst>
                <a:gd name="T0" fmla="*/ 0 w 1"/>
                <a:gd name="T1" fmla="*/ 3 h 3"/>
                <a:gd name="T2" fmla="*/ 0 w 1"/>
                <a:gd name="T3" fmla="*/ 3 h 3"/>
                <a:gd name="T4" fmla="*/ 0 w 1"/>
                <a:gd name="T5" fmla="*/ 3 h 3"/>
                <a:gd name="T6" fmla="*/ 1 w 1"/>
                <a:gd name="T7" fmla="*/ 0 h 3"/>
                <a:gd name="T8" fmla="*/ 1 w 1"/>
                <a:gd name="T9" fmla="*/ 0 h 3"/>
                <a:gd name="T10" fmla="*/ 1 w 1"/>
                <a:gd name="T11" fmla="*/ 0 h 3"/>
                <a:gd name="T12" fmla="*/ 0 w 1"/>
                <a:gd name="T13" fmla="*/ 3 h 3"/>
                <a:gd name="T14" fmla="*/ 0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3"/>
                  </a:moveTo>
                  <a:cubicBezTo>
                    <a:pt x="0" y="3"/>
                    <a:pt x="0" y="3"/>
                    <a:pt x="0" y="3"/>
                  </a:cubicBezTo>
                  <a:cubicBezTo>
                    <a:pt x="0" y="3"/>
                    <a:pt x="0" y="3"/>
                    <a:pt x="0" y="3"/>
                  </a:cubicBezTo>
                  <a:cubicBezTo>
                    <a:pt x="1" y="0"/>
                    <a:pt x="1" y="0"/>
                    <a:pt x="1" y="0"/>
                  </a:cubicBezTo>
                  <a:cubicBezTo>
                    <a:pt x="1" y="0"/>
                    <a:pt x="1" y="0"/>
                    <a:pt x="1" y="0"/>
                  </a:cubicBezTo>
                  <a:cubicBezTo>
                    <a:pt x="1" y="0"/>
                    <a:pt x="1" y="0"/>
                    <a:pt x="1" y="0"/>
                  </a:cubicBezTo>
                  <a:cubicBezTo>
                    <a:pt x="0" y="3"/>
                    <a:pt x="0" y="3"/>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15" name="Freeform 348"/>
            <p:cNvSpPr>
              <a:spLocks/>
            </p:cNvSpPr>
            <p:nvPr/>
          </p:nvSpPr>
          <p:spPr bwMode="auto">
            <a:xfrm>
              <a:off x="5055" y="3288"/>
              <a:ext cx="3" cy="7"/>
            </a:xfrm>
            <a:custGeom>
              <a:avLst/>
              <a:gdLst>
                <a:gd name="T0" fmla="*/ 0 w 1"/>
                <a:gd name="T1" fmla="*/ 3 h 3"/>
                <a:gd name="T2" fmla="*/ 0 w 1"/>
                <a:gd name="T3" fmla="*/ 3 h 3"/>
                <a:gd name="T4" fmla="*/ 0 w 1"/>
                <a:gd name="T5" fmla="*/ 3 h 3"/>
                <a:gd name="T6" fmla="*/ 1 w 1"/>
                <a:gd name="T7" fmla="*/ 0 h 3"/>
                <a:gd name="T8" fmla="*/ 1 w 1"/>
                <a:gd name="T9" fmla="*/ 0 h 3"/>
                <a:gd name="T10" fmla="*/ 1 w 1"/>
                <a:gd name="T11" fmla="*/ 0 h 3"/>
                <a:gd name="T12" fmla="*/ 0 w 1"/>
                <a:gd name="T13" fmla="*/ 3 h 3"/>
                <a:gd name="T14" fmla="*/ 0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3"/>
                  </a:moveTo>
                  <a:cubicBezTo>
                    <a:pt x="0" y="3"/>
                    <a:pt x="0" y="3"/>
                    <a:pt x="0" y="3"/>
                  </a:cubicBezTo>
                  <a:cubicBezTo>
                    <a:pt x="0" y="3"/>
                    <a:pt x="0" y="3"/>
                    <a:pt x="0" y="3"/>
                  </a:cubicBezTo>
                  <a:cubicBezTo>
                    <a:pt x="0" y="2"/>
                    <a:pt x="0" y="1"/>
                    <a:pt x="1" y="0"/>
                  </a:cubicBezTo>
                  <a:cubicBezTo>
                    <a:pt x="1" y="0"/>
                    <a:pt x="1" y="0"/>
                    <a:pt x="1" y="0"/>
                  </a:cubicBezTo>
                  <a:cubicBezTo>
                    <a:pt x="1" y="0"/>
                    <a:pt x="1" y="0"/>
                    <a:pt x="1" y="0"/>
                  </a:cubicBezTo>
                  <a:cubicBezTo>
                    <a:pt x="1" y="1"/>
                    <a:pt x="0"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16" name="Freeform 349"/>
            <p:cNvSpPr>
              <a:spLocks/>
            </p:cNvSpPr>
            <p:nvPr/>
          </p:nvSpPr>
          <p:spPr bwMode="auto">
            <a:xfrm>
              <a:off x="5004" y="3275"/>
              <a:ext cx="3" cy="7"/>
            </a:xfrm>
            <a:custGeom>
              <a:avLst/>
              <a:gdLst>
                <a:gd name="T0" fmla="*/ 0 w 1"/>
                <a:gd name="T1" fmla="*/ 3 h 3"/>
                <a:gd name="T2" fmla="*/ 0 w 1"/>
                <a:gd name="T3" fmla="*/ 3 h 3"/>
                <a:gd name="T4" fmla="*/ 0 w 1"/>
                <a:gd name="T5" fmla="*/ 2 h 3"/>
                <a:gd name="T6" fmla="*/ 0 w 1"/>
                <a:gd name="T7" fmla="*/ 1 h 3"/>
                <a:gd name="T8" fmla="*/ 0 w 1"/>
                <a:gd name="T9" fmla="*/ 0 h 3"/>
                <a:gd name="T10" fmla="*/ 0 w 1"/>
                <a:gd name="T11" fmla="*/ 0 h 3"/>
                <a:gd name="T12" fmla="*/ 1 w 1"/>
                <a:gd name="T13" fmla="*/ 1 h 3"/>
                <a:gd name="T14" fmla="*/ 1 w 1"/>
                <a:gd name="T15" fmla="*/ 1 h 3"/>
                <a:gd name="T16" fmla="*/ 1 w 1"/>
                <a:gd name="T17" fmla="*/ 1 h 3"/>
                <a:gd name="T18" fmla="*/ 0 w 1"/>
                <a:gd name="T19" fmla="*/ 2 h 3"/>
                <a:gd name="T20" fmla="*/ 0 w 1"/>
                <a:gd name="T21" fmla="*/ 3 h 3"/>
                <a:gd name="T22" fmla="*/ 0 w 1"/>
                <a:gd name="T23" fmla="*/ 3 h 3"/>
                <a:gd name="T24" fmla="*/ 0 w 1"/>
                <a:gd name="T2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3">
                  <a:moveTo>
                    <a:pt x="0" y="3"/>
                  </a:moveTo>
                  <a:cubicBezTo>
                    <a:pt x="0" y="3"/>
                    <a:pt x="0" y="3"/>
                    <a:pt x="0" y="3"/>
                  </a:cubicBezTo>
                  <a:cubicBezTo>
                    <a:pt x="0" y="3"/>
                    <a:pt x="0" y="2"/>
                    <a:pt x="0" y="2"/>
                  </a:cubicBezTo>
                  <a:cubicBezTo>
                    <a:pt x="0" y="1"/>
                    <a:pt x="0" y="1"/>
                    <a:pt x="0" y="1"/>
                  </a:cubicBezTo>
                  <a:cubicBezTo>
                    <a:pt x="0" y="1"/>
                    <a:pt x="0" y="1"/>
                    <a:pt x="0" y="0"/>
                  </a:cubicBezTo>
                  <a:cubicBezTo>
                    <a:pt x="0" y="0"/>
                    <a:pt x="0" y="0"/>
                    <a:pt x="0" y="0"/>
                  </a:cubicBezTo>
                  <a:cubicBezTo>
                    <a:pt x="1" y="0"/>
                    <a:pt x="1" y="0"/>
                    <a:pt x="1" y="1"/>
                  </a:cubicBezTo>
                  <a:cubicBezTo>
                    <a:pt x="1" y="1"/>
                    <a:pt x="1" y="1"/>
                    <a:pt x="1" y="1"/>
                  </a:cubicBezTo>
                  <a:cubicBezTo>
                    <a:pt x="1" y="1"/>
                    <a:pt x="1" y="1"/>
                    <a:pt x="1" y="1"/>
                  </a:cubicBezTo>
                  <a:cubicBezTo>
                    <a:pt x="0" y="2"/>
                    <a:pt x="0" y="2"/>
                    <a:pt x="0" y="2"/>
                  </a:cubicBezTo>
                  <a:cubicBezTo>
                    <a:pt x="0" y="2"/>
                    <a:pt x="0" y="2"/>
                    <a:pt x="0" y="3"/>
                  </a:cubicBezTo>
                  <a:cubicBezTo>
                    <a:pt x="0" y="3"/>
                    <a:pt x="0" y="3"/>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17" name="Freeform 350"/>
            <p:cNvSpPr>
              <a:spLocks/>
            </p:cNvSpPr>
            <p:nvPr/>
          </p:nvSpPr>
          <p:spPr bwMode="auto">
            <a:xfrm>
              <a:off x="5004" y="3277"/>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1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1"/>
                    <a:pt x="1" y="1"/>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18" name="Freeform 351"/>
            <p:cNvSpPr>
              <a:spLocks noEditPoints="1"/>
            </p:cNvSpPr>
            <p:nvPr/>
          </p:nvSpPr>
          <p:spPr bwMode="auto">
            <a:xfrm>
              <a:off x="4997" y="3232"/>
              <a:ext cx="68" cy="68"/>
            </a:xfrm>
            <a:custGeom>
              <a:avLst/>
              <a:gdLst>
                <a:gd name="T0" fmla="*/ 11 w 27"/>
                <a:gd name="T1" fmla="*/ 26 h 27"/>
                <a:gd name="T2" fmla="*/ 6 w 27"/>
                <a:gd name="T3" fmla="*/ 24 h 27"/>
                <a:gd name="T4" fmla="*/ 3 w 27"/>
                <a:gd name="T5" fmla="*/ 21 h 27"/>
                <a:gd name="T6" fmla="*/ 1 w 27"/>
                <a:gd name="T7" fmla="*/ 16 h 27"/>
                <a:gd name="T8" fmla="*/ 1 w 27"/>
                <a:gd name="T9" fmla="*/ 11 h 27"/>
                <a:gd name="T10" fmla="*/ 3 w 27"/>
                <a:gd name="T11" fmla="*/ 6 h 27"/>
                <a:gd name="T12" fmla="*/ 6 w 27"/>
                <a:gd name="T13" fmla="*/ 2 h 27"/>
                <a:gd name="T14" fmla="*/ 11 w 27"/>
                <a:gd name="T15" fmla="*/ 0 h 27"/>
                <a:gd name="T16" fmla="*/ 16 w 27"/>
                <a:gd name="T17" fmla="*/ 0 h 27"/>
                <a:gd name="T18" fmla="*/ 21 w 27"/>
                <a:gd name="T19" fmla="*/ 2 h 27"/>
                <a:gd name="T20" fmla="*/ 24 w 27"/>
                <a:gd name="T21" fmla="*/ 5 h 27"/>
                <a:gd name="T22" fmla="*/ 25 w 27"/>
                <a:gd name="T23" fmla="*/ 6 h 27"/>
                <a:gd name="T24" fmla="*/ 24 w 27"/>
                <a:gd name="T25" fmla="*/ 8 h 27"/>
                <a:gd name="T26" fmla="*/ 23 w 27"/>
                <a:gd name="T27" fmla="*/ 7 h 27"/>
                <a:gd name="T28" fmla="*/ 27 w 27"/>
                <a:gd name="T29" fmla="*/ 11 h 27"/>
                <a:gd name="T30" fmla="*/ 24 w 27"/>
                <a:gd name="T31" fmla="*/ 17 h 27"/>
                <a:gd name="T32" fmla="*/ 25 w 27"/>
                <a:gd name="T33" fmla="*/ 21 h 27"/>
                <a:gd name="T34" fmla="*/ 20 w 27"/>
                <a:gd name="T35" fmla="*/ 23 h 27"/>
                <a:gd name="T36" fmla="*/ 16 w 27"/>
                <a:gd name="T37" fmla="*/ 27 h 27"/>
                <a:gd name="T38" fmla="*/ 16 w 27"/>
                <a:gd name="T39" fmla="*/ 26 h 27"/>
                <a:gd name="T40" fmla="*/ 20 w 27"/>
                <a:gd name="T41" fmla="*/ 22 h 27"/>
                <a:gd name="T42" fmla="*/ 24 w 27"/>
                <a:gd name="T43" fmla="*/ 21 h 27"/>
                <a:gd name="T44" fmla="*/ 24 w 27"/>
                <a:gd name="T45" fmla="*/ 17 h 27"/>
                <a:gd name="T46" fmla="*/ 24 w 27"/>
                <a:gd name="T47" fmla="*/ 11 h 27"/>
                <a:gd name="T48" fmla="*/ 23 w 27"/>
                <a:gd name="T49" fmla="*/ 7 h 27"/>
                <a:gd name="T50" fmla="*/ 23 w 27"/>
                <a:gd name="T51" fmla="*/ 5 h 27"/>
                <a:gd name="T52" fmla="*/ 20 w 27"/>
                <a:gd name="T53" fmla="*/ 4 h 27"/>
                <a:gd name="T54" fmla="*/ 16 w 27"/>
                <a:gd name="T55" fmla="*/ 1 h 27"/>
                <a:gd name="T56" fmla="*/ 12 w 27"/>
                <a:gd name="T57" fmla="*/ 3 h 27"/>
                <a:gd name="T58" fmla="*/ 6 w 27"/>
                <a:gd name="T59" fmla="*/ 3 h 27"/>
                <a:gd name="T60" fmla="*/ 5 w 27"/>
                <a:gd name="T61" fmla="*/ 7 h 27"/>
                <a:gd name="T62" fmla="*/ 1 w 27"/>
                <a:gd name="T63" fmla="*/ 11 h 27"/>
                <a:gd name="T64" fmla="*/ 3 w 27"/>
                <a:gd name="T65" fmla="*/ 15 h 27"/>
                <a:gd name="T66" fmla="*/ 3 w 27"/>
                <a:gd name="T67" fmla="*/ 21 h 27"/>
                <a:gd name="T68" fmla="*/ 8 w 27"/>
                <a:gd name="T69" fmla="*/ 22 h 27"/>
                <a:gd name="T70" fmla="*/ 12 w 27"/>
                <a:gd name="T71" fmla="*/ 26 h 27"/>
                <a:gd name="T72" fmla="*/ 8 w 27"/>
                <a:gd name="T73" fmla="*/ 7 h 27"/>
                <a:gd name="T74" fmla="*/ 20 w 27"/>
                <a:gd name="T75" fmla="*/ 19 h 27"/>
                <a:gd name="T76" fmla="*/ 19 w 27"/>
                <a:gd name="T77" fmla="*/ 20 h 27"/>
                <a:gd name="T78" fmla="*/ 14 w 27"/>
                <a:gd name="T79" fmla="*/ 22 h 27"/>
                <a:gd name="T80" fmla="*/ 8 w 27"/>
                <a:gd name="T81" fmla="*/ 19 h 27"/>
                <a:gd name="T82" fmla="*/ 19 w 27"/>
                <a:gd name="T83"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 h="27">
                  <a:moveTo>
                    <a:pt x="14" y="27"/>
                  </a:moveTo>
                  <a:cubicBezTo>
                    <a:pt x="13" y="27"/>
                    <a:pt x="12" y="27"/>
                    <a:pt x="11" y="27"/>
                  </a:cubicBezTo>
                  <a:cubicBezTo>
                    <a:pt x="11" y="27"/>
                    <a:pt x="11" y="27"/>
                    <a:pt x="11" y="26"/>
                  </a:cubicBezTo>
                  <a:cubicBezTo>
                    <a:pt x="11" y="24"/>
                    <a:pt x="11" y="24"/>
                    <a:pt x="11" y="24"/>
                  </a:cubicBezTo>
                  <a:cubicBezTo>
                    <a:pt x="10" y="24"/>
                    <a:pt x="9" y="24"/>
                    <a:pt x="8" y="23"/>
                  </a:cubicBezTo>
                  <a:cubicBezTo>
                    <a:pt x="6" y="24"/>
                    <a:pt x="6" y="24"/>
                    <a:pt x="6" y="24"/>
                  </a:cubicBezTo>
                  <a:cubicBezTo>
                    <a:pt x="6" y="24"/>
                    <a:pt x="6" y="24"/>
                    <a:pt x="6" y="24"/>
                  </a:cubicBezTo>
                  <a:cubicBezTo>
                    <a:pt x="5" y="23"/>
                    <a:pt x="3" y="22"/>
                    <a:pt x="3" y="21"/>
                  </a:cubicBezTo>
                  <a:cubicBezTo>
                    <a:pt x="3" y="21"/>
                    <a:pt x="3" y="21"/>
                    <a:pt x="3" y="21"/>
                  </a:cubicBezTo>
                  <a:cubicBezTo>
                    <a:pt x="4" y="19"/>
                    <a:pt x="4" y="19"/>
                    <a:pt x="4" y="19"/>
                  </a:cubicBezTo>
                  <a:cubicBezTo>
                    <a:pt x="3" y="18"/>
                    <a:pt x="3" y="17"/>
                    <a:pt x="3" y="16"/>
                  </a:cubicBezTo>
                  <a:cubicBezTo>
                    <a:pt x="1" y="16"/>
                    <a:pt x="1" y="16"/>
                    <a:pt x="1" y="16"/>
                  </a:cubicBezTo>
                  <a:cubicBezTo>
                    <a:pt x="0" y="16"/>
                    <a:pt x="0" y="16"/>
                    <a:pt x="0" y="16"/>
                  </a:cubicBezTo>
                  <a:cubicBezTo>
                    <a:pt x="0" y="14"/>
                    <a:pt x="0" y="13"/>
                    <a:pt x="0" y="11"/>
                  </a:cubicBezTo>
                  <a:cubicBezTo>
                    <a:pt x="0" y="11"/>
                    <a:pt x="0" y="11"/>
                    <a:pt x="1" y="11"/>
                  </a:cubicBezTo>
                  <a:cubicBezTo>
                    <a:pt x="3" y="11"/>
                    <a:pt x="3" y="11"/>
                    <a:pt x="3" y="11"/>
                  </a:cubicBezTo>
                  <a:cubicBezTo>
                    <a:pt x="3" y="10"/>
                    <a:pt x="3" y="8"/>
                    <a:pt x="4" y="7"/>
                  </a:cubicBezTo>
                  <a:cubicBezTo>
                    <a:pt x="3" y="6"/>
                    <a:pt x="3" y="6"/>
                    <a:pt x="3" y="6"/>
                  </a:cubicBezTo>
                  <a:cubicBezTo>
                    <a:pt x="3" y="6"/>
                    <a:pt x="3" y="6"/>
                    <a:pt x="3" y="5"/>
                  </a:cubicBezTo>
                  <a:cubicBezTo>
                    <a:pt x="4" y="4"/>
                    <a:pt x="5" y="3"/>
                    <a:pt x="6" y="2"/>
                  </a:cubicBezTo>
                  <a:cubicBezTo>
                    <a:pt x="6" y="2"/>
                    <a:pt x="6" y="2"/>
                    <a:pt x="6" y="2"/>
                  </a:cubicBezTo>
                  <a:cubicBezTo>
                    <a:pt x="8" y="4"/>
                    <a:pt x="8" y="4"/>
                    <a:pt x="8" y="4"/>
                  </a:cubicBezTo>
                  <a:cubicBezTo>
                    <a:pt x="9" y="3"/>
                    <a:pt x="10" y="3"/>
                    <a:pt x="11" y="2"/>
                  </a:cubicBezTo>
                  <a:cubicBezTo>
                    <a:pt x="11" y="0"/>
                    <a:pt x="11" y="0"/>
                    <a:pt x="11" y="0"/>
                  </a:cubicBezTo>
                  <a:cubicBezTo>
                    <a:pt x="11" y="0"/>
                    <a:pt x="11" y="0"/>
                    <a:pt x="11" y="0"/>
                  </a:cubicBezTo>
                  <a:cubicBezTo>
                    <a:pt x="13" y="0"/>
                    <a:pt x="14" y="0"/>
                    <a:pt x="16" y="0"/>
                  </a:cubicBezTo>
                  <a:cubicBezTo>
                    <a:pt x="16" y="0"/>
                    <a:pt x="16" y="0"/>
                    <a:pt x="16" y="0"/>
                  </a:cubicBezTo>
                  <a:cubicBezTo>
                    <a:pt x="16" y="2"/>
                    <a:pt x="16" y="2"/>
                    <a:pt x="16" y="2"/>
                  </a:cubicBezTo>
                  <a:cubicBezTo>
                    <a:pt x="17" y="3"/>
                    <a:pt x="19" y="3"/>
                    <a:pt x="20" y="4"/>
                  </a:cubicBezTo>
                  <a:cubicBezTo>
                    <a:pt x="21" y="2"/>
                    <a:pt x="21" y="2"/>
                    <a:pt x="21" y="2"/>
                  </a:cubicBezTo>
                  <a:cubicBezTo>
                    <a:pt x="21" y="2"/>
                    <a:pt x="21" y="2"/>
                    <a:pt x="21" y="2"/>
                  </a:cubicBezTo>
                  <a:cubicBezTo>
                    <a:pt x="22" y="2"/>
                    <a:pt x="24" y="4"/>
                    <a:pt x="24" y="5"/>
                  </a:cubicBezTo>
                  <a:cubicBezTo>
                    <a:pt x="24" y="5"/>
                    <a:pt x="24" y="5"/>
                    <a:pt x="24" y="5"/>
                  </a:cubicBezTo>
                  <a:cubicBezTo>
                    <a:pt x="25" y="5"/>
                    <a:pt x="25" y="5"/>
                    <a:pt x="25" y="5"/>
                  </a:cubicBezTo>
                  <a:cubicBezTo>
                    <a:pt x="25" y="5"/>
                    <a:pt x="25" y="5"/>
                    <a:pt x="25" y="5"/>
                  </a:cubicBezTo>
                  <a:cubicBezTo>
                    <a:pt x="25" y="6"/>
                    <a:pt x="25" y="6"/>
                    <a:pt x="25" y="6"/>
                  </a:cubicBezTo>
                  <a:cubicBezTo>
                    <a:pt x="25" y="6"/>
                    <a:pt x="25" y="6"/>
                    <a:pt x="25" y="6"/>
                  </a:cubicBezTo>
                  <a:cubicBezTo>
                    <a:pt x="25" y="7"/>
                    <a:pt x="25" y="7"/>
                    <a:pt x="25" y="8"/>
                  </a:cubicBezTo>
                  <a:cubicBezTo>
                    <a:pt x="25" y="8"/>
                    <a:pt x="25" y="8"/>
                    <a:pt x="24" y="8"/>
                  </a:cubicBezTo>
                  <a:cubicBezTo>
                    <a:pt x="24" y="8"/>
                    <a:pt x="24" y="8"/>
                    <a:pt x="24" y="8"/>
                  </a:cubicBezTo>
                  <a:cubicBezTo>
                    <a:pt x="24" y="7"/>
                    <a:pt x="24" y="7"/>
                    <a:pt x="24" y="6"/>
                  </a:cubicBezTo>
                  <a:cubicBezTo>
                    <a:pt x="23" y="7"/>
                    <a:pt x="23" y="7"/>
                    <a:pt x="23" y="7"/>
                  </a:cubicBezTo>
                  <a:cubicBezTo>
                    <a:pt x="24" y="8"/>
                    <a:pt x="24" y="10"/>
                    <a:pt x="25" y="11"/>
                  </a:cubicBezTo>
                  <a:cubicBezTo>
                    <a:pt x="27" y="11"/>
                    <a:pt x="27" y="11"/>
                    <a:pt x="27" y="11"/>
                  </a:cubicBezTo>
                  <a:cubicBezTo>
                    <a:pt x="27" y="11"/>
                    <a:pt x="27" y="11"/>
                    <a:pt x="27" y="11"/>
                  </a:cubicBezTo>
                  <a:cubicBezTo>
                    <a:pt x="27" y="13"/>
                    <a:pt x="27" y="14"/>
                    <a:pt x="27" y="16"/>
                  </a:cubicBezTo>
                  <a:cubicBezTo>
                    <a:pt x="27" y="16"/>
                    <a:pt x="27" y="16"/>
                    <a:pt x="27" y="16"/>
                  </a:cubicBezTo>
                  <a:cubicBezTo>
                    <a:pt x="25" y="16"/>
                    <a:pt x="25" y="16"/>
                    <a:pt x="24" y="17"/>
                  </a:cubicBezTo>
                  <a:cubicBezTo>
                    <a:pt x="24" y="18"/>
                    <a:pt x="24" y="19"/>
                    <a:pt x="23" y="19"/>
                  </a:cubicBezTo>
                  <a:cubicBezTo>
                    <a:pt x="25" y="21"/>
                    <a:pt x="25" y="21"/>
                    <a:pt x="25" y="21"/>
                  </a:cubicBezTo>
                  <a:cubicBezTo>
                    <a:pt x="25" y="21"/>
                    <a:pt x="25" y="21"/>
                    <a:pt x="25" y="21"/>
                  </a:cubicBezTo>
                  <a:cubicBezTo>
                    <a:pt x="24" y="22"/>
                    <a:pt x="23" y="23"/>
                    <a:pt x="22" y="24"/>
                  </a:cubicBezTo>
                  <a:cubicBezTo>
                    <a:pt x="21" y="24"/>
                    <a:pt x="21" y="24"/>
                    <a:pt x="21" y="24"/>
                  </a:cubicBezTo>
                  <a:cubicBezTo>
                    <a:pt x="20" y="23"/>
                    <a:pt x="20" y="23"/>
                    <a:pt x="20" y="23"/>
                  </a:cubicBezTo>
                  <a:cubicBezTo>
                    <a:pt x="19" y="24"/>
                    <a:pt x="17" y="24"/>
                    <a:pt x="16" y="24"/>
                  </a:cubicBezTo>
                  <a:cubicBezTo>
                    <a:pt x="16" y="26"/>
                    <a:pt x="16" y="26"/>
                    <a:pt x="16" y="26"/>
                  </a:cubicBezTo>
                  <a:cubicBezTo>
                    <a:pt x="16" y="27"/>
                    <a:pt x="16" y="27"/>
                    <a:pt x="16" y="27"/>
                  </a:cubicBezTo>
                  <a:cubicBezTo>
                    <a:pt x="15" y="27"/>
                    <a:pt x="14" y="27"/>
                    <a:pt x="14" y="27"/>
                  </a:cubicBezTo>
                  <a:close/>
                  <a:moveTo>
                    <a:pt x="12" y="26"/>
                  </a:moveTo>
                  <a:cubicBezTo>
                    <a:pt x="13" y="26"/>
                    <a:pt x="14" y="26"/>
                    <a:pt x="16" y="26"/>
                  </a:cubicBezTo>
                  <a:cubicBezTo>
                    <a:pt x="16" y="24"/>
                    <a:pt x="16" y="24"/>
                    <a:pt x="16" y="24"/>
                  </a:cubicBezTo>
                  <a:cubicBezTo>
                    <a:pt x="16" y="24"/>
                    <a:pt x="16" y="24"/>
                    <a:pt x="16" y="24"/>
                  </a:cubicBezTo>
                  <a:cubicBezTo>
                    <a:pt x="17" y="24"/>
                    <a:pt x="18" y="23"/>
                    <a:pt x="20" y="22"/>
                  </a:cubicBezTo>
                  <a:cubicBezTo>
                    <a:pt x="20" y="22"/>
                    <a:pt x="20" y="22"/>
                    <a:pt x="20" y="22"/>
                  </a:cubicBezTo>
                  <a:cubicBezTo>
                    <a:pt x="21" y="24"/>
                    <a:pt x="21" y="24"/>
                    <a:pt x="21" y="24"/>
                  </a:cubicBezTo>
                  <a:cubicBezTo>
                    <a:pt x="22" y="23"/>
                    <a:pt x="23" y="22"/>
                    <a:pt x="24" y="21"/>
                  </a:cubicBezTo>
                  <a:cubicBezTo>
                    <a:pt x="23" y="20"/>
                    <a:pt x="23" y="20"/>
                    <a:pt x="23" y="20"/>
                  </a:cubicBezTo>
                  <a:cubicBezTo>
                    <a:pt x="23" y="20"/>
                    <a:pt x="23" y="19"/>
                    <a:pt x="23" y="19"/>
                  </a:cubicBezTo>
                  <a:cubicBezTo>
                    <a:pt x="23" y="19"/>
                    <a:pt x="23" y="18"/>
                    <a:pt x="24" y="17"/>
                  </a:cubicBezTo>
                  <a:cubicBezTo>
                    <a:pt x="24" y="16"/>
                    <a:pt x="24" y="15"/>
                    <a:pt x="26" y="15"/>
                  </a:cubicBezTo>
                  <a:cubicBezTo>
                    <a:pt x="27" y="14"/>
                    <a:pt x="27" y="13"/>
                    <a:pt x="26" y="11"/>
                  </a:cubicBezTo>
                  <a:cubicBezTo>
                    <a:pt x="24" y="11"/>
                    <a:pt x="24" y="11"/>
                    <a:pt x="24" y="11"/>
                  </a:cubicBezTo>
                  <a:cubicBezTo>
                    <a:pt x="24" y="11"/>
                    <a:pt x="24" y="11"/>
                    <a:pt x="24" y="11"/>
                  </a:cubicBezTo>
                  <a:cubicBezTo>
                    <a:pt x="24" y="10"/>
                    <a:pt x="23" y="9"/>
                    <a:pt x="23" y="7"/>
                  </a:cubicBezTo>
                  <a:cubicBezTo>
                    <a:pt x="23" y="7"/>
                    <a:pt x="23" y="7"/>
                    <a:pt x="23" y="7"/>
                  </a:cubicBezTo>
                  <a:cubicBezTo>
                    <a:pt x="24" y="6"/>
                    <a:pt x="24" y="6"/>
                    <a:pt x="24" y="6"/>
                  </a:cubicBezTo>
                  <a:cubicBezTo>
                    <a:pt x="24" y="6"/>
                    <a:pt x="24" y="6"/>
                    <a:pt x="24" y="6"/>
                  </a:cubicBezTo>
                  <a:cubicBezTo>
                    <a:pt x="24" y="5"/>
                    <a:pt x="24" y="5"/>
                    <a:pt x="23" y="5"/>
                  </a:cubicBezTo>
                  <a:cubicBezTo>
                    <a:pt x="23" y="5"/>
                    <a:pt x="22" y="3"/>
                    <a:pt x="21" y="3"/>
                  </a:cubicBezTo>
                  <a:cubicBezTo>
                    <a:pt x="20" y="4"/>
                    <a:pt x="20" y="4"/>
                    <a:pt x="20" y="4"/>
                  </a:cubicBezTo>
                  <a:cubicBezTo>
                    <a:pt x="20" y="4"/>
                    <a:pt x="20" y="4"/>
                    <a:pt x="20" y="4"/>
                  </a:cubicBezTo>
                  <a:cubicBezTo>
                    <a:pt x="18" y="4"/>
                    <a:pt x="17" y="3"/>
                    <a:pt x="16" y="3"/>
                  </a:cubicBezTo>
                  <a:cubicBezTo>
                    <a:pt x="16" y="3"/>
                    <a:pt x="16" y="3"/>
                    <a:pt x="16" y="3"/>
                  </a:cubicBezTo>
                  <a:cubicBezTo>
                    <a:pt x="16" y="1"/>
                    <a:pt x="16" y="1"/>
                    <a:pt x="16" y="1"/>
                  </a:cubicBezTo>
                  <a:cubicBezTo>
                    <a:pt x="14" y="0"/>
                    <a:pt x="13" y="0"/>
                    <a:pt x="12" y="1"/>
                  </a:cubicBezTo>
                  <a:cubicBezTo>
                    <a:pt x="12" y="3"/>
                    <a:pt x="12" y="3"/>
                    <a:pt x="12" y="3"/>
                  </a:cubicBezTo>
                  <a:cubicBezTo>
                    <a:pt x="12" y="3"/>
                    <a:pt x="12" y="3"/>
                    <a:pt x="12" y="3"/>
                  </a:cubicBezTo>
                  <a:cubicBezTo>
                    <a:pt x="10" y="3"/>
                    <a:pt x="9" y="4"/>
                    <a:pt x="8" y="4"/>
                  </a:cubicBezTo>
                  <a:cubicBezTo>
                    <a:pt x="8" y="4"/>
                    <a:pt x="7" y="4"/>
                    <a:pt x="7" y="4"/>
                  </a:cubicBezTo>
                  <a:cubicBezTo>
                    <a:pt x="6" y="3"/>
                    <a:pt x="6" y="3"/>
                    <a:pt x="6" y="3"/>
                  </a:cubicBezTo>
                  <a:cubicBezTo>
                    <a:pt x="5" y="4"/>
                    <a:pt x="4" y="5"/>
                    <a:pt x="3" y="6"/>
                  </a:cubicBezTo>
                  <a:cubicBezTo>
                    <a:pt x="5" y="7"/>
                    <a:pt x="5" y="7"/>
                    <a:pt x="5" y="7"/>
                  </a:cubicBezTo>
                  <a:cubicBezTo>
                    <a:pt x="5" y="7"/>
                    <a:pt x="5" y="7"/>
                    <a:pt x="5" y="7"/>
                  </a:cubicBezTo>
                  <a:cubicBezTo>
                    <a:pt x="4" y="9"/>
                    <a:pt x="3" y="10"/>
                    <a:pt x="3" y="11"/>
                  </a:cubicBezTo>
                  <a:cubicBezTo>
                    <a:pt x="3" y="11"/>
                    <a:pt x="3" y="11"/>
                    <a:pt x="3" y="11"/>
                  </a:cubicBezTo>
                  <a:cubicBezTo>
                    <a:pt x="1" y="11"/>
                    <a:pt x="1" y="11"/>
                    <a:pt x="1" y="11"/>
                  </a:cubicBezTo>
                  <a:cubicBezTo>
                    <a:pt x="1" y="13"/>
                    <a:pt x="1" y="14"/>
                    <a:pt x="1" y="15"/>
                  </a:cubicBezTo>
                  <a:cubicBezTo>
                    <a:pt x="3" y="15"/>
                    <a:pt x="3" y="15"/>
                    <a:pt x="3" y="15"/>
                  </a:cubicBezTo>
                  <a:cubicBezTo>
                    <a:pt x="3" y="15"/>
                    <a:pt x="3" y="15"/>
                    <a:pt x="3" y="15"/>
                  </a:cubicBezTo>
                  <a:cubicBezTo>
                    <a:pt x="3" y="17"/>
                    <a:pt x="4" y="18"/>
                    <a:pt x="5" y="19"/>
                  </a:cubicBezTo>
                  <a:cubicBezTo>
                    <a:pt x="5" y="19"/>
                    <a:pt x="5" y="20"/>
                    <a:pt x="5" y="20"/>
                  </a:cubicBezTo>
                  <a:cubicBezTo>
                    <a:pt x="3" y="21"/>
                    <a:pt x="3" y="21"/>
                    <a:pt x="3" y="21"/>
                  </a:cubicBezTo>
                  <a:cubicBezTo>
                    <a:pt x="4" y="22"/>
                    <a:pt x="5" y="23"/>
                    <a:pt x="6" y="24"/>
                  </a:cubicBezTo>
                  <a:cubicBezTo>
                    <a:pt x="7" y="22"/>
                    <a:pt x="7" y="22"/>
                    <a:pt x="7" y="22"/>
                  </a:cubicBezTo>
                  <a:cubicBezTo>
                    <a:pt x="7" y="22"/>
                    <a:pt x="8" y="22"/>
                    <a:pt x="8" y="22"/>
                  </a:cubicBezTo>
                  <a:cubicBezTo>
                    <a:pt x="9" y="23"/>
                    <a:pt x="10" y="24"/>
                    <a:pt x="12" y="24"/>
                  </a:cubicBezTo>
                  <a:cubicBezTo>
                    <a:pt x="12" y="24"/>
                    <a:pt x="12" y="24"/>
                    <a:pt x="12" y="24"/>
                  </a:cubicBezTo>
                  <a:lnTo>
                    <a:pt x="12" y="26"/>
                  </a:lnTo>
                  <a:close/>
                  <a:moveTo>
                    <a:pt x="14" y="22"/>
                  </a:moveTo>
                  <a:cubicBezTo>
                    <a:pt x="12" y="22"/>
                    <a:pt x="9" y="21"/>
                    <a:pt x="8" y="19"/>
                  </a:cubicBezTo>
                  <a:cubicBezTo>
                    <a:pt x="5" y="16"/>
                    <a:pt x="4" y="11"/>
                    <a:pt x="8" y="7"/>
                  </a:cubicBezTo>
                  <a:cubicBezTo>
                    <a:pt x="12" y="3"/>
                    <a:pt x="17" y="5"/>
                    <a:pt x="19" y="8"/>
                  </a:cubicBezTo>
                  <a:cubicBezTo>
                    <a:pt x="22" y="10"/>
                    <a:pt x="24" y="15"/>
                    <a:pt x="20" y="19"/>
                  </a:cubicBezTo>
                  <a:cubicBezTo>
                    <a:pt x="20" y="19"/>
                    <a:pt x="20" y="19"/>
                    <a:pt x="20" y="19"/>
                  </a:cubicBezTo>
                  <a:cubicBezTo>
                    <a:pt x="20" y="19"/>
                    <a:pt x="20" y="19"/>
                    <a:pt x="20" y="19"/>
                  </a:cubicBezTo>
                  <a:cubicBezTo>
                    <a:pt x="20" y="19"/>
                    <a:pt x="20" y="19"/>
                    <a:pt x="20" y="19"/>
                  </a:cubicBezTo>
                  <a:cubicBezTo>
                    <a:pt x="20" y="19"/>
                    <a:pt x="20" y="20"/>
                    <a:pt x="19" y="20"/>
                  </a:cubicBezTo>
                  <a:cubicBezTo>
                    <a:pt x="19" y="20"/>
                    <a:pt x="19" y="20"/>
                    <a:pt x="19" y="20"/>
                  </a:cubicBezTo>
                  <a:cubicBezTo>
                    <a:pt x="19" y="20"/>
                    <a:pt x="19" y="20"/>
                    <a:pt x="19" y="20"/>
                  </a:cubicBezTo>
                  <a:cubicBezTo>
                    <a:pt x="18" y="21"/>
                    <a:pt x="16" y="22"/>
                    <a:pt x="14" y="22"/>
                  </a:cubicBezTo>
                  <a:close/>
                  <a:moveTo>
                    <a:pt x="13" y="5"/>
                  </a:moveTo>
                  <a:cubicBezTo>
                    <a:pt x="12" y="5"/>
                    <a:pt x="10" y="6"/>
                    <a:pt x="8" y="8"/>
                  </a:cubicBezTo>
                  <a:cubicBezTo>
                    <a:pt x="4" y="11"/>
                    <a:pt x="6" y="16"/>
                    <a:pt x="8" y="19"/>
                  </a:cubicBezTo>
                  <a:cubicBezTo>
                    <a:pt x="11" y="21"/>
                    <a:pt x="15" y="23"/>
                    <a:pt x="19" y="19"/>
                  </a:cubicBezTo>
                  <a:cubicBezTo>
                    <a:pt x="19" y="19"/>
                    <a:pt x="19" y="19"/>
                    <a:pt x="19" y="19"/>
                  </a:cubicBezTo>
                  <a:cubicBezTo>
                    <a:pt x="19" y="19"/>
                    <a:pt x="19" y="19"/>
                    <a:pt x="19" y="19"/>
                  </a:cubicBezTo>
                  <a:cubicBezTo>
                    <a:pt x="23" y="15"/>
                    <a:pt x="22" y="11"/>
                    <a:pt x="19" y="8"/>
                  </a:cubicBezTo>
                  <a:cubicBezTo>
                    <a:pt x="18" y="7"/>
                    <a:pt x="16" y="5"/>
                    <a:pt x="1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19" name="Freeform 352"/>
            <p:cNvSpPr>
              <a:spLocks noEditPoints="1"/>
            </p:cNvSpPr>
            <p:nvPr/>
          </p:nvSpPr>
          <p:spPr bwMode="auto">
            <a:xfrm>
              <a:off x="4997" y="3244"/>
              <a:ext cx="68" cy="61"/>
            </a:xfrm>
            <a:custGeom>
              <a:avLst/>
              <a:gdLst>
                <a:gd name="T0" fmla="*/ 11 w 27"/>
                <a:gd name="T1" fmla="*/ 24 h 24"/>
                <a:gd name="T2" fmla="*/ 11 w 27"/>
                <a:gd name="T3" fmla="*/ 22 h 24"/>
                <a:gd name="T4" fmla="*/ 7 w 27"/>
                <a:gd name="T5" fmla="*/ 20 h 24"/>
                <a:gd name="T6" fmla="*/ 6 w 27"/>
                <a:gd name="T7" fmla="*/ 22 h 24"/>
                <a:gd name="T8" fmla="*/ 2 w 27"/>
                <a:gd name="T9" fmla="*/ 18 h 24"/>
                <a:gd name="T10" fmla="*/ 6 w 27"/>
                <a:gd name="T11" fmla="*/ 21 h 24"/>
                <a:gd name="T12" fmla="*/ 7 w 27"/>
                <a:gd name="T13" fmla="*/ 20 h 24"/>
                <a:gd name="T14" fmla="*/ 11 w 27"/>
                <a:gd name="T15" fmla="*/ 22 h 24"/>
                <a:gd name="T16" fmla="*/ 12 w 27"/>
                <a:gd name="T17" fmla="*/ 24 h 24"/>
                <a:gd name="T18" fmla="*/ 15 w 27"/>
                <a:gd name="T19" fmla="*/ 23 h 24"/>
                <a:gd name="T20" fmla="*/ 16 w 27"/>
                <a:gd name="T21" fmla="*/ 21 h 24"/>
                <a:gd name="T22" fmla="*/ 20 w 27"/>
                <a:gd name="T23" fmla="*/ 20 h 24"/>
                <a:gd name="T24" fmla="*/ 24 w 27"/>
                <a:gd name="T25" fmla="*/ 18 h 24"/>
                <a:gd name="T26" fmla="*/ 24 w 27"/>
                <a:gd name="T27" fmla="*/ 16 h 24"/>
                <a:gd name="T28" fmla="*/ 25 w 27"/>
                <a:gd name="T29" fmla="*/ 16 h 24"/>
                <a:gd name="T30" fmla="*/ 25 w 27"/>
                <a:gd name="T31" fmla="*/ 19 h 24"/>
                <a:gd name="T32" fmla="*/ 21 w 27"/>
                <a:gd name="T33" fmla="*/ 22 h 24"/>
                <a:gd name="T34" fmla="*/ 20 w 27"/>
                <a:gd name="T35" fmla="*/ 20 h 24"/>
                <a:gd name="T36" fmla="*/ 16 w 27"/>
                <a:gd name="T37" fmla="*/ 23 h 24"/>
                <a:gd name="T38" fmla="*/ 16 w 27"/>
                <a:gd name="T39" fmla="*/ 24 h 24"/>
                <a:gd name="T40" fmla="*/ 3 w 27"/>
                <a:gd name="T41" fmla="*/ 16 h 24"/>
                <a:gd name="T42" fmla="*/ 2 w 27"/>
                <a:gd name="T43" fmla="*/ 13 h 24"/>
                <a:gd name="T44" fmla="*/ 0 w 27"/>
                <a:gd name="T45" fmla="*/ 13 h 24"/>
                <a:gd name="T46" fmla="*/ 0 w 27"/>
                <a:gd name="T47" fmla="*/ 6 h 24"/>
                <a:gd name="T48" fmla="*/ 1 w 27"/>
                <a:gd name="T49" fmla="*/ 13 h 24"/>
                <a:gd name="T50" fmla="*/ 3 w 27"/>
                <a:gd name="T51" fmla="*/ 13 h 24"/>
                <a:gd name="T52" fmla="*/ 4 w 27"/>
                <a:gd name="T53" fmla="*/ 16 h 24"/>
                <a:gd name="T54" fmla="*/ 24 w 27"/>
                <a:gd name="T55" fmla="*/ 15 h 24"/>
                <a:gd name="T56" fmla="*/ 23 w 27"/>
                <a:gd name="T57" fmla="*/ 15 h 24"/>
                <a:gd name="T58" fmla="*/ 26 w 27"/>
                <a:gd name="T59" fmla="*/ 13 h 24"/>
                <a:gd name="T60" fmla="*/ 27 w 27"/>
                <a:gd name="T61" fmla="*/ 10 h 24"/>
                <a:gd name="T62" fmla="*/ 27 w 27"/>
                <a:gd name="T63" fmla="*/ 13 h 24"/>
                <a:gd name="T64" fmla="*/ 24 w 27"/>
                <a:gd name="T65" fmla="*/ 14 h 24"/>
                <a:gd name="T66" fmla="*/ 24 w 27"/>
                <a:gd name="T67" fmla="*/ 15 h 24"/>
                <a:gd name="T68" fmla="*/ 21 w 27"/>
                <a:gd name="T69" fmla="*/ 10 h 24"/>
                <a:gd name="T70" fmla="*/ 8 w 27"/>
                <a:gd name="T71" fmla="*/ 5 h 24"/>
                <a:gd name="T72" fmla="*/ 6 w 27"/>
                <a:gd name="T73" fmla="*/ 8 h 24"/>
                <a:gd name="T74" fmla="*/ 7 w 27"/>
                <a:gd name="T75" fmla="*/ 5 h 24"/>
                <a:gd name="T76" fmla="*/ 22 w 27"/>
                <a:gd name="T77" fmla="*/ 10 h 24"/>
                <a:gd name="T78" fmla="*/ 4 w 27"/>
                <a:gd name="T79" fmla="*/ 4 h 24"/>
                <a:gd name="T80" fmla="*/ 2 w 27"/>
                <a:gd name="T81" fmla="*/ 3 h 24"/>
                <a:gd name="T82" fmla="*/ 3 w 27"/>
                <a:gd name="T83" fmla="*/ 1 h 24"/>
                <a:gd name="T84" fmla="*/ 3 w 27"/>
                <a:gd name="T85" fmla="*/ 1 h 24"/>
                <a:gd name="T86" fmla="*/ 3 w 27"/>
                <a:gd name="T87" fmla="*/ 1 h 24"/>
                <a:gd name="T88" fmla="*/ 4 w 27"/>
                <a:gd name="T89" fmla="*/ 4 h 24"/>
                <a:gd name="T90" fmla="*/ 4 w 27"/>
                <a:gd name="T91"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 h="24">
                  <a:moveTo>
                    <a:pt x="13" y="24"/>
                  </a:moveTo>
                  <a:cubicBezTo>
                    <a:pt x="13" y="24"/>
                    <a:pt x="12" y="24"/>
                    <a:pt x="11" y="24"/>
                  </a:cubicBezTo>
                  <a:cubicBezTo>
                    <a:pt x="11" y="24"/>
                    <a:pt x="11" y="24"/>
                    <a:pt x="11" y="24"/>
                  </a:cubicBezTo>
                  <a:cubicBezTo>
                    <a:pt x="11" y="23"/>
                    <a:pt x="11" y="23"/>
                    <a:pt x="11" y="22"/>
                  </a:cubicBezTo>
                  <a:cubicBezTo>
                    <a:pt x="11" y="22"/>
                    <a:pt x="11" y="22"/>
                    <a:pt x="11" y="22"/>
                  </a:cubicBezTo>
                  <a:cubicBezTo>
                    <a:pt x="9" y="22"/>
                    <a:pt x="8" y="21"/>
                    <a:pt x="7" y="20"/>
                  </a:cubicBezTo>
                  <a:cubicBezTo>
                    <a:pt x="6" y="22"/>
                    <a:pt x="6" y="22"/>
                    <a:pt x="6" y="22"/>
                  </a:cubicBezTo>
                  <a:cubicBezTo>
                    <a:pt x="6" y="22"/>
                    <a:pt x="6" y="22"/>
                    <a:pt x="6" y="22"/>
                  </a:cubicBezTo>
                  <a:cubicBezTo>
                    <a:pt x="4" y="21"/>
                    <a:pt x="3" y="20"/>
                    <a:pt x="2" y="19"/>
                  </a:cubicBezTo>
                  <a:cubicBezTo>
                    <a:pt x="2" y="19"/>
                    <a:pt x="2" y="18"/>
                    <a:pt x="2" y="18"/>
                  </a:cubicBezTo>
                  <a:cubicBezTo>
                    <a:pt x="3" y="18"/>
                    <a:pt x="3" y="18"/>
                    <a:pt x="3" y="18"/>
                  </a:cubicBezTo>
                  <a:cubicBezTo>
                    <a:pt x="4" y="19"/>
                    <a:pt x="5" y="20"/>
                    <a:pt x="6" y="21"/>
                  </a:cubicBezTo>
                  <a:cubicBezTo>
                    <a:pt x="7" y="20"/>
                    <a:pt x="7" y="20"/>
                    <a:pt x="7" y="20"/>
                  </a:cubicBezTo>
                  <a:cubicBezTo>
                    <a:pt x="7" y="20"/>
                    <a:pt x="7" y="20"/>
                    <a:pt x="7" y="20"/>
                  </a:cubicBezTo>
                  <a:cubicBezTo>
                    <a:pt x="9" y="21"/>
                    <a:pt x="10" y="21"/>
                    <a:pt x="11" y="21"/>
                  </a:cubicBezTo>
                  <a:cubicBezTo>
                    <a:pt x="11" y="21"/>
                    <a:pt x="11" y="21"/>
                    <a:pt x="11" y="22"/>
                  </a:cubicBezTo>
                  <a:cubicBezTo>
                    <a:pt x="11" y="22"/>
                    <a:pt x="11" y="22"/>
                    <a:pt x="11" y="22"/>
                  </a:cubicBezTo>
                  <a:cubicBezTo>
                    <a:pt x="11" y="23"/>
                    <a:pt x="11" y="23"/>
                    <a:pt x="12" y="24"/>
                  </a:cubicBezTo>
                  <a:cubicBezTo>
                    <a:pt x="13" y="24"/>
                    <a:pt x="14" y="24"/>
                    <a:pt x="15" y="24"/>
                  </a:cubicBezTo>
                  <a:cubicBezTo>
                    <a:pt x="15" y="23"/>
                    <a:pt x="15" y="23"/>
                    <a:pt x="15" y="23"/>
                  </a:cubicBezTo>
                  <a:cubicBezTo>
                    <a:pt x="15" y="22"/>
                    <a:pt x="16" y="22"/>
                    <a:pt x="16" y="22"/>
                  </a:cubicBezTo>
                  <a:cubicBezTo>
                    <a:pt x="16" y="21"/>
                    <a:pt x="16" y="21"/>
                    <a:pt x="16" y="21"/>
                  </a:cubicBezTo>
                  <a:cubicBezTo>
                    <a:pt x="17" y="21"/>
                    <a:pt x="18" y="20"/>
                    <a:pt x="19" y="20"/>
                  </a:cubicBezTo>
                  <a:cubicBezTo>
                    <a:pt x="20" y="20"/>
                    <a:pt x="20" y="20"/>
                    <a:pt x="20" y="20"/>
                  </a:cubicBezTo>
                  <a:cubicBezTo>
                    <a:pt x="21" y="21"/>
                    <a:pt x="21" y="21"/>
                    <a:pt x="21" y="21"/>
                  </a:cubicBezTo>
                  <a:cubicBezTo>
                    <a:pt x="22" y="20"/>
                    <a:pt x="23" y="19"/>
                    <a:pt x="24" y="18"/>
                  </a:cubicBezTo>
                  <a:cubicBezTo>
                    <a:pt x="24" y="18"/>
                    <a:pt x="24" y="17"/>
                    <a:pt x="24" y="17"/>
                  </a:cubicBezTo>
                  <a:cubicBezTo>
                    <a:pt x="24" y="17"/>
                    <a:pt x="24" y="16"/>
                    <a:pt x="24" y="16"/>
                  </a:cubicBezTo>
                  <a:cubicBezTo>
                    <a:pt x="24" y="16"/>
                    <a:pt x="24" y="16"/>
                    <a:pt x="24" y="16"/>
                  </a:cubicBezTo>
                  <a:cubicBezTo>
                    <a:pt x="25" y="16"/>
                    <a:pt x="25" y="16"/>
                    <a:pt x="25" y="16"/>
                  </a:cubicBezTo>
                  <a:cubicBezTo>
                    <a:pt x="25" y="16"/>
                    <a:pt x="25" y="17"/>
                    <a:pt x="25" y="17"/>
                  </a:cubicBezTo>
                  <a:cubicBezTo>
                    <a:pt x="25" y="18"/>
                    <a:pt x="25" y="18"/>
                    <a:pt x="25" y="19"/>
                  </a:cubicBezTo>
                  <a:cubicBezTo>
                    <a:pt x="25" y="19"/>
                    <a:pt x="25" y="19"/>
                    <a:pt x="24" y="19"/>
                  </a:cubicBezTo>
                  <a:cubicBezTo>
                    <a:pt x="24" y="20"/>
                    <a:pt x="23" y="21"/>
                    <a:pt x="21" y="22"/>
                  </a:cubicBezTo>
                  <a:cubicBezTo>
                    <a:pt x="21" y="22"/>
                    <a:pt x="21" y="22"/>
                    <a:pt x="21" y="22"/>
                  </a:cubicBezTo>
                  <a:cubicBezTo>
                    <a:pt x="20" y="20"/>
                    <a:pt x="20" y="20"/>
                    <a:pt x="20" y="20"/>
                  </a:cubicBezTo>
                  <a:cubicBezTo>
                    <a:pt x="18" y="21"/>
                    <a:pt x="18" y="21"/>
                    <a:pt x="16" y="22"/>
                  </a:cubicBezTo>
                  <a:cubicBezTo>
                    <a:pt x="16" y="22"/>
                    <a:pt x="16" y="23"/>
                    <a:pt x="16" y="23"/>
                  </a:cubicBezTo>
                  <a:cubicBezTo>
                    <a:pt x="16" y="23"/>
                    <a:pt x="16" y="24"/>
                    <a:pt x="16" y="24"/>
                  </a:cubicBezTo>
                  <a:cubicBezTo>
                    <a:pt x="16" y="24"/>
                    <a:pt x="16" y="24"/>
                    <a:pt x="16" y="24"/>
                  </a:cubicBezTo>
                  <a:cubicBezTo>
                    <a:pt x="15" y="24"/>
                    <a:pt x="14" y="24"/>
                    <a:pt x="13" y="24"/>
                  </a:cubicBezTo>
                  <a:close/>
                  <a:moveTo>
                    <a:pt x="3" y="16"/>
                  </a:moveTo>
                  <a:cubicBezTo>
                    <a:pt x="3" y="16"/>
                    <a:pt x="3" y="16"/>
                    <a:pt x="3" y="16"/>
                  </a:cubicBezTo>
                  <a:cubicBezTo>
                    <a:pt x="3" y="15"/>
                    <a:pt x="3" y="14"/>
                    <a:pt x="2" y="13"/>
                  </a:cubicBezTo>
                  <a:cubicBezTo>
                    <a:pt x="0" y="13"/>
                    <a:pt x="0" y="13"/>
                    <a:pt x="0" y="13"/>
                  </a:cubicBezTo>
                  <a:cubicBezTo>
                    <a:pt x="0" y="13"/>
                    <a:pt x="0" y="13"/>
                    <a:pt x="0" y="13"/>
                  </a:cubicBezTo>
                  <a:cubicBezTo>
                    <a:pt x="0" y="12"/>
                    <a:pt x="0" y="8"/>
                    <a:pt x="0" y="7"/>
                  </a:cubicBezTo>
                  <a:cubicBezTo>
                    <a:pt x="0" y="6"/>
                    <a:pt x="0" y="6"/>
                    <a:pt x="0" y="6"/>
                  </a:cubicBezTo>
                  <a:cubicBezTo>
                    <a:pt x="1" y="6"/>
                    <a:pt x="1" y="7"/>
                    <a:pt x="1" y="7"/>
                  </a:cubicBezTo>
                  <a:cubicBezTo>
                    <a:pt x="1" y="8"/>
                    <a:pt x="0" y="11"/>
                    <a:pt x="1" y="13"/>
                  </a:cubicBezTo>
                  <a:cubicBezTo>
                    <a:pt x="3" y="13"/>
                    <a:pt x="3" y="13"/>
                    <a:pt x="3" y="13"/>
                  </a:cubicBezTo>
                  <a:cubicBezTo>
                    <a:pt x="3" y="13"/>
                    <a:pt x="3" y="13"/>
                    <a:pt x="3" y="13"/>
                  </a:cubicBezTo>
                  <a:cubicBezTo>
                    <a:pt x="3" y="14"/>
                    <a:pt x="3" y="15"/>
                    <a:pt x="4" y="15"/>
                  </a:cubicBezTo>
                  <a:cubicBezTo>
                    <a:pt x="4" y="15"/>
                    <a:pt x="4" y="16"/>
                    <a:pt x="4" y="16"/>
                  </a:cubicBezTo>
                  <a:cubicBezTo>
                    <a:pt x="3" y="16"/>
                    <a:pt x="3" y="16"/>
                    <a:pt x="3" y="16"/>
                  </a:cubicBezTo>
                  <a:close/>
                  <a:moveTo>
                    <a:pt x="24" y="15"/>
                  </a:moveTo>
                  <a:cubicBezTo>
                    <a:pt x="24" y="15"/>
                    <a:pt x="24" y="15"/>
                    <a:pt x="23" y="15"/>
                  </a:cubicBezTo>
                  <a:cubicBezTo>
                    <a:pt x="23" y="15"/>
                    <a:pt x="23" y="15"/>
                    <a:pt x="23" y="15"/>
                  </a:cubicBezTo>
                  <a:cubicBezTo>
                    <a:pt x="24" y="14"/>
                    <a:pt x="24" y="14"/>
                    <a:pt x="24" y="14"/>
                  </a:cubicBezTo>
                  <a:cubicBezTo>
                    <a:pt x="25" y="13"/>
                    <a:pt x="25" y="13"/>
                    <a:pt x="26" y="13"/>
                  </a:cubicBezTo>
                  <a:cubicBezTo>
                    <a:pt x="26" y="12"/>
                    <a:pt x="26" y="11"/>
                    <a:pt x="26" y="10"/>
                  </a:cubicBezTo>
                  <a:cubicBezTo>
                    <a:pt x="26" y="10"/>
                    <a:pt x="27" y="10"/>
                    <a:pt x="27" y="10"/>
                  </a:cubicBezTo>
                  <a:cubicBezTo>
                    <a:pt x="27" y="10"/>
                    <a:pt x="27" y="10"/>
                    <a:pt x="27" y="11"/>
                  </a:cubicBezTo>
                  <a:cubicBezTo>
                    <a:pt x="27" y="11"/>
                    <a:pt x="27" y="12"/>
                    <a:pt x="27" y="13"/>
                  </a:cubicBezTo>
                  <a:cubicBezTo>
                    <a:pt x="27" y="13"/>
                    <a:pt x="27" y="13"/>
                    <a:pt x="26" y="13"/>
                  </a:cubicBezTo>
                  <a:cubicBezTo>
                    <a:pt x="25" y="13"/>
                    <a:pt x="25" y="13"/>
                    <a:pt x="24" y="14"/>
                  </a:cubicBezTo>
                  <a:cubicBezTo>
                    <a:pt x="24" y="14"/>
                    <a:pt x="24" y="15"/>
                    <a:pt x="24" y="15"/>
                  </a:cubicBezTo>
                  <a:cubicBezTo>
                    <a:pt x="24" y="15"/>
                    <a:pt x="24" y="15"/>
                    <a:pt x="24" y="15"/>
                  </a:cubicBezTo>
                  <a:close/>
                  <a:moveTo>
                    <a:pt x="22" y="11"/>
                  </a:moveTo>
                  <a:cubicBezTo>
                    <a:pt x="21" y="11"/>
                    <a:pt x="21" y="11"/>
                    <a:pt x="21" y="10"/>
                  </a:cubicBezTo>
                  <a:cubicBezTo>
                    <a:pt x="21" y="7"/>
                    <a:pt x="19" y="4"/>
                    <a:pt x="16" y="3"/>
                  </a:cubicBezTo>
                  <a:cubicBezTo>
                    <a:pt x="14" y="3"/>
                    <a:pt x="11" y="2"/>
                    <a:pt x="8" y="5"/>
                  </a:cubicBezTo>
                  <a:cubicBezTo>
                    <a:pt x="7" y="6"/>
                    <a:pt x="6" y="7"/>
                    <a:pt x="6" y="8"/>
                  </a:cubicBezTo>
                  <a:cubicBezTo>
                    <a:pt x="6" y="8"/>
                    <a:pt x="6" y="8"/>
                    <a:pt x="6" y="8"/>
                  </a:cubicBezTo>
                  <a:cubicBezTo>
                    <a:pt x="5" y="8"/>
                    <a:pt x="5" y="8"/>
                    <a:pt x="5" y="8"/>
                  </a:cubicBezTo>
                  <a:cubicBezTo>
                    <a:pt x="6" y="7"/>
                    <a:pt x="6" y="6"/>
                    <a:pt x="7" y="5"/>
                  </a:cubicBezTo>
                  <a:cubicBezTo>
                    <a:pt x="10" y="2"/>
                    <a:pt x="13" y="2"/>
                    <a:pt x="16" y="3"/>
                  </a:cubicBezTo>
                  <a:cubicBezTo>
                    <a:pt x="19" y="4"/>
                    <a:pt x="22" y="7"/>
                    <a:pt x="22" y="10"/>
                  </a:cubicBezTo>
                  <a:cubicBezTo>
                    <a:pt x="22" y="11"/>
                    <a:pt x="22" y="11"/>
                    <a:pt x="22" y="11"/>
                  </a:cubicBezTo>
                  <a:close/>
                  <a:moveTo>
                    <a:pt x="4" y="4"/>
                  </a:moveTo>
                  <a:cubicBezTo>
                    <a:pt x="3" y="4"/>
                    <a:pt x="3" y="4"/>
                    <a:pt x="3" y="4"/>
                  </a:cubicBezTo>
                  <a:cubicBezTo>
                    <a:pt x="2" y="3"/>
                    <a:pt x="2" y="3"/>
                    <a:pt x="2" y="3"/>
                  </a:cubicBezTo>
                  <a:cubicBezTo>
                    <a:pt x="2" y="3"/>
                    <a:pt x="2" y="3"/>
                    <a:pt x="2" y="3"/>
                  </a:cubicBezTo>
                  <a:cubicBezTo>
                    <a:pt x="2" y="2"/>
                    <a:pt x="3" y="2"/>
                    <a:pt x="3" y="1"/>
                  </a:cubicBezTo>
                  <a:cubicBezTo>
                    <a:pt x="3" y="1"/>
                    <a:pt x="3" y="1"/>
                    <a:pt x="3" y="1"/>
                  </a:cubicBezTo>
                  <a:cubicBezTo>
                    <a:pt x="3" y="1"/>
                    <a:pt x="3" y="0"/>
                    <a:pt x="3" y="1"/>
                  </a:cubicBezTo>
                  <a:cubicBezTo>
                    <a:pt x="3" y="1"/>
                    <a:pt x="3" y="1"/>
                    <a:pt x="3" y="1"/>
                  </a:cubicBezTo>
                  <a:cubicBezTo>
                    <a:pt x="3" y="1"/>
                    <a:pt x="3" y="1"/>
                    <a:pt x="3" y="1"/>
                  </a:cubicBezTo>
                  <a:cubicBezTo>
                    <a:pt x="3" y="2"/>
                    <a:pt x="3" y="2"/>
                    <a:pt x="3" y="3"/>
                  </a:cubicBezTo>
                  <a:cubicBezTo>
                    <a:pt x="4" y="4"/>
                    <a:pt x="4" y="4"/>
                    <a:pt x="4" y="4"/>
                  </a:cubicBezTo>
                  <a:cubicBezTo>
                    <a:pt x="4" y="4"/>
                    <a:pt x="4" y="4"/>
                    <a:pt x="4" y="4"/>
                  </a:cubicBezTo>
                  <a:cubicBezTo>
                    <a:pt x="4" y="4"/>
                    <a:pt x="4" y="4"/>
                    <a:pt x="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20" name="Freeform 353"/>
            <p:cNvSpPr>
              <a:spLocks/>
            </p:cNvSpPr>
            <p:nvPr/>
          </p:nvSpPr>
          <p:spPr bwMode="auto">
            <a:xfrm>
              <a:off x="5002" y="3285"/>
              <a:ext cx="2" cy="8"/>
            </a:xfrm>
            <a:custGeom>
              <a:avLst/>
              <a:gdLst>
                <a:gd name="T0" fmla="*/ 1 w 1"/>
                <a:gd name="T1" fmla="*/ 3 h 3"/>
                <a:gd name="T2" fmla="*/ 1 w 1"/>
                <a:gd name="T3" fmla="*/ 3 h 3"/>
                <a:gd name="T4" fmla="*/ 0 w 1"/>
                <a:gd name="T5" fmla="*/ 3 h 3"/>
                <a:gd name="T6" fmla="*/ 1 w 1"/>
                <a:gd name="T7" fmla="*/ 0 h 3"/>
                <a:gd name="T8" fmla="*/ 1 w 1"/>
                <a:gd name="T9" fmla="*/ 0 h 3"/>
                <a:gd name="T10" fmla="*/ 1 w 1"/>
                <a:gd name="T11" fmla="*/ 0 h 3"/>
                <a:gd name="T12" fmla="*/ 1 w 1"/>
                <a:gd name="T13" fmla="*/ 3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1" y="3"/>
                    <a:pt x="1" y="3"/>
                  </a:cubicBezTo>
                  <a:cubicBezTo>
                    <a:pt x="0" y="3"/>
                    <a:pt x="0" y="3"/>
                    <a:pt x="0" y="3"/>
                  </a:cubicBezTo>
                  <a:cubicBezTo>
                    <a:pt x="0" y="2"/>
                    <a:pt x="1" y="1"/>
                    <a:pt x="1" y="0"/>
                  </a:cubicBezTo>
                  <a:cubicBezTo>
                    <a:pt x="1" y="0"/>
                    <a:pt x="1" y="0"/>
                    <a:pt x="1" y="0"/>
                  </a:cubicBezTo>
                  <a:cubicBezTo>
                    <a:pt x="1" y="0"/>
                    <a:pt x="1" y="0"/>
                    <a:pt x="1" y="0"/>
                  </a:cubicBezTo>
                  <a:cubicBezTo>
                    <a:pt x="1" y="1"/>
                    <a:pt x="1" y="2"/>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21" name="Freeform 354"/>
            <p:cNvSpPr>
              <a:spLocks/>
            </p:cNvSpPr>
            <p:nvPr/>
          </p:nvSpPr>
          <p:spPr bwMode="auto">
            <a:xfrm>
              <a:off x="5060" y="3234"/>
              <a:ext cx="5" cy="8"/>
            </a:xfrm>
            <a:custGeom>
              <a:avLst/>
              <a:gdLst>
                <a:gd name="T0" fmla="*/ 0 w 2"/>
                <a:gd name="T1" fmla="*/ 3 h 3"/>
                <a:gd name="T2" fmla="*/ 0 w 2"/>
                <a:gd name="T3" fmla="*/ 3 h 3"/>
                <a:gd name="T4" fmla="*/ 0 w 2"/>
                <a:gd name="T5" fmla="*/ 2 h 3"/>
                <a:gd name="T6" fmla="*/ 1 w 2"/>
                <a:gd name="T7" fmla="*/ 1 h 3"/>
                <a:gd name="T8" fmla="*/ 2 w 2"/>
                <a:gd name="T9" fmla="*/ 0 h 3"/>
                <a:gd name="T10" fmla="*/ 2 w 2"/>
                <a:gd name="T11" fmla="*/ 1 h 3"/>
                <a:gd name="T12" fmla="*/ 1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2"/>
                    <a:pt x="0" y="2"/>
                    <a:pt x="0" y="2"/>
                  </a:cubicBezTo>
                  <a:cubicBezTo>
                    <a:pt x="1" y="1"/>
                    <a:pt x="1" y="1"/>
                    <a:pt x="1" y="1"/>
                  </a:cubicBezTo>
                  <a:cubicBezTo>
                    <a:pt x="1" y="0"/>
                    <a:pt x="2" y="0"/>
                    <a:pt x="2" y="0"/>
                  </a:cubicBezTo>
                  <a:cubicBezTo>
                    <a:pt x="2" y="1"/>
                    <a:pt x="2" y="1"/>
                    <a:pt x="2" y="1"/>
                  </a:cubicBezTo>
                  <a:cubicBezTo>
                    <a:pt x="1" y="2"/>
                    <a:pt x="1" y="2"/>
                    <a:pt x="1" y="2"/>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22" name="Freeform 355"/>
            <p:cNvSpPr>
              <a:spLocks/>
            </p:cNvSpPr>
            <p:nvPr/>
          </p:nvSpPr>
          <p:spPr bwMode="auto">
            <a:xfrm>
              <a:off x="5078" y="3260"/>
              <a:ext cx="5" cy="5"/>
            </a:xfrm>
            <a:custGeom>
              <a:avLst/>
              <a:gdLst>
                <a:gd name="T0" fmla="*/ 0 w 2"/>
                <a:gd name="T1" fmla="*/ 2 h 2"/>
                <a:gd name="T2" fmla="*/ 0 w 2"/>
                <a:gd name="T3" fmla="*/ 2 h 2"/>
                <a:gd name="T4" fmla="*/ 0 w 2"/>
                <a:gd name="T5" fmla="*/ 2 h 2"/>
                <a:gd name="T6" fmla="*/ 1 w 2"/>
                <a:gd name="T7" fmla="*/ 0 h 2"/>
                <a:gd name="T8" fmla="*/ 1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1" y="1"/>
                    <a:pt x="1" y="1"/>
                    <a:pt x="1" y="0"/>
                  </a:cubicBezTo>
                  <a:cubicBezTo>
                    <a:pt x="1" y="0"/>
                    <a:pt x="1" y="0"/>
                    <a:pt x="1" y="0"/>
                  </a:cubicBezTo>
                  <a:cubicBezTo>
                    <a:pt x="2" y="0"/>
                    <a:pt x="2" y="0"/>
                    <a:pt x="2" y="0"/>
                  </a:cubicBezTo>
                  <a:cubicBezTo>
                    <a:pt x="1" y="1"/>
                    <a:pt x="1" y="1"/>
                    <a:pt x="1"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23" name="Freeform 356"/>
            <p:cNvSpPr>
              <a:spLocks/>
            </p:cNvSpPr>
            <p:nvPr/>
          </p:nvSpPr>
          <p:spPr bwMode="auto">
            <a:xfrm>
              <a:off x="5081" y="3260"/>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1" y="1"/>
                    <a:pt x="1"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24" name="Freeform 357"/>
            <p:cNvSpPr>
              <a:spLocks/>
            </p:cNvSpPr>
            <p:nvPr/>
          </p:nvSpPr>
          <p:spPr bwMode="auto">
            <a:xfrm>
              <a:off x="5083" y="3260"/>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25" name="Freeform 358"/>
            <p:cNvSpPr>
              <a:spLocks/>
            </p:cNvSpPr>
            <p:nvPr/>
          </p:nvSpPr>
          <p:spPr bwMode="auto">
            <a:xfrm>
              <a:off x="5083" y="3260"/>
              <a:ext cx="5" cy="5"/>
            </a:xfrm>
            <a:custGeom>
              <a:avLst/>
              <a:gdLst>
                <a:gd name="T0" fmla="*/ 0 w 2"/>
                <a:gd name="T1" fmla="*/ 2 h 2"/>
                <a:gd name="T2" fmla="*/ 0 w 2"/>
                <a:gd name="T3" fmla="*/ 2 h 2"/>
                <a:gd name="T4" fmla="*/ 0 w 2"/>
                <a:gd name="T5" fmla="*/ 2 h 2"/>
                <a:gd name="T6" fmla="*/ 1 w 2"/>
                <a:gd name="T7" fmla="*/ 1 h 2"/>
                <a:gd name="T8" fmla="*/ 1 w 2"/>
                <a:gd name="T9" fmla="*/ 1 h 2"/>
                <a:gd name="T10" fmla="*/ 1 w 2"/>
                <a:gd name="T11" fmla="*/ 1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1" y="1"/>
                    <a:pt x="1" y="1"/>
                    <a:pt x="1" y="1"/>
                  </a:cubicBezTo>
                  <a:cubicBezTo>
                    <a:pt x="1" y="0"/>
                    <a:pt x="1" y="0"/>
                    <a:pt x="1" y="1"/>
                  </a:cubicBezTo>
                  <a:cubicBezTo>
                    <a:pt x="2" y="1"/>
                    <a:pt x="2" y="1"/>
                    <a:pt x="1" y="1"/>
                  </a:cubicBezTo>
                  <a:cubicBezTo>
                    <a:pt x="1" y="1"/>
                    <a:pt x="1" y="2"/>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26" name="Freeform 359"/>
            <p:cNvSpPr>
              <a:spLocks/>
            </p:cNvSpPr>
            <p:nvPr/>
          </p:nvSpPr>
          <p:spPr bwMode="auto">
            <a:xfrm>
              <a:off x="5068" y="3252"/>
              <a:ext cx="2" cy="8"/>
            </a:xfrm>
            <a:custGeom>
              <a:avLst/>
              <a:gdLst>
                <a:gd name="T0" fmla="*/ 0 w 1"/>
                <a:gd name="T1" fmla="*/ 3 h 3"/>
                <a:gd name="T2" fmla="*/ 0 w 1"/>
                <a:gd name="T3" fmla="*/ 2 h 3"/>
                <a:gd name="T4" fmla="*/ 0 w 1"/>
                <a:gd name="T5" fmla="*/ 1 h 3"/>
                <a:gd name="T6" fmla="*/ 0 w 1"/>
                <a:gd name="T7" fmla="*/ 0 h 3"/>
                <a:gd name="T8" fmla="*/ 1 w 1"/>
                <a:gd name="T9" fmla="*/ 0 h 3"/>
                <a:gd name="T10" fmla="*/ 1 w 1"/>
                <a:gd name="T11" fmla="*/ 0 h 3"/>
                <a:gd name="T12" fmla="*/ 1 w 1"/>
                <a:gd name="T13" fmla="*/ 1 h 3"/>
                <a:gd name="T14" fmla="*/ 1 w 1"/>
                <a:gd name="T15" fmla="*/ 2 h 3"/>
                <a:gd name="T16" fmla="*/ 0 w 1"/>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0" y="3"/>
                  </a:moveTo>
                  <a:cubicBezTo>
                    <a:pt x="0" y="3"/>
                    <a:pt x="0" y="2"/>
                    <a:pt x="0" y="2"/>
                  </a:cubicBezTo>
                  <a:cubicBezTo>
                    <a:pt x="0" y="2"/>
                    <a:pt x="0" y="1"/>
                    <a:pt x="0" y="1"/>
                  </a:cubicBezTo>
                  <a:cubicBezTo>
                    <a:pt x="0" y="1"/>
                    <a:pt x="0" y="1"/>
                    <a:pt x="0" y="0"/>
                  </a:cubicBezTo>
                  <a:cubicBezTo>
                    <a:pt x="0" y="0"/>
                    <a:pt x="1" y="0"/>
                    <a:pt x="1" y="0"/>
                  </a:cubicBezTo>
                  <a:cubicBezTo>
                    <a:pt x="1" y="0"/>
                    <a:pt x="1" y="0"/>
                    <a:pt x="1" y="0"/>
                  </a:cubicBezTo>
                  <a:cubicBezTo>
                    <a:pt x="1" y="1"/>
                    <a:pt x="1" y="1"/>
                    <a:pt x="1" y="1"/>
                  </a:cubicBezTo>
                  <a:cubicBezTo>
                    <a:pt x="1" y="2"/>
                    <a:pt x="1" y="2"/>
                    <a:pt x="1" y="2"/>
                  </a:cubicBezTo>
                  <a:cubicBezTo>
                    <a:pt x="1" y="2"/>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27" name="Freeform 360"/>
            <p:cNvSpPr>
              <a:spLocks/>
            </p:cNvSpPr>
            <p:nvPr/>
          </p:nvSpPr>
          <p:spPr bwMode="auto">
            <a:xfrm>
              <a:off x="5078" y="3257"/>
              <a:ext cx="3" cy="8"/>
            </a:xfrm>
            <a:custGeom>
              <a:avLst/>
              <a:gdLst>
                <a:gd name="T0" fmla="*/ 0 w 1"/>
                <a:gd name="T1" fmla="*/ 3 h 3"/>
                <a:gd name="T2" fmla="*/ 0 w 1"/>
                <a:gd name="T3" fmla="*/ 3 h 3"/>
                <a:gd name="T4" fmla="*/ 0 w 1"/>
                <a:gd name="T5" fmla="*/ 2 h 3"/>
                <a:gd name="T6" fmla="*/ 0 w 1"/>
                <a:gd name="T7" fmla="*/ 2 h 3"/>
                <a:gd name="T8" fmla="*/ 0 w 1"/>
                <a:gd name="T9" fmla="*/ 1 h 3"/>
                <a:gd name="T10" fmla="*/ 1 w 1"/>
                <a:gd name="T11" fmla="*/ 1 h 3"/>
                <a:gd name="T12" fmla="*/ 1 w 1"/>
                <a:gd name="T13" fmla="*/ 1 h 3"/>
                <a:gd name="T14" fmla="*/ 1 w 1"/>
                <a:gd name="T15" fmla="*/ 2 h 3"/>
                <a:gd name="T16" fmla="*/ 0 w 1"/>
                <a:gd name="T17" fmla="*/ 2 h 3"/>
                <a:gd name="T18" fmla="*/ 0 w 1"/>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3">
                  <a:moveTo>
                    <a:pt x="0" y="3"/>
                  </a:moveTo>
                  <a:cubicBezTo>
                    <a:pt x="0" y="3"/>
                    <a:pt x="0" y="3"/>
                    <a:pt x="0" y="3"/>
                  </a:cubicBezTo>
                  <a:cubicBezTo>
                    <a:pt x="0" y="3"/>
                    <a:pt x="0" y="3"/>
                    <a:pt x="0" y="2"/>
                  </a:cubicBezTo>
                  <a:cubicBezTo>
                    <a:pt x="0" y="2"/>
                    <a:pt x="0" y="2"/>
                    <a:pt x="0" y="2"/>
                  </a:cubicBezTo>
                  <a:cubicBezTo>
                    <a:pt x="0" y="1"/>
                    <a:pt x="0" y="1"/>
                    <a:pt x="0" y="1"/>
                  </a:cubicBezTo>
                  <a:cubicBezTo>
                    <a:pt x="0" y="1"/>
                    <a:pt x="0" y="0"/>
                    <a:pt x="1" y="1"/>
                  </a:cubicBezTo>
                  <a:cubicBezTo>
                    <a:pt x="1" y="1"/>
                    <a:pt x="1" y="1"/>
                    <a:pt x="1" y="1"/>
                  </a:cubicBezTo>
                  <a:cubicBezTo>
                    <a:pt x="1" y="1"/>
                    <a:pt x="1" y="1"/>
                    <a:pt x="1" y="2"/>
                  </a:cubicBezTo>
                  <a:cubicBezTo>
                    <a:pt x="1" y="2"/>
                    <a:pt x="1" y="2"/>
                    <a:pt x="0" y="2"/>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28" name="Freeform 361"/>
            <p:cNvSpPr>
              <a:spLocks/>
            </p:cNvSpPr>
            <p:nvPr/>
          </p:nvSpPr>
          <p:spPr bwMode="auto">
            <a:xfrm>
              <a:off x="5106" y="3229"/>
              <a:ext cx="3" cy="3"/>
            </a:xfrm>
            <a:custGeom>
              <a:avLst/>
              <a:gdLst>
                <a:gd name="T0" fmla="*/ 0 w 1"/>
                <a:gd name="T1" fmla="*/ 1 h 1"/>
                <a:gd name="T2" fmla="*/ 0 w 1"/>
                <a:gd name="T3" fmla="*/ 1 h 1"/>
                <a:gd name="T4" fmla="*/ 0 w 1"/>
                <a:gd name="T5" fmla="*/ 0 h 1"/>
                <a:gd name="T6" fmla="*/ 1 w 1"/>
                <a:gd name="T7" fmla="*/ 0 h 1"/>
                <a:gd name="T8" fmla="*/ 1 w 1"/>
                <a:gd name="T9" fmla="*/ 0 h 1"/>
                <a:gd name="T10" fmla="*/ 1 w 1"/>
                <a:gd name="T11" fmla="*/ 0 h 1"/>
                <a:gd name="T12" fmla="*/ 1 w 1"/>
                <a:gd name="T13" fmla="*/ 0 h 1"/>
                <a:gd name="T14" fmla="*/ 1 w 1"/>
                <a:gd name="T15" fmla="*/ 0 h 1"/>
                <a:gd name="T16" fmla="*/ 1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0"/>
                    <a:pt x="0" y="0"/>
                    <a:pt x="0" y="0"/>
                  </a:cubicBezTo>
                  <a:cubicBezTo>
                    <a:pt x="0"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29" name="Freeform 362"/>
            <p:cNvSpPr>
              <a:spLocks/>
            </p:cNvSpPr>
            <p:nvPr/>
          </p:nvSpPr>
          <p:spPr bwMode="auto">
            <a:xfrm>
              <a:off x="5096" y="3257"/>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0"/>
                  </a:cubicBezTo>
                  <a:cubicBezTo>
                    <a:pt x="1" y="0"/>
                    <a:pt x="1" y="0"/>
                    <a:pt x="1" y="0"/>
                  </a:cubicBezTo>
                  <a:cubicBezTo>
                    <a:pt x="1" y="0"/>
                    <a:pt x="1" y="0"/>
                    <a:pt x="1"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30" name="Freeform 363"/>
            <p:cNvSpPr>
              <a:spLocks/>
            </p:cNvSpPr>
            <p:nvPr/>
          </p:nvSpPr>
          <p:spPr bwMode="auto">
            <a:xfrm>
              <a:off x="5093" y="3255"/>
              <a:ext cx="3" cy="5"/>
            </a:xfrm>
            <a:custGeom>
              <a:avLst/>
              <a:gdLst>
                <a:gd name="T0" fmla="*/ 1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1" y="2"/>
                    <a:pt x="0" y="2"/>
                    <a:pt x="0" y="2"/>
                  </a:cubicBezTo>
                  <a:cubicBezTo>
                    <a:pt x="0" y="2"/>
                    <a:pt x="0" y="2"/>
                    <a:pt x="0" y="2"/>
                  </a:cubicBezTo>
                  <a:cubicBezTo>
                    <a:pt x="0" y="1"/>
                    <a:pt x="0" y="1"/>
                    <a:pt x="1" y="0"/>
                  </a:cubicBezTo>
                  <a:cubicBezTo>
                    <a:pt x="1" y="0"/>
                    <a:pt x="1" y="0"/>
                    <a:pt x="1" y="0"/>
                  </a:cubicBezTo>
                  <a:cubicBezTo>
                    <a:pt x="1" y="0"/>
                    <a:pt x="1" y="0"/>
                    <a:pt x="1"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31" name="Freeform 364"/>
            <p:cNvSpPr>
              <a:spLocks/>
            </p:cNvSpPr>
            <p:nvPr/>
          </p:nvSpPr>
          <p:spPr bwMode="auto">
            <a:xfrm>
              <a:off x="5106" y="3244"/>
              <a:ext cx="3" cy="5"/>
            </a:xfrm>
            <a:custGeom>
              <a:avLst/>
              <a:gdLst>
                <a:gd name="T0" fmla="*/ 0 w 1"/>
                <a:gd name="T1" fmla="*/ 2 h 2"/>
                <a:gd name="T2" fmla="*/ 0 w 1"/>
                <a:gd name="T3" fmla="*/ 2 h 2"/>
                <a:gd name="T4" fmla="*/ 0 w 1"/>
                <a:gd name="T5" fmla="*/ 1 h 2"/>
                <a:gd name="T6" fmla="*/ 0 w 1"/>
                <a:gd name="T7" fmla="*/ 0 h 2"/>
                <a:gd name="T8" fmla="*/ 0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0" y="0"/>
                  </a:cubicBezTo>
                  <a:cubicBezTo>
                    <a:pt x="0" y="0"/>
                    <a:pt x="0" y="0"/>
                    <a:pt x="0" y="0"/>
                  </a:cubicBezTo>
                  <a:cubicBezTo>
                    <a:pt x="0" y="0"/>
                    <a:pt x="1" y="0"/>
                    <a:pt x="1" y="0"/>
                  </a:cubicBezTo>
                  <a:cubicBezTo>
                    <a:pt x="0" y="1"/>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32" name="Freeform 365"/>
            <p:cNvSpPr>
              <a:spLocks/>
            </p:cNvSpPr>
            <p:nvPr/>
          </p:nvSpPr>
          <p:spPr bwMode="auto">
            <a:xfrm>
              <a:off x="5070" y="3249"/>
              <a:ext cx="3" cy="8"/>
            </a:xfrm>
            <a:custGeom>
              <a:avLst/>
              <a:gdLst>
                <a:gd name="T0" fmla="*/ 1 w 1"/>
                <a:gd name="T1" fmla="*/ 3 h 3"/>
                <a:gd name="T2" fmla="*/ 0 w 1"/>
                <a:gd name="T3" fmla="*/ 2 h 3"/>
                <a:gd name="T4" fmla="*/ 0 w 1"/>
                <a:gd name="T5" fmla="*/ 2 h 3"/>
                <a:gd name="T6" fmla="*/ 1 w 1"/>
                <a:gd name="T7" fmla="*/ 1 h 3"/>
                <a:gd name="T8" fmla="*/ 1 w 1"/>
                <a:gd name="T9" fmla="*/ 0 h 3"/>
                <a:gd name="T10" fmla="*/ 1 w 1"/>
                <a:gd name="T11" fmla="*/ 1 h 3"/>
                <a:gd name="T12" fmla="*/ 1 w 1"/>
                <a:gd name="T13" fmla="*/ 2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0" y="3"/>
                    <a:pt x="0" y="2"/>
                  </a:cubicBezTo>
                  <a:cubicBezTo>
                    <a:pt x="0" y="2"/>
                    <a:pt x="0" y="2"/>
                    <a:pt x="0" y="2"/>
                  </a:cubicBezTo>
                  <a:cubicBezTo>
                    <a:pt x="0" y="2"/>
                    <a:pt x="1" y="1"/>
                    <a:pt x="1" y="1"/>
                  </a:cubicBezTo>
                  <a:cubicBezTo>
                    <a:pt x="1" y="0"/>
                    <a:pt x="1" y="0"/>
                    <a:pt x="1" y="0"/>
                  </a:cubicBezTo>
                  <a:cubicBezTo>
                    <a:pt x="1" y="0"/>
                    <a:pt x="1" y="1"/>
                    <a:pt x="1" y="1"/>
                  </a:cubicBezTo>
                  <a:cubicBezTo>
                    <a:pt x="1" y="1"/>
                    <a:pt x="1" y="2"/>
                    <a:pt x="1" y="2"/>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33" name="Freeform 366"/>
            <p:cNvSpPr>
              <a:spLocks/>
            </p:cNvSpPr>
            <p:nvPr/>
          </p:nvSpPr>
          <p:spPr bwMode="auto">
            <a:xfrm>
              <a:off x="5065" y="3237"/>
              <a:ext cx="3" cy="5"/>
            </a:xfrm>
            <a:custGeom>
              <a:avLst/>
              <a:gdLst>
                <a:gd name="T0" fmla="*/ 0 w 1"/>
                <a:gd name="T1" fmla="*/ 2 h 2"/>
                <a:gd name="T2" fmla="*/ 0 w 1"/>
                <a:gd name="T3" fmla="*/ 2 h 2"/>
                <a:gd name="T4" fmla="*/ 0 w 1"/>
                <a:gd name="T5" fmla="*/ 2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0"/>
                    <a:pt x="0" y="0"/>
                  </a:cubicBezTo>
                  <a:cubicBezTo>
                    <a:pt x="0" y="0"/>
                    <a:pt x="0" y="0"/>
                    <a:pt x="1" y="0"/>
                  </a:cubicBezTo>
                  <a:cubicBezTo>
                    <a:pt x="1"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34" name="Freeform 367"/>
            <p:cNvSpPr>
              <a:spLocks/>
            </p:cNvSpPr>
            <p:nvPr/>
          </p:nvSpPr>
          <p:spPr bwMode="auto">
            <a:xfrm>
              <a:off x="5063" y="3237"/>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1" y="0"/>
                    <a:pt x="1"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35" name="Freeform 368"/>
            <p:cNvSpPr>
              <a:spLocks/>
            </p:cNvSpPr>
            <p:nvPr/>
          </p:nvSpPr>
          <p:spPr bwMode="auto">
            <a:xfrm>
              <a:off x="5065" y="3237"/>
              <a:ext cx="3" cy="5"/>
            </a:xfrm>
            <a:custGeom>
              <a:avLst/>
              <a:gdLst>
                <a:gd name="T0" fmla="*/ 0 w 1"/>
                <a:gd name="T1" fmla="*/ 2 h 2"/>
                <a:gd name="T2" fmla="*/ 0 w 1"/>
                <a:gd name="T3" fmla="*/ 2 h 2"/>
                <a:gd name="T4" fmla="*/ 0 w 1"/>
                <a:gd name="T5" fmla="*/ 2 h 2"/>
                <a:gd name="T6" fmla="*/ 0 w 1"/>
                <a:gd name="T7" fmla="*/ 1 h 2"/>
                <a:gd name="T8" fmla="*/ 0 w 1"/>
                <a:gd name="T9" fmla="*/ 0 h 2"/>
                <a:gd name="T10" fmla="*/ 0 w 1"/>
                <a:gd name="T11" fmla="*/ 0 h 2"/>
                <a:gd name="T12" fmla="*/ 1 w 1"/>
                <a:gd name="T13" fmla="*/ 0 h 2"/>
                <a:gd name="T14" fmla="*/ 0 w 1"/>
                <a:gd name="T15" fmla="*/ 2 h 2"/>
                <a:gd name="T16" fmla="*/ 0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2"/>
                    <a:pt x="0" y="2"/>
                  </a:cubicBezTo>
                  <a:cubicBezTo>
                    <a:pt x="0" y="2"/>
                    <a:pt x="0" y="1"/>
                    <a:pt x="0" y="1"/>
                  </a:cubicBezTo>
                  <a:cubicBezTo>
                    <a:pt x="0" y="0"/>
                    <a:pt x="0" y="0"/>
                    <a:pt x="0" y="0"/>
                  </a:cubicBezTo>
                  <a:cubicBezTo>
                    <a:pt x="0" y="0"/>
                    <a:pt x="0" y="0"/>
                    <a:pt x="0" y="0"/>
                  </a:cubicBezTo>
                  <a:cubicBezTo>
                    <a:pt x="1" y="0"/>
                    <a:pt x="1" y="0"/>
                    <a:pt x="1" y="0"/>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36" name="Freeform 369"/>
            <p:cNvSpPr>
              <a:spLocks/>
            </p:cNvSpPr>
            <p:nvPr/>
          </p:nvSpPr>
          <p:spPr bwMode="auto">
            <a:xfrm>
              <a:off x="5065" y="3249"/>
              <a:ext cx="3" cy="3"/>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37" name="Freeform 370"/>
            <p:cNvSpPr>
              <a:spLocks/>
            </p:cNvSpPr>
            <p:nvPr/>
          </p:nvSpPr>
          <p:spPr bwMode="auto">
            <a:xfrm>
              <a:off x="5065" y="3249"/>
              <a:ext cx="3" cy="6"/>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1 h 2"/>
                <a:gd name="T12" fmla="*/ 0 w 1"/>
                <a:gd name="T13" fmla="*/ 1 h 2"/>
                <a:gd name="T14" fmla="*/ 0 w 1"/>
                <a:gd name="T15" fmla="*/ 2 h 2"/>
                <a:gd name="T16" fmla="*/ 0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1"/>
                    <a:pt x="0" y="1"/>
                  </a:cubicBezTo>
                  <a:cubicBezTo>
                    <a:pt x="1" y="0"/>
                    <a:pt x="1" y="0"/>
                    <a:pt x="1" y="0"/>
                  </a:cubicBezTo>
                  <a:cubicBezTo>
                    <a:pt x="1" y="0"/>
                    <a:pt x="1" y="0"/>
                    <a:pt x="1" y="0"/>
                  </a:cubicBezTo>
                  <a:cubicBezTo>
                    <a:pt x="1" y="0"/>
                    <a:pt x="1" y="1"/>
                    <a:pt x="1" y="1"/>
                  </a:cubicBezTo>
                  <a:cubicBezTo>
                    <a:pt x="0" y="1"/>
                    <a:pt x="0" y="1"/>
                    <a:pt x="0" y="1"/>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38" name="Freeform 371"/>
            <p:cNvSpPr>
              <a:spLocks/>
            </p:cNvSpPr>
            <p:nvPr/>
          </p:nvSpPr>
          <p:spPr bwMode="auto">
            <a:xfrm>
              <a:off x="5065" y="3252"/>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39" name="Freeform 372"/>
            <p:cNvSpPr>
              <a:spLocks/>
            </p:cNvSpPr>
            <p:nvPr/>
          </p:nvSpPr>
          <p:spPr bwMode="auto">
            <a:xfrm>
              <a:off x="5065" y="3252"/>
              <a:ext cx="5" cy="5"/>
            </a:xfrm>
            <a:custGeom>
              <a:avLst/>
              <a:gdLst>
                <a:gd name="T0" fmla="*/ 1 w 2"/>
                <a:gd name="T1" fmla="*/ 2 h 2"/>
                <a:gd name="T2" fmla="*/ 1 w 2"/>
                <a:gd name="T3" fmla="*/ 1 h 2"/>
                <a:gd name="T4" fmla="*/ 1 w 2"/>
                <a:gd name="T5" fmla="*/ 1 h 2"/>
                <a:gd name="T6" fmla="*/ 1 w 2"/>
                <a:gd name="T7" fmla="*/ 0 h 2"/>
                <a:gd name="T8" fmla="*/ 2 w 2"/>
                <a:gd name="T9" fmla="*/ 0 h 2"/>
                <a:gd name="T10" fmla="*/ 2 w 2"/>
                <a:gd name="T11" fmla="*/ 0 h 2"/>
                <a:gd name="T12" fmla="*/ 1 w 2"/>
                <a:gd name="T13" fmla="*/ 1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1"/>
                    <a:pt x="1" y="1"/>
                  </a:cubicBezTo>
                  <a:cubicBezTo>
                    <a:pt x="0" y="1"/>
                    <a:pt x="0" y="1"/>
                    <a:pt x="1" y="1"/>
                  </a:cubicBezTo>
                  <a:cubicBezTo>
                    <a:pt x="1" y="0"/>
                    <a:pt x="1" y="0"/>
                    <a:pt x="1" y="0"/>
                  </a:cubicBezTo>
                  <a:cubicBezTo>
                    <a:pt x="1" y="0"/>
                    <a:pt x="2" y="0"/>
                    <a:pt x="2" y="0"/>
                  </a:cubicBezTo>
                  <a:cubicBezTo>
                    <a:pt x="2" y="0"/>
                    <a:pt x="2" y="0"/>
                    <a:pt x="2" y="0"/>
                  </a:cubicBezTo>
                  <a:cubicBezTo>
                    <a:pt x="1" y="1"/>
                    <a:pt x="1" y="1"/>
                    <a:pt x="1" y="1"/>
                  </a:cubicBezTo>
                  <a:cubicBezTo>
                    <a:pt x="1" y="1"/>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40" name="Freeform 373"/>
            <p:cNvSpPr>
              <a:spLocks/>
            </p:cNvSpPr>
            <p:nvPr/>
          </p:nvSpPr>
          <p:spPr bwMode="auto">
            <a:xfrm>
              <a:off x="5073" y="3252"/>
              <a:ext cx="3" cy="3"/>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41" name="Freeform 374"/>
            <p:cNvSpPr>
              <a:spLocks/>
            </p:cNvSpPr>
            <p:nvPr/>
          </p:nvSpPr>
          <p:spPr bwMode="auto">
            <a:xfrm>
              <a:off x="5073" y="3252"/>
              <a:ext cx="3" cy="5"/>
            </a:xfrm>
            <a:custGeom>
              <a:avLst/>
              <a:gdLst>
                <a:gd name="T0" fmla="*/ 0 w 1"/>
                <a:gd name="T1" fmla="*/ 2 h 2"/>
                <a:gd name="T2" fmla="*/ 0 w 1"/>
                <a:gd name="T3" fmla="*/ 1 h 2"/>
                <a:gd name="T4" fmla="*/ 0 w 1"/>
                <a:gd name="T5" fmla="*/ 1 h 2"/>
                <a:gd name="T6" fmla="*/ 1 w 1"/>
                <a:gd name="T7" fmla="*/ 0 h 2"/>
                <a:gd name="T8" fmla="*/ 1 w 1"/>
                <a:gd name="T9" fmla="*/ 0 h 2"/>
                <a:gd name="T10" fmla="*/ 1 w 1"/>
                <a:gd name="T11" fmla="*/ 1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1"/>
                    <a:pt x="0" y="1"/>
                  </a:cubicBezTo>
                  <a:cubicBezTo>
                    <a:pt x="0" y="1"/>
                    <a:pt x="0" y="1"/>
                    <a:pt x="0" y="1"/>
                  </a:cubicBezTo>
                  <a:cubicBezTo>
                    <a:pt x="1" y="0"/>
                    <a:pt x="1" y="0"/>
                    <a:pt x="1" y="0"/>
                  </a:cubicBezTo>
                  <a:cubicBezTo>
                    <a:pt x="1" y="0"/>
                    <a:pt x="1" y="0"/>
                    <a:pt x="1" y="0"/>
                  </a:cubicBezTo>
                  <a:cubicBezTo>
                    <a:pt x="1" y="0"/>
                    <a:pt x="1" y="1"/>
                    <a:pt x="1" y="1"/>
                  </a:cubicBezTo>
                  <a:cubicBezTo>
                    <a:pt x="0" y="1"/>
                    <a:pt x="0" y="1"/>
                    <a:pt x="0" y="1"/>
                  </a:cubicBezTo>
                  <a:cubicBezTo>
                    <a:pt x="0"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42" name="Freeform 375"/>
            <p:cNvSpPr>
              <a:spLocks/>
            </p:cNvSpPr>
            <p:nvPr/>
          </p:nvSpPr>
          <p:spPr bwMode="auto">
            <a:xfrm>
              <a:off x="5073" y="3255"/>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2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1" y="0"/>
                    <a:pt x="1" y="0"/>
                    <a:pt x="1" y="0"/>
                  </a:cubicBezTo>
                  <a:cubicBezTo>
                    <a:pt x="2" y="0"/>
                    <a:pt x="2" y="0"/>
                    <a:pt x="2" y="0"/>
                  </a:cubicBezTo>
                  <a:cubicBezTo>
                    <a:pt x="2" y="0"/>
                    <a:pt x="2" y="0"/>
                    <a:pt x="2" y="0"/>
                  </a:cubicBezTo>
                  <a:cubicBezTo>
                    <a:pt x="1" y="0"/>
                    <a:pt x="1" y="0"/>
                    <a:pt x="1"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43" name="Freeform 376"/>
            <p:cNvSpPr>
              <a:spLocks/>
            </p:cNvSpPr>
            <p:nvPr/>
          </p:nvSpPr>
          <p:spPr bwMode="auto">
            <a:xfrm>
              <a:off x="5076" y="3255"/>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1" y="0"/>
                    <a:pt x="1" y="0"/>
                  </a:cubicBezTo>
                  <a:cubicBezTo>
                    <a:pt x="1" y="0"/>
                    <a:pt x="1" y="0"/>
                    <a:pt x="1" y="0"/>
                  </a:cubicBezTo>
                  <a:cubicBezTo>
                    <a:pt x="1" y="0"/>
                    <a:pt x="1" y="0"/>
                    <a:pt x="1" y="0"/>
                  </a:cubicBezTo>
                  <a:cubicBezTo>
                    <a:pt x="1"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44" name="Freeform 377"/>
            <p:cNvSpPr>
              <a:spLocks/>
            </p:cNvSpPr>
            <p:nvPr/>
          </p:nvSpPr>
          <p:spPr bwMode="auto">
            <a:xfrm>
              <a:off x="5076" y="3255"/>
              <a:ext cx="5" cy="5"/>
            </a:xfrm>
            <a:custGeom>
              <a:avLst/>
              <a:gdLst>
                <a:gd name="T0" fmla="*/ 0 w 2"/>
                <a:gd name="T1" fmla="*/ 2 h 2"/>
                <a:gd name="T2" fmla="*/ 0 w 2"/>
                <a:gd name="T3" fmla="*/ 2 h 2"/>
                <a:gd name="T4" fmla="*/ 0 w 2"/>
                <a:gd name="T5" fmla="*/ 1 h 2"/>
                <a:gd name="T6" fmla="*/ 2 w 2"/>
                <a:gd name="T7" fmla="*/ 0 h 2"/>
                <a:gd name="T8" fmla="*/ 2 w 2"/>
                <a:gd name="T9" fmla="*/ 0 h 2"/>
                <a:gd name="T10" fmla="*/ 2 w 2"/>
                <a:gd name="T11" fmla="*/ 0 h 2"/>
                <a:gd name="T12" fmla="*/ 1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1"/>
                    <a:pt x="0" y="1"/>
                    <a:pt x="0" y="1"/>
                  </a:cubicBezTo>
                  <a:cubicBezTo>
                    <a:pt x="2" y="0"/>
                    <a:pt x="2" y="0"/>
                    <a:pt x="2" y="0"/>
                  </a:cubicBezTo>
                  <a:cubicBezTo>
                    <a:pt x="2" y="0"/>
                    <a:pt x="2" y="0"/>
                    <a:pt x="2" y="0"/>
                  </a:cubicBezTo>
                  <a:cubicBezTo>
                    <a:pt x="2" y="0"/>
                    <a:pt x="2" y="0"/>
                    <a:pt x="2" y="0"/>
                  </a:cubicBezTo>
                  <a:cubicBezTo>
                    <a:pt x="1" y="1"/>
                    <a:pt x="1" y="1"/>
                    <a:pt x="1" y="1"/>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45" name="Freeform 378"/>
            <p:cNvSpPr>
              <a:spLocks/>
            </p:cNvSpPr>
            <p:nvPr/>
          </p:nvSpPr>
          <p:spPr bwMode="auto">
            <a:xfrm>
              <a:off x="5088" y="3257"/>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46" name="Freeform 379"/>
            <p:cNvSpPr>
              <a:spLocks/>
            </p:cNvSpPr>
            <p:nvPr/>
          </p:nvSpPr>
          <p:spPr bwMode="auto">
            <a:xfrm>
              <a:off x="5088" y="3255"/>
              <a:ext cx="5" cy="5"/>
            </a:xfrm>
            <a:custGeom>
              <a:avLst/>
              <a:gdLst>
                <a:gd name="T0" fmla="*/ 0 w 2"/>
                <a:gd name="T1" fmla="*/ 2 h 2"/>
                <a:gd name="T2" fmla="*/ 0 w 2"/>
                <a:gd name="T3" fmla="*/ 2 h 2"/>
                <a:gd name="T4" fmla="*/ 0 w 2"/>
                <a:gd name="T5" fmla="*/ 2 h 2"/>
                <a:gd name="T6" fmla="*/ 1 w 2"/>
                <a:gd name="T7" fmla="*/ 1 h 2"/>
                <a:gd name="T8" fmla="*/ 1 w 2"/>
                <a:gd name="T9" fmla="*/ 1 h 2"/>
                <a:gd name="T10" fmla="*/ 2 w 2"/>
                <a:gd name="T11" fmla="*/ 1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2"/>
                    <a:pt x="1" y="1"/>
                    <a:pt x="1" y="1"/>
                  </a:cubicBezTo>
                  <a:cubicBezTo>
                    <a:pt x="1" y="0"/>
                    <a:pt x="1" y="0"/>
                    <a:pt x="1" y="1"/>
                  </a:cubicBezTo>
                  <a:cubicBezTo>
                    <a:pt x="2" y="1"/>
                    <a:pt x="2" y="1"/>
                    <a:pt x="2" y="1"/>
                  </a:cubicBezTo>
                  <a:cubicBezTo>
                    <a:pt x="1" y="1"/>
                    <a:pt x="1"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47" name="Freeform 380"/>
            <p:cNvSpPr>
              <a:spLocks/>
            </p:cNvSpPr>
            <p:nvPr/>
          </p:nvSpPr>
          <p:spPr bwMode="auto">
            <a:xfrm>
              <a:off x="5091" y="3255"/>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 name="T16" fmla="*/ 0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48" name="Freeform 381"/>
            <p:cNvSpPr>
              <a:spLocks/>
            </p:cNvSpPr>
            <p:nvPr/>
          </p:nvSpPr>
          <p:spPr bwMode="auto">
            <a:xfrm>
              <a:off x="5068" y="3219"/>
              <a:ext cx="2"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1"/>
                    <a:pt x="1"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49" name="Freeform 382"/>
            <p:cNvSpPr>
              <a:spLocks/>
            </p:cNvSpPr>
            <p:nvPr/>
          </p:nvSpPr>
          <p:spPr bwMode="auto">
            <a:xfrm>
              <a:off x="5068" y="3222"/>
              <a:ext cx="5" cy="2"/>
            </a:xfrm>
            <a:custGeom>
              <a:avLst/>
              <a:gdLst>
                <a:gd name="T0" fmla="*/ 0 w 2"/>
                <a:gd name="T1" fmla="*/ 1 h 1"/>
                <a:gd name="T2" fmla="*/ 0 w 2"/>
                <a:gd name="T3" fmla="*/ 1 h 1"/>
                <a:gd name="T4" fmla="*/ 0 w 2"/>
                <a:gd name="T5" fmla="*/ 1 h 1"/>
                <a:gd name="T6" fmla="*/ 1 w 2"/>
                <a:gd name="T7" fmla="*/ 0 h 1"/>
                <a:gd name="T8" fmla="*/ 1 w 2"/>
                <a:gd name="T9" fmla="*/ 0 h 1"/>
                <a:gd name="T10" fmla="*/ 2 w 2"/>
                <a:gd name="T11" fmla="*/ 0 h 1"/>
                <a:gd name="T12" fmla="*/ 2 w 2"/>
                <a:gd name="T13" fmla="*/ 0 h 1"/>
                <a:gd name="T14" fmla="*/ 1 w 2"/>
                <a:gd name="T15" fmla="*/ 1 h 1"/>
                <a:gd name="T16" fmla="*/ 1 w 2"/>
                <a:gd name="T17" fmla="*/ 1 h 1"/>
                <a:gd name="T18" fmla="*/ 1 w 2"/>
                <a:gd name="T19" fmla="*/ 1 h 1"/>
                <a:gd name="T20" fmla="*/ 0 w 2"/>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1">
                  <a:moveTo>
                    <a:pt x="0" y="1"/>
                  </a:moveTo>
                  <a:cubicBezTo>
                    <a:pt x="0" y="1"/>
                    <a:pt x="0" y="1"/>
                    <a:pt x="0" y="1"/>
                  </a:cubicBezTo>
                  <a:cubicBezTo>
                    <a:pt x="0" y="1"/>
                    <a:pt x="0" y="1"/>
                    <a:pt x="0" y="1"/>
                  </a:cubicBezTo>
                  <a:cubicBezTo>
                    <a:pt x="1" y="0"/>
                    <a:pt x="1" y="0"/>
                    <a:pt x="1" y="0"/>
                  </a:cubicBezTo>
                  <a:cubicBezTo>
                    <a:pt x="1" y="0"/>
                    <a:pt x="1" y="0"/>
                    <a:pt x="1" y="0"/>
                  </a:cubicBezTo>
                  <a:cubicBezTo>
                    <a:pt x="2" y="0"/>
                    <a:pt x="2" y="0"/>
                    <a:pt x="2" y="0"/>
                  </a:cubicBezTo>
                  <a:cubicBezTo>
                    <a:pt x="2" y="0"/>
                    <a:pt x="2" y="0"/>
                    <a:pt x="2" y="0"/>
                  </a:cubicBezTo>
                  <a:cubicBezTo>
                    <a:pt x="1" y="1"/>
                    <a:pt x="1" y="1"/>
                    <a:pt x="1" y="1"/>
                  </a:cubicBezTo>
                  <a:cubicBezTo>
                    <a:pt x="1" y="1"/>
                    <a:pt x="1" y="1"/>
                    <a:pt x="1" y="1"/>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50" name="Freeform 383"/>
            <p:cNvSpPr>
              <a:spLocks/>
            </p:cNvSpPr>
            <p:nvPr/>
          </p:nvSpPr>
          <p:spPr bwMode="auto">
            <a:xfrm>
              <a:off x="5073" y="3222"/>
              <a:ext cx="8" cy="7"/>
            </a:xfrm>
            <a:custGeom>
              <a:avLst/>
              <a:gdLst>
                <a:gd name="T0" fmla="*/ 0 w 3"/>
                <a:gd name="T1" fmla="*/ 3 h 3"/>
                <a:gd name="T2" fmla="*/ 0 w 3"/>
                <a:gd name="T3" fmla="*/ 3 h 3"/>
                <a:gd name="T4" fmla="*/ 0 w 3"/>
                <a:gd name="T5" fmla="*/ 3 h 3"/>
                <a:gd name="T6" fmla="*/ 2 w 3"/>
                <a:gd name="T7" fmla="*/ 1 h 3"/>
                <a:gd name="T8" fmla="*/ 3 w 3"/>
                <a:gd name="T9" fmla="*/ 0 h 3"/>
                <a:gd name="T10" fmla="*/ 3 w 3"/>
                <a:gd name="T11" fmla="*/ 0 h 3"/>
                <a:gd name="T12" fmla="*/ 3 w 3"/>
                <a:gd name="T13" fmla="*/ 1 h 3"/>
                <a:gd name="T14" fmla="*/ 2 w 3"/>
                <a:gd name="T15" fmla="*/ 1 h 3"/>
                <a:gd name="T16" fmla="*/ 1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cubicBezTo>
                    <a:pt x="0" y="3"/>
                    <a:pt x="0" y="3"/>
                    <a:pt x="0" y="3"/>
                  </a:cubicBezTo>
                  <a:cubicBezTo>
                    <a:pt x="0" y="3"/>
                    <a:pt x="0" y="3"/>
                    <a:pt x="0" y="3"/>
                  </a:cubicBezTo>
                  <a:cubicBezTo>
                    <a:pt x="1" y="2"/>
                    <a:pt x="1" y="2"/>
                    <a:pt x="2" y="1"/>
                  </a:cubicBezTo>
                  <a:cubicBezTo>
                    <a:pt x="3" y="0"/>
                    <a:pt x="3" y="0"/>
                    <a:pt x="3" y="0"/>
                  </a:cubicBezTo>
                  <a:cubicBezTo>
                    <a:pt x="3" y="0"/>
                    <a:pt x="3" y="0"/>
                    <a:pt x="3" y="0"/>
                  </a:cubicBezTo>
                  <a:cubicBezTo>
                    <a:pt x="3" y="1"/>
                    <a:pt x="3" y="1"/>
                    <a:pt x="3" y="1"/>
                  </a:cubicBezTo>
                  <a:cubicBezTo>
                    <a:pt x="2" y="1"/>
                    <a:pt x="2" y="1"/>
                    <a:pt x="2" y="1"/>
                  </a:cubicBezTo>
                  <a:cubicBezTo>
                    <a:pt x="2" y="2"/>
                    <a:pt x="1" y="2"/>
                    <a:pt x="1" y="3"/>
                  </a:cubicBezTo>
                  <a:cubicBezTo>
                    <a:pt x="1" y="3"/>
                    <a:pt x="1"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51" name="Freeform 384"/>
            <p:cNvSpPr>
              <a:spLocks/>
            </p:cNvSpPr>
            <p:nvPr/>
          </p:nvSpPr>
          <p:spPr bwMode="auto">
            <a:xfrm>
              <a:off x="5076" y="3222"/>
              <a:ext cx="7" cy="7"/>
            </a:xfrm>
            <a:custGeom>
              <a:avLst/>
              <a:gdLst>
                <a:gd name="T0" fmla="*/ 0 w 3"/>
                <a:gd name="T1" fmla="*/ 3 h 3"/>
                <a:gd name="T2" fmla="*/ 0 w 3"/>
                <a:gd name="T3" fmla="*/ 3 h 3"/>
                <a:gd name="T4" fmla="*/ 0 w 3"/>
                <a:gd name="T5" fmla="*/ 3 h 3"/>
                <a:gd name="T6" fmla="*/ 3 w 3"/>
                <a:gd name="T7" fmla="*/ 0 h 3"/>
                <a:gd name="T8" fmla="*/ 3 w 3"/>
                <a:gd name="T9" fmla="*/ 0 h 3"/>
                <a:gd name="T10" fmla="*/ 3 w 3"/>
                <a:gd name="T11" fmla="*/ 0 h 3"/>
                <a:gd name="T12" fmla="*/ 0 w 3"/>
                <a:gd name="T13" fmla="*/ 3 h 3"/>
                <a:gd name="T14" fmla="*/ 0 w 3"/>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0" y="3"/>
                  </a:moveTo>
                  <a:cubicBezTo>
                    <a:pt x="0" y="3"/>
                    <a:pt x="0" y="3"/>
                    <a:pt x="0" y="3"/>
                  </a:cubicBezTo>
                  <a:cubicBezTo>
                    <a:pt x="0" y="3"/>
                    <a:pt x="0" y="3"/>
                    <a:pt x="0" y="3"/>
                  </a:cubicBezTo>
                  <a:cubicBezTo>
                    <a:pt x="1" y="2"/>
                    <a:pt x="2" y="1"/>
                    <a:pt x="3" y="0"/>
                  </a:cubicBezTo>
                  <a:cubicBezTo>
                    <a:pt x="3" y="0"/>
                    <a:pt x="3" y="0"/>
                    <a:pt x="3" y="0"/>
                  </a:cubicBezTo>
                  <a:cubicBezTo>
                    <a:pt x="3" y="0"/>
                    <a:pt x="3" y="0"/>
                    <a:pt x="3" y="0"/>
                  </a:cubicBezTo>
                  <a:cubicBezTo>
                    <a:pt x="2" y="1"/>
                    <a:pt x="1"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52" name="Freeform 385"/>
            <p:cNvSpPr>
              <a:spLocks/>
            </p:cNvSpPr>
            <p:nvPr/>
          </p:nvSpPr>
          <p:spPr bwMode="auto">
            <a:xfrm>
              <a:off x="5081" y="3222"/>
              <a:ext cx="5" cy="5"/>
            </a:xfrm>
            <a:custGeom>
              <a:avLst/>
              <a:gdLst>
                <a:gd name="T0" fmla="*/ 0 w 2"/>
                <a:gd name="T1" fmla="*/ 2 h 2"/>
                <a:gd name="T2" fmla="*/ 0 w 2"/>
                <a:gd name="T3" fmla="*/ 2 h 2"/>
                <a:gd name="T4" fmla="*/ 0 w 2"/>
                <a:gd name="T5" fmla="*/ 2 h 2"/>
                <a:gd name="T6" fmla="*/ 2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2" y="0"/>
                    <a:pt x="2" y="0"/>
                    <a:pt x="2" y="0"/>
                  </a:cubicBezTo>
                  <a:cubicBezTo>
                    <a:pt x="2" y="0"/>
                    <a:pt x="2" y="0"/>
                    <a:pt x="2" y="0"/>
                  </a:cubicBezTo>
                  <a:cubicBezTo>
                    <a:pt x="2" y="0"/>
                    <a:pt x="2" y="0"/>
                    <a:pt x="2"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53" name="Freeform 386"/>
            <p:cNvSpPr>
              <a:spLocks/>
            </p:cNvSpPr>
            <p:nvPr/>
          </p:nvSpPr>
          <p:spPr bwMode="auto">
            <a:xfrm>
              <a:off x="5083" y="3219"/>
              <a:ext cx="5" cy="8"/>
            </a:xfrm>
            <a:custGeom>
              <a:avLst/>
              <a:gdLst>
                <a:gd name="T0" fmla="*/ 0 w 2"/>
                <a:gd name="T1" fmla="*/ 3 h 3"/>
                <a:gd name="T2" fmla="*/ 0 w 2"/>
                <a:gd name="T3" fmla="*/ 2 h 3"/>
                <a:gd name="T4" fmla="*/ 0 w 2"/>
                <a:gd name="T5" fmla="*/ 2 h 3"/>
                <a:gd name="T6" fmla="*/ 2 w 2"/>
                <a:gd name="T7" fmla="*/ 0 h 3"/>
                <a:gd name="T8" fmla="*/ 2 w 2"/>
                <a:gd name="T9" fmla="*/ 0 h 3"/>
                <a:gd name="T10" fmla="*/ 2 w 2"/>
                <a:gd name="T11" fmla="*/ 1 h 3"/>
                <a:gd name="T12" fmla="*/ 0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2"/>
                  </a:cubicBezTo>
                  <a:cubicBezTo>
                    <a:pt x="0" y="2"/>
                    <a:pt x="0" y="2"/>
                    <a:pt x="0" y="2"/>
                  </a:cubicBezTo>
                  <a:cubicBezTo>
                    <a:pt x="0" y="2"/>
                    <a:pt x="1" y="1"/>
                    <a:pt x="2" y="0"/>
                  </a:cubicBezTo>
                  <a:cubicBezTo>
                    <a:pt x="2" y="0"/>
                    <a:pt x="2" y="0"/>
                    <a:pt x="2" y="0"/>
                  </a:cubicBezTo>
                  <a:cubicBezTo>
                    <a:pt x="2" y="1"/>
                    <a:pt x="2" y="1"/>
                    <a:pt x="2" y="1"/>
                  </a:cubicBezTo>
                  <a:cubicBezTo>
                    <a:pt x="1" y="1"/>
                    <a:pt x="0" y="2"/>
                    <a:pt x="0" y="2"/>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54" name="Freeform 387"/>
            <p:cNvSpPr>
              <a:spLocks/>
            </p:cNvSpPr>
            <p:nvPr/>
          </p:nvSpPr>
          <p:spPr bwMode="auto">
            <a:xfrm>
              <a:off x="5083" y="3219"/>
              <a:ext cx="8" cy="5"/>
            </a:xfrm>
            <a:custGeom>
              <a:avLst/>
              <a:gdLst>
                <a:gd name="T0" fmla="*/ 1 w 3"/>
                <a:gd name="T1" fmla="*/ 2 h 2"/>
                <a:gd name="T2" fmla="*/ 0 w 3"/>
                <a:gd name="T3" fmla="*/ 2 h 2"/>
                <a:gd name="T4" fmla="*/ 0 w 3"/>
                <a:gd name="T5" fmla="*/ 2 h 2"/>
                <a:gd name="T6" fmla="*/ 2 w 3"/>
                <a:gd name="T7" fmla="*/ 0 h 2"/>
                <a:gd name="T8" fmla="*/ 3 w 3"/>
                <a:gd name="T9" fmla="*/ 0 h 2"/>
                <a:gd name="T10" fmla="*/ 3 w 3"/>
                <a:gd name="T11" fmla="*/ 1 h 2"/>
                <a:gd name="T12" fmla="*/ 1 w 3"/>
                <a:gd name="T13" fmla="*/ 2 h 2"/>
                <a:gd name="T14" fmla="*/ 1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1" y="2"/>
                  </a:moveTo>
                  <a:cubicBezTo>
                    <a:pt x="1" y="2"/>
                    <a:pt x="1" y="2"/>
                    <a:pt x="0" y="2"/>
                  </a:cubicBezTo>
                  <a:cubicBezTo>
                    <a:pt x="0" y="2"/>
                    <a:pt x="0" y="2"/>
                    <a:pt x="0" y="2"/>
                  </a:cubicBezTo>
                  <a:cubicBezTo>
                    <a:pt x="1" y="2"/>
                    <a:pt x="2" y="1"/>
                    <a:pt x="2" y="0"/>
                  </a:cubicBezTo>
                  <a:cubicBezTo>
                    <a:pt x="2" y="0"/>
                    <a:pt x="2" y="0"/>
                    <a:pt x="3" y="0"/>
                  </a:cubicBezTo>
                  <a:cubicBezTo>
                    <a:pt x="3" y="1"/>
                    <a:pt x="3" y="1"/>
                    <a:pt x="3" y="1"/>
                  </a:cubicBezTo>
                  <a:cubicBezTo>
                    <a:pt x="2" y="1"/>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55" name="Freeform 388"/>
            <p:cNvSpPr>
              <a:spLocks/>
            </p:cNvSpPr>
            <p:nvPr/>
          </p:nvSpPr>
          <p:spPr bwMode="auto">
            <a:xfrm>
              <a:off x="5086" y="3222"/>
              <a:ext cx="5" cy="5"/>
            </a:xfrm>
            <a:custGeom>
              <a:avLst/>
              <a:gdLst>
                <a:gd name="T0" fmla="*/ 1 w 2"/>
                <a:gd name="T1" fmla="*/ 2 h 2"/>
                <a:gd name="T2" fmla="*/ 0 w 2"/>
                <a:gd name="T3" fmla="*/ 1 h 2"/>
                <a:gd name="T4" fmla="*/ 0 w 2"/>
                <a:gd name="T5" fmla="*/ 1 h 2"/>
                <a:gd name="T6" fmla="*/ 2 w 2"/>
                <a:gd name="T7" fmla="*/ 0 h 2"/>
                <a:gd name="T8" fmla="*/ 2 w 2"/>
                <a:gd name="T9" fmla="*/ 0 h 2"/>
                <a:gd name="T10" fmla="*/ 2 w 2"/>
                <a:gd name="T11" fmla="*/ 0 h 2"/>
                <a:gd name="T12" fmla="*/ 1 w 2"/>
                <a:gd name="T13" fmla="*/ 1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0" y="1"/>
                  </a:cubicBezTo>
                  <a:cubicBezTo>
                    <a:pt x="0" y="1"/>
                    <a:pt x="0" y="1"/>
                    <a:pt x="0" y="1"/>
                  </a:cubicBezTo>
                  <a:cubicBezTo>
                    <a:pt x="1" y="1"/>
                    <a:pt x="2" y="0"/>
                    <a:pt x="2" y="0"/>
                  </a:cubicBezTo>
                  <a:cubicBezTo>
                    <a:pt x="2" y="0"/>
                    <a:pt x="2" y="0"/>
                    <a:pt x="2" y="0"/>
                  </a:cubicBezTo>
                  <a:cubicBezTo>
                    <a:pt x="2" y="0"/>
                    <a:pt x="2" y="0"/>
                    <a:pt x="2" y="0"/>
                  </a:cubicBezTo>
                  <a:cubicBezTo>
                    <a:pt x="2" y="0"/>
                    <a:pt x="1" y="1"/>
                    <a:pt x="1" y="1"/>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56" name="Freeform 389"/>
            <p:cNvSpPr>
              <a:spLocks/>
            </p:cNvSpPr>
            <p:nvPr/>
          </p:nvSpPr>
          <p:spPr bwMode="auto">
            <a:xfrm>
              <a:off x="5088" y="3222"/>
              <a:ext cx="5" cy="5"/>
            </a:xfrm>
            <a:custGeom>
              <a:avLst/>
              <a:gdLst>
                <a:gd name="T0" fmla="*/ 0 w 2"/>
                <a:gd name="T1" fmla="*/ 2 h 2"/>
                <a:gd name="T2" fmla="*/ 0 w 2"/>
                <a:gd name="T3" fmla="*/ 1 h 2"/>
                <a:gd name="T4" fmla="*/ 0 w 2"/>
                <a:gd name="T5" fmla="*/ 1 h 2"/>
                <a:gd name="T6" fmla="*/ 1 w 2"/>
                <a:gd name="T7" fmla="*/ 0 h 2"/>
                <a:gd name="T8" fmla="*/ 2 w 2"/>
                <a:gd name="T9" fmla="*/ 0 h 2"/>
                <a:gd name="T10" fmla="*/ 2 w 2"/>
                <a:gd name="T11" fmla="*/ 0 h 2"/>
                <a:gd name="T12" fmla="*/ 2 w 2"/>
                <a:gd name="T13" fmla="*/ 0 h 2"/>
                <a:gd name="T14" fmla="*/ 1 w 2"/>
                <a:gd name="T15" fmla="*/ 1 h 2"/>
                <a:gd name="T16" fmla="*/ 1 w 2"/>
                <a:gd name="T17" fmla="*/ 1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1"/>
                    <a:pt x="0" y="1"/>
                  </a:cubicBezTo>
                  <a:cubicBezTo>
                    <a:pt x="0" y="1"/>
                    <a:pt x="0" y="1"/>
                    <a:pt x="0" y="1"/>
                  </a:cubicBezTo>
                  <a:cubicBezTo>
                    <a:pt x="1" y="1"/>
                    <a:pt x="1" y="1"/>
                    <a:pt x="1" y="0"/>
                  </a:cubicBezTo>
                  <a:cubicBezTo>
                    <a:pt x="2" y="0"/>
                    <a:pt x="2" y="0"/>
                    <a:pt x="2" y="0"/>
                  </a:cubicBezTo>
                  <a:cubicBezTo>
                    <a:pt x="2" y="0"/>
                    <a:pt x="2" y="0"/>
                    <a:pt x="2" y="0"/>
                  </a:cubicBezTo>
                  <a:cubicBezTo>
                    <a:pt x="2" y="0"/>
                    <a:pt x="2" y="0"/>
                    <a:pt x="2" y="0"/>
                  </a:cubicBezTo>
                  <a:cubicBezTo>
                    <a:pt x="1" y="1"/>
                    <a:pt x="1" y="1"/>
                    <a:pt x="1" y="1"/>
                  </a:cubicBezTo>
                  <a:cubicBezTo>
                    <a:pt x="1" y="1"/>
                    <a:pt x="1" y="1"/>
                    <a:pt x="1" y="1"/>
                  </a:cubicBezTo>
                  <a:cubicBezTo>
                    <a:pt x="1" y="1"/>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57" name="Freeform 390"/>
            <p:cNvSpPr>
              <a:spLocks/>
            </p:cNvSpPr>
            <p:nvPr/>
          </p:nvSpPr>
          <p:spPr bwMode="auto">
            <a:xfrm>
              <a:off x="5091" y="3222"/>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1 h 2"/>
                <a:gd name="T12" fmla="*/ 0 w 2"/>
                <a:gd name="T13" fmla="*/ 2 h 2"/>
                <a:gd name="T14" fmla="*/ 0 w 2"/>
                <a:gd name="T15" fmla="*/ 2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cubicBezTo>
                    <a:pt x="0" y="2"/>
                    <a:pt x="0" y="2"/>
                    <a:pt x="0" y="2"/>
                  </a:cubicBezTo>
                  <a:cubicBezTo>
                    <a:pt x="0" y="2"/>
                    <a:pt x="0" y="2"/>
                    <a:pt x="0" y="2"/>
                  </a:cubicBezTo>
                  <a:cubicBezTo>
                    <a:pt x="0" y="1"/>
                    <a:pt x="1" y="1"/>
                    <a:pt x="1" y="0"/>
                  </a:cubicBezTo>
                  <a:cubicBezTo>
                    <a:pt x="2" y="0"/>
                    <a:pt x="2" y="0"/>
                    <a:pt x="2" y="0"/>
                  </a:cubicBezTo>
                  <a:cubicBezTo>
                    <a:pt x="2" y="1"/>
                    <a:pt x="2" y="1"/>
                    <a:pt x="2" y="1"/>
                  </a:cubicBezTo>
                  <a:cubicBezTo>
                    <a:pt x="1" y="1"/>
                    <a:pt x="1" y="1"/>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58" name="Freeform 391"/>
            <p:cNvSpPr>
              <a:spLocks/>
            </p:cNvSpPr>
            <p:nvPr/>
          </p:nvSpPr>
          <p:spPr bwMode="auto">
            <a:xfrm>
              <a:off x="5093" y="3224"/>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0 h 1"/>
                <a:gd name="T14" fmla="*/ 1 w 1"/>
                <a:gd name="T15" fmla="*/ 0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59" name="Freeform 392"/>
            <p:cNvSpPr>
              <a:spLocks/>
            </p:cNvSpPr>
            <p:nvPr/>
          </p:nvSpPr>
          <p:spPr bwMode="auto">
            <a:xfrm>
              <a:off x="5093" y="3224"/>
              <a:ext cx="5" cy="5"/>
            </a:xfrm>
            <a:custGeom>
              <a:avLst/>
              <a:gdLst>
                <a:gd name="T0" fmla="*/ 0 w 2"/>
                <a:gd name="T1" fmla="*/ 2 h 2"/>
                <a:gd name="T2" fmla="*/ 0 w 2"/>
                <a:gd name="T3" fmla="*/ 1 h 2"/>
                <a:gd name="T4" fmla="*/ 0 w 2"/>
                <a:gd name="T5" fmla="*/ 1 h 2"/>
                <a:gd name="T6" fmla="*/ 2 w 2"/>
                <a:gd name="T7" fmla="*/ 0 h 2"/>
                <a:gd name="T8" fmla="*/ 2 w 2"/>
                <a:gd name="T9" fmla="*/ 0 h 2"/>
                <a:gd name="T10" fmla="*/ 2 w 2"/>
                <a:gd name="T11" fmla="*/ 1 h 2"/>
                <a:gd name="T12" fmla="*/ 0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1"/>
                    <a:pt x="0" y="1"/>
                  </a:cubicBezTo>
                  <a:cubicBezTo>
                    <a:pt x="0" y="1"/>
                    <a:pt x="0" y="1"/>
                    <a:pt x="0" y="1"/>
                  </a:cubicBezTo>
                  <a:cubicBezTo>
                    <a:pt x="2" y="0"/>
                    <a:pt x="2" y="0"/>
                    <a:pt x="2" y="0"/>
                  </a:cubicBezTo>
                  <a:cubicBezTo>
                    <a:pt x="2" y="0"/>
                    <a:pt x="2" y="0"/>
                    <a:pt x="2" y="0"/>
                  </a:cubicBezTo>
                  <a:cubicBezTo>
                    <a:pt x="2" y="0"/>
                    <a:pt x="2" y="1"/>
                    <a:pt x="2" y="1"/>
                  </a:cubicBezTo>
                  <a:cubicBezTo>
                    <a:pt x="0" y="1"/>
                    <a:pt x="0" y="1"/>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60" name="Freeform 393"/>
            <p:cNvSpPr>
              <a:spLocks/>
            </p:cNvSpPr>
            <p:nvPr/>
          </p:nvSpPr>
          <p:spPr bwMode="auto">
            <a:xfrm>
              <a:off x="5096" y="3227"/>
              <a:ext cx="5" cy="2"/>
            </a:xfrm>
            <a:custGeom>
              <a:avLst/>
              <a:gdLst>
                <a:gd name="T0" fmla="*/ 0 w 2"/>
                <a:gd name="T1" fmla="*/ 1 h 1"/>
                <a:gd name="T2" fmla="*/ 0 w 2"/>
                <a:gd name="T3" fmla="*/ 1 h 1"/>
                <a:gd name="T4" fmla="*/ 0 w 2"/>
                <a:gd name="T5" fmla="*/ 1 h 1"/>
                <a:gd name="T6" fmla="*/ 1 w 2"/>
                <a:gd name="T7" fmla="*/ 0 h 1"/>
                <a:gd name="T8" fmla="*/ 1 w 2"/>
                <a:gd name="T9" fmla="*/ 0 h 1"/>
                <a:gd name="T10" fmla="*/ 1 w 2"/>
                <a:gd name="T11" fmla="*/ 0 h 1"/>
                <a:gd name="T12" fmla="*/ 0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0" y="0"/>
                    <a:pt x="1" y="0"/>
                    <a:pt x="1" y="0"/>
                  </a:cubicBezTo>
                  <a:cubicBezTo>
                    <a:pt x="1" y="0"/>
                    <a:pt x="1" y="0"/>
                    <a:pt x="1" y="0"/>
                  </a:cubicBezTo>
                  <a:cubicBezTo>
                    <a:pt x="2" y="0"/>
                    <a:pt x="1" y="0"/>
                    <a:pt x="1" y="0"/>
                  </a:cubicBezTo>
                  <a:cubicBezTo>
                    <a:pt x="1"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61" name="Freeform 394"/>
            <p:cNvSpPr>
              <a:spLocks/>
            </p:cNvSpPr>
            <p:nvPr/>
          </p:nvSpPr>
          <p:spPr bwMode="auto">
            <a:xfrm>
              <a:off x="5096" y="3229"/>
              <a:ext cx="5" cy="3"/>
            </a:xfrm>
            <a:custGeom>
              <a:avLst/>
              <a:gdLst>
                <a:gd name="T0" fmla="*/ 0 w 2"/>
                <a:gd name="T1" fmla="*/ 1 h 1"/>
                <a:gd name="T2" fmla="*/ 0 w 2"/>
                <a:gd name="T3" fmla="*/ 0 h 1"/>
                <a:gd name="T4" fmla="*/ 0 w 2"/>
                <a:gd name="T5" fmla="*/ 0 h 1"/>
                <a:gd name="T6" fmla="*/ 2 w 2"/>
                <a:gd name="T7" fmla="*/ 0 h 1"/>
                <a:gd name="T8" fmla="*/ 2 w 2"/>
                <a:gd name="T9" fmla="*/ 0 h 1"/>
                <a:gd name="T10" fmla="*/ 2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0"/>
                  </a:cubicBezTo>
                  <a:cubicBezTo>
                    <a:pt x="0" y="0"/>
                    <a:pt x="0" y="0"/>
                    <a:pt x="0" y="0"/>
                  </a:cubicBezTo>
                  <a:cubicBezTo>
                    <a:pt x="2" y="0"/>
                    <a:pt x="2" y="0"/>
                    <a:pt x="2" y="0"/>
                  </a:cubicBezTo>
                  <a:cubicBezTo>
                    <a:pt x="2" y="0"/>
                    <a:pt x="2" y="0"/>
                    <a:pt x="2" y="0"/>
                  </a:cubicBezTo>
                  <a:cubicBezTo>
                    <a:pt x="2" y="0"/>
                    <a:pt x="2" y="0"/>
                    <a:pt x="2" y="0"/>
                  </a:cubicBezTo>
                  <a:cubicBezTo>
                    <a:pt x="1" y="1"/>
                    <a:pt x="1" y="1"/>
                    <a:pt x="1"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62" name="Freeform 395"/>
            <p:cNvSpPr>
              <a:spLocks/>
            </p:cNvSpPr>
            <p:nvPr/>
          </p:nvSpPr>
          <p:spPr bwMode="auto">
            <a:xfrm>
              <a:off x="5098" y="3229"/>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63" name="Freeform 396"/>
            <p:cNvSpPr>
              <a:spLocks/>
            </p:cNvSpPr>
            <p:nvPr/>
          </p:nvSpPr>
          <p:spPr bwMode="auto">
            <a:xfrm>
              <a:off x="5098" y="3229"/>
              <a:ext cx="3" cy="3"/>
            </a:xfrm>
            <a:custGeom>
              <a:avLst/>
              <a:gdLst>
                <a:gd name="T0" fmla="*/ 0 w 1"/>
                <a:gd name="T1" fmla="*/ 1 h 1"/>
                <a:gd name="T2" fmla="*/ 0 w 1"/>
                <a:gd name="T3" fmla="*/ 1 h 1"/>
                <a:gd name="T4" fmla="*/ 0 w 1"/>
                <a:gd name="T5" fmla="*/ 1 h 1"/>
                <a:gd name="T6" fmla="*/ 1 w 1"/>
                <a:gd name="T7" fmla="*/ 0 h 1"/>
                <a:gd name="T8" fmla="*/ 1 w 1"/>
                <a:gd name="T9" fmla="*/ 1 h 1"/>
                <a:gd name="T10" fmla="*/ 1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1" y="1"/>
                    <a:pt x="1" y="0"/>
                  </a:cubicBezTo>
                  <a:cubicBezTo>
                    <a:pt x="1" y="0"/>
                    <a:pt x="1" y="0"/>
                    <a:pt x="1" y="1"/>
                  </a:cubicBezTo>
                  <a:cubicBezTo>
                    <a:pt x="1" y="1"/>
                    <a:pt x="1" y="1"/>
                    <a:pt x="1" y="1"/>
                  </a:cubicBezTo>
                  <a:cubicBezTo>
                    <a:pt x="1" y="1"/>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64" name="Freeform 397"/>
            <p:cNvSpPr>
              <a:spLocks/>
            </p:cNvSpPr>
            <p:nvPr/>
          </p:nvSpPr>
          <p:spPr bwMode="auto">
            <a:xfrm>
              <a:off x="5098" y="3232"/>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1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1" y="0"/>
                    <a:pt x="1" y="0"/>
                    <a:pt x="1" y="0"/>
                  </a:cubicBezTo>
                  <a:cubicBezTo>
                    <a:pt x="1" y="0"/>
                    <a:pt x="1" y="0"/>
                    <a:pt x="2" y="0"/>
                  </a:cubicBezTo>
                  <a:cubicBezTo>
                    <a:pt x="2" y="0"/>
                    <a:pt x="2" y="0"/>
                    <a:pt x="1" y="0"/>
                  </a:cubicBezTo>
                  <a:cubicBezTo>
                    <a:pt x="1" y="1"/>
                    <a:pt x="1" y="1"/>
                    <a:pt x="1"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65" name="Freeform 398"/>
            <p:cNvSpPr>
              <a:spLocks/>
            </p:cNvSpPr>
            <p:nvPr/>
          </p:nvSpPr>
          <p:spPr bwMode="auto">
            <a:xfrm>
              <a:off x="5098" y="3234"/>
              <a:ext cx="5" cy="3"/>
            </a:xfrm>
            <a:custGeom>
              <a:avLst/>
              <a:gdLst>
                <a:gd name="T0" fmla="*/ 1 w 2"/>
                <a:gd name="T1" fmla="*/ 1 h 1"/>
                <a:gd name="T2" fmla="*/ 0 w 2"/>
                <a:gd name="T3" fmla="*/ 0 h 1"/>
                <a:gd name="T4" fmla="*/ 1 w 2"/>
                <a:gd name="T5" fmla="*/ 0 h 1"/>
                <a:gd name="T6" fmla="*/ 1 w 2"/>
                <a:gd name="T7" fmla="*/ 0 h 1"/>
                <a:gd name="T8" fmla="*/ 2 w 2"/>
                <a:gd name="T9" fmla="*/ 0 h 1"/>
                <a:gd name="T10" fmla="*/ 2 w 2"/>
                <a:gd name="T11" fmla="*/ 0 h 1"/>
                <a:gd name="T12" fmla="*/ 1 w 2"/>
                <a:gd name="T13" fmla="*/ 0 h 1"/>
                <a:gd name="T14" fmla="*/ 1 w 2"/>
                <a:gd name="T15" fmla="*/ 0 h 1"/>
                <a:gd name="T16" fmla="*/ 1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1" y="1"/>
                  </a:moveTo>
                  <a:cubicBezTo>
                    <a:pt x="1" y="1"/>
                    <a:pt x="0" y="1"/>
                    <a:pt x="0" y="0"/>
                  </a:cubicBezTo>
                  <a:cubicBezTo>
                    <a:pt x="0" y="0"/>
                    <a:pt x="0" y="0"/>
                    <a:pt x="1" y="0"/>
                  </a:cubicBezTo>
                  <a:cubicBezTo>
                    <a:pt x="1" y="0"/>
                    <a:pt x="1" y="0"/>
                    <a:pt x="1" y="0"/>
                  </a:cubicBezTo>
                  <a:cubicBezTo>
                    <a:pt x="1" y="0"/>
                    <a:pt x="2" y="0"/>
                    <a:pt x="2" y="0"/>
                  </a:cubicBezTo>
                  <a:cubicBezTo>
                    <a:pt x="2" y="0"/>
                    <a:pt x="2" y="0"/>
                    <a:pt x="2" y="0"/>
                  </a:cubicBezTo>
                  <a:cubicBezTo>
                    <a:pt x="1" y="0"/>
                    <a:pt x="1" y="0"/>
                    <a:pt x="1" y="0"/>
                  </a:cubicBezTo>
                  <a:cubicBezTo>
                    <a:pt x="1" y="0"/>
                    <a:pt x="1" y="0"/>
                    <a:pt x="1"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66" name="Freeform 399"/>
            <p:cNvSpPr>
              <a:spLocks/>
            </p:cNvSpPr>
            <p:nvPr/>
          </p:nvSpPr>
          <p:spPr bwMode="auto">
            <a:xfrm>
              <a:off x="5101" y="3234"/>
              <a:ext cx="2" cy="3"/>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0 h 1"/>
                <a:gd name="T12" fmla="*/ 0 w 1"/>
                <a:gd name="T13" fmla="*/ 1 h 1"/>
                <a:gd name="T14" fmla="*/ 0 w 1"/>
                <a:gd name="T15" fmla="*/ 1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0" y="1"/>
                    <a:pt x="0" y="1"/>
                    <a:pt x="0" y="1"/>
                  </a:cubicBezTo>
                  <a:cubicBezTo>
                    <a:pt x="0" y="0"/>
                    <a:pt x="0" y="0"/>
                    <a:pt x="0" y="0"/>
                  </a:cubicBezTo>
                  <a:cubicBezTo>
                    <a:pt x="0" y="0"/>
                    <a:pt x="1" y="0"/>
                    <a:pt x="1" y="0"/>
                  </a:cubicBezTo>
                  <a:cubicBezTo>
                    <a:pt x="1" y="1"/>
                    <a:pt x="1"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67" name="Freeform 400"/>
            <p:cNvSpPr>
              <a:spLocks/>
            </p:cNvSpPr>
            <p:nvPr/>
          </p:nvSpPr>
          <p:spPr bwMode="auto">
            <a:xfrm>
              <a:off x="5106" y="3244"/>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68" name="Freeform 401"/>
            <p:cNvSpPr>
              <a:spLocks/>
            </p:cNvSpPr>
            <p:nvPr/>
          </p:nvSpPr>
          <p:spPr bwMode="auto">
            <a:xfrm>
              <a:off x="5106" y="3244"/>
              <a:ext cx="5" cy="3"/>
            </a:xfrm>
            <a:custGeom>
              <a:avLst/>
              <a:gdLst>
                <a:gd name="T0" fmla="*/ 1 w 2"/>
                <a:gd name="T1" fmla="*/ 1 h 1"/>
                <a:gd name="T2" fmla="*/ 1 w 2"/>
                <a:gd name="T3" fmla="*/ 1 h 1"/>
                <a:gd name="T4" fmla="*/ 0 w 2"/>
                <a:gd name="T5" fmla="*/ 1 h 1"/>
                <a:gd name="T6" fmla="*/ 1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1" y="1"/>
                  </a:cubicBezTo>
                  <a:cubicBezTo>
                    <a:pt x="0" y="1"/>
                    <a:pt x="0" y="1"/>
                    <a:pt x="0" y="1"/>
                  </a:cubicBezTo>
                  <a:cubicBezTo>
                    <a:pt x="1" y="1"/>
                    <a:pt x="1" y="0"/>
                    <a:pt x="1" y="0"/>
                  </a:cubicBezTo>
                  <a:cubicBezTo>
                    <a:pt x="1" y="0"/>
                    <a:pt x="1" y="0"/>
                    <a:pt x="2" y="0"/>
                  </a:cubicBezTo>
                  <a:cubicBezTo>
                    <a:pt x="2" y="0"/>
                    <a:pt x="2" y="0"/>
                    <a:pt x="2"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69" name="Freeform 402"/>
            <p:cNvSpPr>
              <a:spLocks/>
            </p:cNvSpPr>
            <p:nvPr/>
          </p:nvSpPr>
          <p:spPr bwMode="auto">
            <a:xfrm>
              <a:off x="5096" y="3257"/>
              <a:ext cx="2"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70" name="Freeform 403"/>
            <p:cNvSpPr>
              <a:spLocks/>
            </p:cNvSpPr>
            <p:nvPr/>
          </p:nvSpPr>
          <p:spPr bwMode="auto">
            <a:xfrm>
              <a:off x="5098" y="3257"/>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71" name="Freeform 404"/>
            <p:cNvSpPr>
              <a:spLocks/>
            </p:cNvSpPr>
            <p:nvPr/>
          </p:nvSpPr>
          <p:spPr bwMode="auto">
            <a:xfrm>
              <a:off x="5101" y="3255"/>
              <a:ext cx="2" cy="7"/>
            </a:xfrm>
            <a:custGeom>
              <a:avLst/>
              <a:gdLst>
                <a:gd name="T0" fmla="*/ 0 w 1"/>
                <a:gd name="T1" fmla="*/ 3 h 3"/>
                <a:gd name="T2" fmla="*/ 0 w 1"/>
                <a:gd name="T3" fmla="*/ 3 h 3"/>
                <a:gd name="T4" fmla="*/ 0 w 1"/>
                <a:gd name="T5" fmla="*/ 2 h 3"/>
                <a:gd name="T6" fmla="*/ 0 w 1"/>
                <a:gd name="T7" fmla="*/ 2 h 3"/>
                <a:gd name="T8" fmla="*/ 1 w 1"/>
                <a:gd name="T9" fmla="*/ 0 h 3"/>
                <a:gd name="T10" fmla="*/ 1 w 1"/>
                <a:gd name="T11" fmla="*/ 0 h 3"/>
                <a:gd name="T12" fmla="*/ 1 w 1"/>
                <a:gd name="T13" fmla="*/ 0 h 3"/>
                <a:gd name="T14" fmla="*/ 0 w 1"/>
                <a:gd name="T15" fmla="*/ 2 h 3"/>
                <a:gd name="T16" fmla="*/ 0 w 1"/>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0" y="3"/>
                  </a:moveTo>
                  <a:cubicBezTo>
                    <a:pt x="0" y="3"/>
                    <a:pt x="0" y="3"/>
                    <a:pt x="0" y="3"/>
                  </a:cubicBezTo>
                  <a:cubicBezTo>
                    <a:pt x="0" y="2"/>
                    <a:pt x="0" y="2"/>
                    <a:pt x="0" y="2"/>
                  </a:cubicBezTo>
                  <a:cubicBezTo>
                    <a:pt x="0" y="2"/>
                    <a:pt x="0" y="2"/>
                    <a:pt x="0" y="2"/>
                  </a:cubicBezTo>
                  <a:cubicBezTo>
                    <a:pt x="0" y="1"/>
                    <a:pt x="0" y="1"/>
                    <a:pt x="1" y="0"/>
                  </a:cubicBezTo>
                  <a:cubicBezTo>
                    <a:pt x="1" y="0"/>
                    <a:pt x="1" y="0"/>
                    <a:pt x="1" y="0"/>
                  </a:cubicBezTo>
                  <a:cubicBezTo>
                    <a:pt x="1" y="0"/>
                    <a:pt x="1" y="0"/>
                    <a:pt x="1" y="0"/>
                  </a:cubicBezTo>
                  <a:cubicBezTo>
                    <a:pt x="1" y="1"/>
                    <a:pt x="0" y="2"/>
                    <a:pt x="0" y="2"/>
                  </a:cubicBezTo>
                  <a:cubicBezTo>
                    <a:pt x="0" y="2"/>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72" name="Freeform 405"/>
            <p:cNvSpPr>
              <a:spLocks/>
            </p:cNvSpPr>
            <p:nvPr/>
          </p:nvSpPr>
          <p:spPr bwMode="auto">
            <a:xfrm>
              <a:off x="5065" y="3239"/>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0 h 2"/>
                <a:gd name="T14" fmla="*/ 1 w 1"/>
                <a:gd name="T15" fmla="*/ 0 h 2"/>
                <a:gd name="T16" fmla="*/ 0 w 1"/>
                <a:gd name="T17" fmla="*/ 2 h 2"/>
                <a:gd name="T18" fmla="*/ 0 w 1"/>
                <a:gd name="T19" fmla="*/ 2 h 2"/>
                <a:gd name="T20" fmla="*/ 0 w 1"/>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1"/>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73" name="Freeform 406"/>
            <p:cNvSpPr>
              <a:spLocks/>
            </p:cNvSpPr>
            <p:nvPr/>
          </p:nvSpPr>
          <p:spPr bwMode="auto">
            <a:xfrm>
              <a:off x="5065" y="3242"/>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1" y="0"/>
                    <a:pt x="1" y="0"/>
                    <a:pt x="1" y="0"/>
                  </a:cubicBezTo>
                  <a:cubicBezTo>
                    <a:pt x="1" y="0"/>
                    <a:pt x="1" y="0"/>
                    <a:pt x="1" y="0"/>
                  </a:cubicBezTo>
                  <a:cubicBezTo>
                    <a:pt x="1" y="0"/>
                    <a:pt x="1" y="0"/>
                    <a:pt x="1" y="0"/>
                  </a:cubicBezTo>
                  <a:cubicBezTo>
                    <a:pt x="1" y="1"/>
                    <a:pt x="1" y="1"/>
                    <a:pt x="1" y="1"/>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74" name="Freeform 407"/>
            <p:cNvSpPr>
              <a:spLocks noEditPoints="1"/>
            </p:cNvSpPr>
            <p:nvPr/>
          </p:nvSpPr>
          <p:spPr bwMode="auto">
            <a:xfrm>
              <a:off x="5063" y="3211"/>
              <a:ext cx="51" cy="51"/>
            </a:xfrm>
            <a:custGeom>
              <a:avLst/>
              <a:gdLst>
                <a:gd name="T0" fmla="*/ 6 w 20"/>
                <a:gd name="T1" fmla="*/ 19 h 20"/>
                <a:gd name="T2" fmla="*/ 6 w 20"/>
                <a:gd name="T3" fmla="*/ 17 h 20"/>
                <a:gd name="T4" fmla="*/ 3 w 20"/>
                <a:gd name="T5" fmla="*/ 17 h 20"/>
                <a:gd name="T6" fmla="*/ 1 w 20"/>
                <a:gd name="T7" fmla="*/ 14 h 20"/>
                <a:gd name="T8" fmla="*/ 2 w 20"/>
                <a:gd name="T9" fmla="*/ 13 h 20"/>
                <a:gd name="T10" fmla="*/ 0 w 20"/>
                <a:gd name="T11" fmla="*/ 10 h 20"/>
                <a:gd name="T12" fmla="*/ 0 w 20"/>
                <a:gd name="T13" fmla="*/ 6 h 20"/>
                <a:gd name="T14" fmla="*/ 2 w 20"/>
                <a:gd name="T15" fmla="*/ 6 h 20"/>
                <a:gd name="T16" fmla="*/ 3 w 20"/>
                <a:gd name="T17" fmla="*/ 3 h 20"/>
                <a:gd name="T18" fmla="*/ 5 w 20"/>
                <a:gd name="T19" fmla="*/ 1 h 20"/>
                <a:gd name="T20" fmla="*/ 7 w 20"/>
                <a:gd name="T21" fmla="*/ 2 h 20"/>
                <a:gd name="T22" fmla="*/ 9 w 20"/>
                <a:gd name="T23" fmla="*/ 0 h 20"/>
                <a:gd name="T24" fmla="*/ 13 w 20"/>
                <a:gd name="T25" fmla="*/ 0 h 20"/>
                <a:gd name="T26" fmla="*/ 13 w 20"/>
                <a:gd name="T27" fmla="*/ 2 h 20"/>
                <a:gd name="T28" fmla="*/ 16 w 20"/>
                <a:gd name="T29" fmla="*/ 3 h 20"/>
                <a:gd name="T30" fmla="*/ 18 w 20"/>
                <a:gd name="T31" fmla="*/ 4 h 20"/>
                <a:gd name="T32" fmla="*/ 19 w 20"/>
                <a:gd name="T33" fmla="*/ 5 h 20"/>
                <a:gd name="T34" fmla="*/ 19 w 20"/>
                <a:gd name="T35" fmla="*/ 6 h 20"/>
                <a:gd name="T36" fmla="*/ 18 w 20"/>
                <a:gd name="T37" fmla="*/ 7 h 20"/>
                <a:gd name="T38" fmla="*/ 18 w 20"/>
                <a:gd name="T39" fmla="*/ 6 h 20"/>
                <a:gd name="T40" fmla="*/ 18 w 20"/>
                <a:gd name="T41" fmla="*/ 9 h 20"/>
                <a:gd name="T42" fmla="*/ 20 w 20"/>
                <a:gd name="T43" fmla="*/ 10 h 20"/>
                <a:gd name="T44" fmla="*/ 19 w 20"/>
                <a:gd name="T45" fmla="*/ 13 h 20"/>
                <a:gd name="T46" fmla="*/ 16 w 20"/>
                <a:gd name="T47" fmla="*/ 15 h 20"/>
                <a:gd name="T48" fmla="*/ 17 w 20"/>
                <a:gd name="T49" fmla="*/ 17 h 20"/>
                <a:gd name="T50" fmla="*/ 14 w 20"/>
                <a:gd name="T51" fmla="*/ 19 h 20"/>
                <a:gd name="T52" fmla="*/ 10 w 20"/>
                <a:gd name="T53" fmla="*/ 18 h 20"/>
                <a:gd name="T54" fmla="*/ 10 w 20"/>
                <a:gd name="T55" fmla="*/ 20 h 20"/>
                <a:gd name="T56" fmla="*/ 9 w 20"/>
                <a:gd name="T57" fmla="*/ 19 h 20"/>
                <a:gd name="T58" fmla="*/ 10 w 20"/>
                <a:gd name="T59" fmla="*/ 17 h 20"/>
                <a:gd name="T60" fmla="*/ 13 w 20"/>
                <a:gd name="T61" fmla="*/ 17 h 20"/>
                <a:gd name="T62" fmla="*/ 16 w 20"/>
                <a:gd name="T63" fmla="*/ 16 h 20"/>
                <a:gd name="T64" fmla="*/ 15 w 20"/>
                <a:gd name="T65" fmla="*/ 15 h 20"/>
                <a:gd name="T66" fmla="*/ 19 w 20"/>
                <a:gd name="T67" fmla="*/ 12 h 20"/>
                <a:gd name="T68" fmla="*/ 18 w 20"/>
                <a:gd name="T69" fmla="*/ 10 h 20"/>
                <a:gd name="T70" fmla="*/ 17 w 20"/>
                <a:gd name="T71" fmla="*/ 6 h 20"/>
                <a:gd name="T72" fmla="*/ 18 w 20"/>
                <a:gd name="T73" fmla="*/ 5 h 20"/>
                <a:gd name="T74" fmla="*/ 17 w 20"/>
                <a:gd name="T75" fmla="*/ 3 h 20"/>
                <a:gd name="T76" fmla="*/ 15 w 20"/>
                <a:gd name="T77" fmla="*/ 4 h 20"/>
                <a:gd name="T78" fmla="*/ 12 w 20"/>
                <a:gd name="T79" fmla="*/ 2 h 20"/>
                <a:gd name="T80" fmla="*/ 10 w 20"/>
                <a:gd name="T81" fmla="*/ 0 h 20"/>
                <a:gd name="T82" fmla="*/ 9 w 20"/>
                <a:gd name="T83" fmla="*/ 2 h 20"/>
                <a:gd name="T84" fmla="*/ 6 w 20"/>
                <a:gd name="T85" fmla="*/ 2 h 20"/>
                <a:gd name="T86" fmla="*/ 3 w 20"/>
                <a:gd name="T87" fmla="*/ 3 h 20"/>
                <a:gd name="T88" fmla="*/ 4 w 20"/>
                <a:gd name="T89" fmla="*/ 4 h 20"/>
                <a:gd name="T90" fmla="*/ 2 w 20"/>
                <a:gd name="T91" fmla="*/ 7 h 20"/>
                <a:gd name="T92" fmla="*/ 0 w 20"/>
                <a:gd name="T93" fmla="*/ 9 h 20"/>
                <a:gd name="T94" fmla="*/ 2 w 20"/>
                <a:gd name="T95" fmla="*/ 10 h 20"/>
                <a:gd name="T96" fmla="*/ 2 w 20"/>
                <a:gd name="T97" fmla="*/ 13 h 20"/>
                <a:gd name="T98" fmla="*/ 3 w 20"/>
                <a:gd name="T99" fmla="*/ 16 h 20"/>
                <a:gd name="T100" fmla="*/ 4 w 20"/>
                <a:gd name="T101" fmla="*/ 15 h 20"/>
                <a:gd name="T102" fmla="*/ 7 w 20"/>
                <a:gd name="T103" fmla="*/ 17 h 20"/>
                <a:gd name="T104" fmla="*/ 10 w 20"/>
                <a:gd name="T105" fmla="*/ 16 h 20"/>
                <a:gd name="T106" fmla="*/ 6 w 20"/>
                <a:gd name="T107" fmla="*/ 5 h 20"/>
                <a:gd name="T108" fmla="*/ 14 w 20"/>
                <a:gd name="T109" fmla="*/ 14 h 20"/>
                <a:gd name="T110" fmla="*/ 14 w 20"/>
                <a:gd name="T111" fmla="*/ 15 h 20"/>
                <a:gd name="T112" fmla="*/ 13 w 20"/>
                <a:gd name="T113" fmla="*/ 15 h 20"/>
                <a:gd name="T114" fmla="*/ 13 w 20"/>
                <a:gd name="T115" fmla="*/ 15 h 20"/>
                <a:gd name="T116" fmla="*/ 10 w 20"/>
                <a:gd name="T117" fmla="*/ 4 h 20"/>
                <a:gd name="T118" fmla="*/ 5 w 20"/>
                <a:gd name="T119" fmla="*/ 13 h 20"/>
                <a:gd name="T120" fmla="*/ 13 w 20"/>
                <a:gd name="T121" fmla="*/ 14 h 20"/>
                <a:gd name="T122" fmla="*/ 14 w 20"/>
                <a:gd name="T123" fmla="*/ 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 h="20">
                  <a:moveTo>
                    <a:pt x="10" y="20"/>
                  </a:moveTo>
                  <a:cubicBezTo>
                    <a:pt x="9" y="20"/>
                    <a:pt x="7" y="19"/>
                    <a:pt x="6" y="19"/>
                  </a:cubicBezTo>
                  <a:cubicBezTo>
                    <a:pt x="6" y="19"/>
                    <a:pt x="6" y="19"/>
                    <a:pt x="6" y="19"/>
                  </a:cubicBezTo>
                  <a:cubicBezTo>
                    <a:pt x="6" y="17"/>
                    <a:pt x="6" y="17"/>
                    <a:pt x="6" y="17"/>
                  </a:cubicBezTo>
                  <a:cubicBezTo>
                    <a:pt x="6" y="17"/>
                    <a:pt x="5" y="17"/>
                    <a:pt x="4" y="16"/>
                  </a:cubicBezTo>
                  <a:cubicBezTo>
                    <a:pt x="3" y="17"/>
                    <a:pt x="3" y="17"/>
                    <a:pt x="3" y="17"/>
                  </a:cubicBezTo>
                  <a:cubicBezTo>
                    <a:pt x="3" y="17"/>
                    <a:pt x="3" y="17"/>
                    <a:pt x="3" y="17"/>
                  </a:cubicBezTo>
                  <a:cubicBezTo>
                    <a:pt x="2" y="16"/>
                    <a:pt x="1" y="15"/>
                    <a:pt x="1" y="14"/>
                  </a:cubicBezTo>
                  <a:cubicBezTo>
                    <a:pt x="1" y="14"/>
                    <a:pt x="1" y="14"/>
                    <a:pt x="1" y="14"/>
                  </a:cubicBezTo>
                  <a:cubicBezTo>
                    <a:pt x="2" y="13"/>
                    <a:pt x="2" y="13"/>
                    <a:pt x="2" y="13"/>
                  </a:cubicBezTo>
                  <a:cubicBezTo>
                    <a:pt x="2" y="12"/>
                    <a:pt x="1" y="11"/>
                    <a:pt x="1" y="10"/>
                  </a:cubicBezTo>
                  <a:cubicBezTo>
                    <a:pt x="0" y="10"/>
                    <a:pt x="0" y="10"/>
                    <a:pt x="0" y="10"/>
                  </a:cubicBezTo>
                  <a:cubicBezTo>
                    <a:pt x="0" y="10"/>
                    <a:pt x="0" y="10"/>
                    <a:pt x="0" y="10"/>
                  </a:cubicBezTo>
                  <a:cubicBezTo>
                    <a:pt x="0" y="8"/>
                    <a:pt x="0" y="7"/>
                    <a:pt x="0" y="6"/>
                  </a:cubicBezTo>
                  <a:cubicBezTo>
                    <a:pt x="0" y="6"/>
                    <a:pt x="0" y="6"/>
                    <a:pt x="1" y="6"/>
                  </a:cubicBezTo>
                  <a:cubicBezTo>
                    <a:pt x="2" y="6"/>
                    <a:pt x="2" y="6"/>
                    <a:pt x="2" y="6"/>
                  </a:cubicBezTo>
                  <a:cubicBezTo>
                    <a:pt x="2" y="6"/>
                    <a:pt x="3" y="5"/>
                    <a:pt x="3" y="4"/>
                  </a:cubicBezTo>
                  <a:cubicBezTo>
                    <a:pt x="3" y="3"/>
                    <a:pt x="3" y="3"/>
                    <a:pt x="3" y="3"/>
                  </a:cubicBezTo>
                  <a:cubicBezTo>
                    <a:pt x="3" y="3"/>
                    <a:pt x="3" y="3"/>
                    <a:pt x="3" y="3"/>
                  </a:cubicBezTo>
                  <a:cubicBezTo>
                    <a:pt x="3" y="2"/>
                    <a:pt x="4" y="1"/>
                    <a:pt x="5" y="1"/>
                  </a:cubicBezTo>
                  <a:cubicBezTo>
                    <a:pt x="5" y="1"/>
                    <a:pt x="6" y="1"/>
                    <a:pt x="6" y="1"/>
                  </a:cubicBezTo>
                  <a:cubicBezTo>
                    <a:pt x="7" y="2"/>
                    <a:pt x="7" y="2"/>
                    <a:pt x="7" y="2"/>
                  </a:cubicBezTo>
                  <a:cubicBezTo>
                    <a:pt x="7" y="1"/>
                    <a:pt x="8" y="1"/>
                    <a:pt x="9" y="1"/>
                  </a:cubicBezTo>
                  <a:cubicBezTo>
                    <a:pt x="9" y="0"/>
                    <a:pt x="9" y="0"/>
                    <a:pt x="9" y="0"/>
                  </a:cubicBezTo>
                  <a:cubicBezTo>
                    <a:pt x="9" y="0"/>
                    <a:pt x="10" y="0"/>
                    <a:pt x="10" y="0"/>
                  </a:cubicBezTo>
                  <a:cubicBezTo>
                    <a:pt x="11" y="0"/>
                    <a:pt x="12" y="0"/>
                    <a:pt x="13" y="0"/>
                  </a:cubicBezTo>
                  <a:cubicBezTo>
                    <a:pt x="13" y="0"/>
                    <a:pt x="13" y="0"/>
                    <a:pt x="13" y="1"/>
                  </a:cubicBezTo>
                  <a:cubicBezTo>
                    <a:pt x="13" y="2"/>
                    <a:pt x="13" y="2"/>
                    <a:pt x="13" y="2"/>
                  </a:cubicBezTo>
                  <a:cubicBezTo>
                    <a:pt x="14" y="2"/>
                    <a:pt x="15" y="3"/>
                    <a:pt x="15" y="3"/>
                  </a:cubicBezTo>
                  <a:cubicBezTo>
                    <a:pt x="16" y="3"/>
                    <a:pt x="16" y="3"/>
                    <a:pt x="16" y="3"/>
                  </a:cubicBezTo>
                  <a:cubicBezTo>
                    <a:pt x="16" y="2"/>
                    <a:pt x="17" y="2"/>
                    <a:pt x="17" y="2"/>
                  </a:cubicBezTo>
                  <a:cubicBezTo>
                    <a:pt x="17" y="3"/>
                    <a:pt x="18" y="4"/>
                    <a:pt x="18" y="4"/>
                  </a:cubicBezTo>
                  <a:cubicBezTo>
                    <a:pt x="18" y="5"/>
                    <a:pt x="18" y="5"/>
                    <a:pt x="19" y="5"/>
                  </a:cubicBezTo>
                  <a:cubicBezTo>
                    <a:pt x="19" y="5"/>
                    <a:pt x="19" y="5"/>
                    <a:pt x="19" y="5"/>
                  </a:cubicBezTo>
                  <a:cubicBezTo>
                    <a:pt x="19" y="5"/>
                    <a:pt x="19" y="5"/>
                    <a:pt x="19" y="6"/>
                  </a:cubicBezTo>
                  <a:cubicBezTo>
                    <a:pt x="19" y="6"/>
                    <a:pt x="19" y="6"/>
                    <a:pt x="19" y="6"/>
                  </a:cubicBezTo>
                  <a:cubicBezTo>
                    <a:pt x="19" y="6"/>
                    <a:pt x="18" y="7"/>
                    <a:pt x="18" y="7"/>
                  </a:cubicBezTo>
                  <a:cubicBezTo>
                    <a:pt x="18" y="7"/>
                    <a:pt x="18" y="7"/>
                    <a:pt x="18" y="7"/>
                  </a:cubicBezTo>
                  <a:cubicBezTo>
                    <a:pt x="18" y="7"/>
                    <a:pt x="18" y="7"/>
                    <a:pt x="18" y="7"/>
                  </a:cubicBezTo>
                  <a:cubicBezTo>
                    <a:pt x="18" y="7"/>
                    <a:pt x="18" y="6"/>
                    <a:pt x="18" y="6"/>
                  </a:cubicBezTo>
                  <a:cubicBezTo>
                    <a:pt x="17" y="6"/>
                    <a:pt x="17" y="6"/>
                    <a:pt x="17" y="6"/>
                  </a:cubicBezTo>
                  <a:cubicBezTo>
                    <a:pt x="18" y="7"/>
                    <a:pt x="18" y="8"/>
                    <a:pt x="18" y="9"/>
                  </a:cubicBezTo>
                  <a:cubicBezTo>
                    <a:pt x="19" y="9"/>
                    <a:pt x="19" y="9"/>
                    <a:pt x="19" y="9"/>
                  </a:cubicBezTo>
                  <a:cubicBezTo>
                    <a:pt x="20" y="9"/>
                    <a:pt x="20" y="9"/>
                    <a:pt x="20" y="10"/>
                  </a:cubicBezTo>
                  <a:cubicBezTo>
                    <a:pt x="20" y="11"/>
                    <a:pt x="20" y="12"/>
                    <a:pt x="19" y="13"/>
                  </a:cubicBezTo>
                  <a:cubicBezTo>
                    <a:pt x="19" y="13"/>
                    <a:pt x="19" y="13"/>
                    <a:pt x="19" y="13"/>
                  </a:cubicBezTo>
                  <a:cubicBezTo>
                    <a:pt x="17" y="13"/>
                    <a:pt x="17" y="13"/>
                    <a:pt x="17" y="14"/>
                  </a:cubicBezTo>
                  <a:cubicBezTo>
                    <a:pt x="17" y="14"/>
                    <a:pt x="16" y="15"/>
                    <a:pt x="16" y="15"/>
                  </a:cubicBezTo>
                  <a:cubicBezTo>
                    <a:pt x="17" y="16"/>
                    <a:pt x="17" y="16"/>
                    <a:pt x="17" y="16"/>
                  </a:cubicBezTo>
                  <a:cubicBezTo>
                    <a:pt x="17" y="16"/>
                    <a:pt x="17" y="17"/>
                    <a:pt x="17" y="17"/>
                  </a:cubicBezTo>
                  <a:cubicBezTo>
                    <a:pt x="16" y="18"/>
                    <a:pt x="15" y="18"/>
                    <a:pt x="14" y="19"/>
                  </a:cubicBezTo>
                  <a:cubicBezTo>
                    <a:pt x="14" y="19"/>
                    <a:pt x="14" y="19"/>
                    <a:pt x="14" y="19"/>
                  </a:cubicBezTo>
                  <a:cubicBezTo>
                    <a:pt x="13" y="17"/>
                    <a:pt x="13" y="17"/>
                    <a:pt x="13" y="17"/>
                  </a:cubicBezTo>
                  <a:cubicBezTo>
                    <a:pt x="12" y="18"/>
                    <a:pt x="11" y="18"/>
                    <a:pt x="10" y="18"/>
                  </a:cubicBezTo>
                  <a:cubicBezTo>
                    <a:pt x="10" y="19"/>
                    <a:pt x="10" y="19"/>
                    <a:pt x="10" y="19"/>
                  </a:cubicBezTo>
                  <a:cubicBezTo>
                    <a:pt x="10" y="20"/>
                    <a:pt x="10" y="20"/>
                    <a:pt x="10" y="20"/>
                  </a:cubicBezTo>
                  <a:close/>
                  <a:moveTo>
                    <a:pt x="7" y="19"/>
                  </a:moveTo>
                  <a:cubicBezTo>
                    <a:pt x="8" y="19"/>
                    <a:pt x="9" y="19"/>
                    <a:pt x="9" y="19"/>
                  </a:cubicBezTo>
                  <a:cubicBezTo>
                    <a:pt x="10" y="18"/>
                    <a:pt x="10" y="18"/>
                    <a:pt x="10" y="18"/>
                  </a:cubicBezTo>
                  <a:cubicBezTo>
                    <a:pt x="10" y="18"/>
                    <a:pt x="10" y="17"/>
                    <a:pt x="10" y="17"/>
                  </a:cubicBezTo>
                  <a:cubicBezTo>
                    <a:pt x="11" y="17"/>
                    <a:pt x="12" y="17"/>
                    <a:pt x="13" y="17"/>
                  </a:cubicBezTo>
                  <a:cubicBezTo>
                    <a:pt x="13" y="17"/>
                    <a:pt x="13" y="17"/>
                    <a:pt x="13" y="17"/>
                  </a:cubicBezTo>
                  <a:cubicBezTo>
                    <a:pt x="14" y="18"/>
                    <a:pt x="14" y="18"/>
                    <a:pt x="14" y="18"/>
                  </a:cubicBezTo>
                  <a:cubicBezTo>
                    <a:pt x="15" y="18"/>
                    <a:pt x="16" y="17"/>
                    <a:pt x="16" y="16"/>
                  </a:cubicBezTo>
                  <a:cubicBezTo>
                    <a:pt x="15" y="15"/>
                    <a:pt x="15" y="15"/>
                    <a:pt x="15" y="15"/>
                  </a:cubicBezTo>
                  <a:cubicBezTo>
                    <a:pt x="15" y="15"/>
                    <a:pt x="15" y="15"/>
                    <a:pt x="15" y="15"/>
                  </a:cubicBezTo>
                  <a:cubicBezTo>
                    <a:pt x="16" y="15"/>
                    <a:pt x="16" y="14"/>
                    <a:pt x="16" y="14"/>
                  </a:cubicBezTo>
                  <a:cubicBezTo>
                    <a:pt x="17" y="13"/>
                    <a:pt x="17" y="12"/>
                    <a:pt x="19" y="12"/>
                  </a:cubicBezTo>
                  <a:cubicBezTo>
                    <a:pt x="19" y="12"/>
                    <a:pt x="19" y="11"/>
                    <a:pt x="19" y="10"/>
                  </a:cubicBezTo>
                  <a:cubicBezTo>
                    <a:pt x="18" y="10"/>
                    <a:pt x="18" y="10"/>
                    <a:pt x="18" y="10"/>
                  </a:cubicBezTo>
                  <a:cubicBezTo>
                    <a:pt x="18" y="10"/>
                    <a:pt x="17" y="10"/>
                    <a:pt x="17" y="9"/>
                  </a:cubicBezTo>
                  <a:cubicBezTo>
                    <a:pt x="17" y="8"/>
                    <a:pt x="17" y="7"/>
                    <a:pt x="17" y="6"/>
                  </a:cubicBezTo>
                  <a:cubicBezTo>
                    <a:pt x="17" y="6"/>
                    <a:pt x="17" y="6"/>
                    <a:pt x="17" y="6"/>
                  </a:cubicBezTo>
                  <a:cubicBezTo>
                    <a:pt x="18" y="5"/>
                    <a:pt x="18" y="5"/>
                    <a:pt x="18" y="5"/>
                  </a:cubicBezTo>
                  <a:cubicBezTo>
                    <a:pt x="18" y="5"/>
                    <a:pt x="18" y="5"/>
                    <a:pt x="18" y="5"/>
                  </a:cubicBezTo>
                  <a:cubicBezTo>
                    <a:pt x="18" y="5"/>
                    <a:pt x="17" y="4"/>
                    <a:pt x="17" y="3"/>
                  </a:cubicBezTo>
                  <a:cubicBezTo>
                    <a:pt x="15" y="4"/>
                    <a:pt x="15" y="4"/>
                    <a:pt x="15" y="4"/>
                  </a:cubicBezTo>
                  <a:cubicBezTo>
                    <a:pt x="15" y="4"/>
                    <a:pt x="15" y="4"/>
                    <a:pt x="15" y="4"/>
                  </a:cubicBezTo>
                  <a:cubicBezTo>
                    <a:pt x="14" y="3"/>
                    <a:pt x="13" y="3"/>
                    <a:pt x="12" y="2"/>
                  </a:cubicBezTo>
                  <a:cubicBezTo>
                    <a:pt x="12" y="2"/>
                    <a:pt x="12" y="2"/>
                    <a:pt x="12" y="2"/>
                  </a:cubicBezTo>
                  <a:cubicBezTo>
                    <a:pt x="13" y="1"/>
                    <a:pt x="13" y="1"/>
                    <a:pt x="13" y="1"/>
                  </a:cubicBezTo>
                  <a:cubicBezTo>
                    <a:pt x="12" y="0"/>
                    <a:pt x="11" y="0"/>
                    <a:pt x="10" y="0"/>
                  </a:cubicBezTo>
                  <a:cubicBezTo>
                    <a:pt x="10" y="2"/>
                    <a:pt x="10" y="2"/>
                    <a:pt x="10" y="2"/>
                  </a:cubicBezTo>
                  <a:cubicBezTo>
                    <a:pt x="10" y="2"/>
                    <a:pt x="10" y="2"/>
                    <a:pt x="9" y="2"/>
                  </a:cubicBezTo>
                  <a:cubicBezTo>
                    <a:pt x="8" y="2"/>
                    <a:pt x="7" y="2"/>
                    <a:pt x="7" y="3"/>
                  </a:cubicBezTo>
                  <a:cubicBezTo>
                    <a:pt x="6" y="3"/>
                    <a:pt x="6" y="3"/>
                    <a:pt x="6" y="2"/>
                  </a:cubicBezTo>
                  <a:cubicBezTo>
                    <a:pt x="5" y="1"/>
                    <a:pt x="5" y="1"/>
                    <a:pt x="5" y="1"/>
                  </a:cubicBezTo>
                  <a:cubicBezTo>
                    <a:pt x="5" y="2"/>
                    <a:pt x="4" y="2"/>
                    <a:pt x="3" y="3"/>
                  </a:cubicBezTo>
                  <a:cubicBezTo>
                    <a:pt x="4" y="4"/>
                    <a:pt x="4" y="4"/>
                    <a:pt x="4" y="4"/>
                  </a:cubicBezTo>
                  <a:cubicBezTo>
                    <a:pt x="4" y="4"/>
                    <a:pt x="4" y="4"/>
                    <a:pt x="4" y="4"/>
                  </a:cubicBezTo>
                  <a:cubicBezTo>
                    <a:pt x="3" y="5"/>
                    <a:pt x="3" y="6"/>
                    <a:pt x="2" y="7"/>
                  </a:cubicBezTo>
                  <a:cubicBezTo>
                    <a:pt x="2" y="7"/>
                    <a:pt x="2" y="7"/>
                    <a:pt x="2" y="7"/>
                  </a:cubicBezTo>
                  <a:cubicBezTo>
                    <a:pt x="1" y="7"/>
                    <a:pt x="1" y="7"/>
                    <a:pt x="1" y="7"/>
                  </a:cubicBezTo>
                  <a:cubicBezTo>
                    <a:pt x="0" y="8"/>
                    <a:pt x="0" y="8"/>
                    <a:pt x="0" y="9"/>
                  </a:cubicBezTo>
                  <a:cubicBezTo>
                    <a:pt x="2" y="10"/>
                    <a:pt x="2" y="10"/>
                    <a:pt x="2" y="10"/>
                  </a:cubicBezTo>
                  <a:cubicBezTo>
                    <a:pt x="2" y="10"/>
                    <a:pt x="2" y="10"/>
                    <a:pt x="2" y="10"/>
                  </a:cubicBezTo>
                  <a:cubicBezTo>
                    <a:pt x="2" y="11"/>
                    <a:pt x="2" y="12"/>
                    <a:pt x="3" y="13"/>
                  </a:cubicBezTo>
                  <a:cubicBezTo>
                    <a:pt x="3" y="13"/>
                    <a:pt x="3" y="13"/>
                    <a:pt x="2" y="13"/>
                  </a:cubicBezTo>
                  <a:cubicBezTo>
                    <a:pt x="1" y="14"/>
                    <a:pt x="1" y="14"/>
                    <a:pt x="1" y="14"/>
                  </a:cubicBezTo>
                  <a:cubicBezTo>
                    <a:pt x="2" y="15"/>
                    <a:pt x="2" y="15"/>
                    <a:pt x="3" y="16"/>
                  </a:cubicBezTo>
                  <a:cubicBezTo>
                    <a:pt x="4" y="15"/>
                    <a:pt x="4" y="15"/>
                    <a:pt x="4" y="15"/>
                  </a:cubicBezTo>
                  <a:cubicBezTo>
                    <a:pt x="4" y="15"/>
                    <a:pt x="4" y="15"/>
                    <a:pt x="4" y="15"/>
                  </a:cubicBezTo>
                  <a:cubicBezTo>
                    <a:pt x="5" y="16"/>
                    <a:pt x="6" y="17"/>
                    <a:pt x="7" y="17"/>
                  </a:cubicBezTo>
                  <a:cubicBezTo>
                    <a:pt x="7" y="17"/>
                    <a:pt x="7" y="17"/>
                    <a:pt x="7" y="17"/>
                  </a:cubicBezTo>
                  <a:lnTo>
                    <a:pt x="7" y="19"/>
                  </a:lnTo>
                  <a:close/>
                  <a:moveTo>
                    <a:pt x="10" y="16"/>
                  </a:moveTo>
                  <a:cubicBezTo>
                    <a:pt x="8" y="16"/>
                    <a:pt x="6" y="15"/>
                    <a:pt x="5" y="13"/>
                  </a:cubicBezTo>
                  <a:cubicBezTo>
                    <a:pt x="3" y="11"/>
                    <a:pt x="3" y="7"/>
                    <a:pt x="6" y="5"/>
                  </a:cubicBezTo>
                  <a:cubicBezTo>
                    <a:pt x="9" y="2"/>
                    <a:pt x="13" y="4"/>
                    <a:pt x="15" y="6"/>
                  </a:cubicBezTo>
                  <a:cubicBezTo>
                    <a:pt x="16" y="8"/>
                    <a:pt x="17" y="12"/>
                    <a:pt x="14" y="14"/>
                  </a:cubicBezTo>
                  <a:cubicBezTo>
                    <a:pt x="14" y="15"/>
                    <a:pt x="14" y="15"/>
                    <a:pt x="14" y="15"/>
                  </a:cubicBezTo>
                  <a:cubicBezTo>
                    <a:pt x="14" y="15"/>
                    <a:pt x="14" y="15"/>
                    <a:pt x="14" y="15"/>
                  </a:cubicBezTo>
                  <a:cubicBezTo>
                    <a:pt x="13" y="15"/>
                    <a:pt x="13" y="15"/>
                    <a:pt x="13" y="15"/>
                  </a:cubicBezTo>
                  <a:cubicBezTo>
                    <a:pt x="13" y="15"/>
                    <a:pt x="13" y="15"/>
                    <a:pt x="13" y="15"/>
                  </a:cubicBezTo>
                  <a:cubicBezTo>
                    <a:pt x="13" y="15"/>
                    <a:pt x="13" y="15"/>
                    <a:pt x="13" y="15"/>
                  </a:cubicBezTo>
                  <a:cubicBezTo>
                    <a:pt x="13" y="15"/>
                    <a:pt x="13" y="15"/>
                    <a:pt x="13" y="15"/>
                  </a:cubicBezTo>
                  <a:cubicBezTo>
                    <a:pt x="12" y="16"/>
                    <a:pt x="11" y="16"/>
                    <a:pt x="10" y="16"/>
                  </a:cubicBezTo>
                  <a:close/>
                  <a:moveTo>
                    <a:pt x="10" y="4"/>
                  </a:moveTo>
                  <a:cubicBezTo>
                    <a:pt x="9" y="4"/>
                    <a:pt x="7" y="4"/>
                    <a:pt x="6" y="5"/>
                  </a:cubicBezTo>
                  <a:cubicBezTo>
                    <a:pt x="3" y="7"/>
                    <a:pt x="4" y="11"/>
                    <a:pt x="5" y="13"/>
                  </a:cubicBezTo>
                  <a:cubicBezTo>
                    <a:pt x="7" y="15"/>
                    <a:pt x="10" y="16"/>
                    <a:pt x="13" y="14"/>
                  </a:cubicBezTo>
                  <a:cubicBezTo>
                    <a:pt x="13" y="14"/>
                    <a:pt x="13" y="14"/>
                    <a:pt x="13" y="14"/>
                  </a:cubicBezTo>
                  <a:cubicBezTo>
                    <a:pt x="13" y="14"/>
                    <a:pt x="13" y="14"/>
                    <a:pt x="13" y="14"/>
                  </a:cubicBezTo>
                  <a:cubicBezTo>
                    <a:pt x="16" y="12"/>
                    <a:pt x="16" y="9"/>
                    <a:pt x="14" y="6"/>
                  </a:cubicBezTo>
                  <a:cubicBezTo>
                    <a:pt x="13" y="5"/>
                    <a:pt x="11" y="4"/>
                    <a:pt x="1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75" name="Freeform 408"/>
            <p:cNvSpPr>
              <a:spLocks noEditPoints="1"/>
            </p:cNvSpPr>
            <p:nvPr/>
          </p:nvSpPr>
          <p:spPr bwMode="auto">
            <a:xfrm>
              <a:off x="5060" y="3219"/>
              <a:ext cx="51" cy="46"/>
            </a:xfrm>
            <a:custGeom>
              <a:avLst/>
              <a:gdLst>
                <a:gd name="T0" fmla="*/ 7 w 20"/>
                <a:gd name="T1" fmla="*/ 18 h 18"/>
                <a:gd name="T2" fmla="*/ 7 w 20"/>
                <a:gd name="T3" fmla="*/ 16 h 18"/>
                <a:gd name="T4" fmla="*/ 5 w 20"/>
                <a:gd name="T5" fmla="*/ 15 h 18"/>
                <a:gd name="T6" fmla="*/ 3 w 20"/>
                <a:gd name="T7" fmla="*/ 15 h 18"/>
                <a:gd name="T8" fmla="*/ 1 w 20"/>
                <a:gd name="T9" fmla="*/ 12 h 18"/>
                <a:gd name="T10" fmla="*/ 3 w 20"/>
                <a:gd name="T11" fmla="*/ 15 h 18"/>
                <a:gd name="T12" fmla="*/ 5 w 20"/>
                <a:gd name="T13" fmla="*/ 14 h 18"/>
                <a:gd name="T14" fmla="*/ 7 w 20"/>
                <a:gd name="T15" fmla="*/ 16 h 18"/>
                <a:gd name="T16" fmla="*/ 7 w 20"/>
                <a:gd name="T17" fmla="*/ 17 h 18"/>
                <a:gd name="T18" fmla="*/ 10 w 20"/>
                <a:gd name="T19" fmla="*/ 17 h 18"/>
                <a:gd name="T20" fmla="*/ 11 w 20"/>
                <a:gd name="T21" fmla="*/ 16 h 18"/>
                <a:gd name="T22" fmla="*/ 14 w 20"/>
                <a:gd name="T23" fmla="*/ 16 h 18"/>
                <a:gd name="T24" fmla="*/ 17 w 20"/>
                <a:gd name="T25" fmla="*/ 15 h 18"/>
                <a:gd name="T26" fmla="*/ 17 w 20"/>
                <a:gd name="T27" fmla="*/ 13 h 18"/>
                <a:gd name="T28" fmla="*/ 18 w 20"/>
                <a:gd name="T29" fmla="*/ 14 h 18"/>
                <a:gd name="T30" fmla="*/ 17 w 20"/>
                <a:gd name="T31" fmla="*/ 15 h 18"/>
                <a:gd name="T32" fmla="*/ 15 w 20"/>
                <a:gd name="T33" fmla="*/ 17 h 18"/>
                <a:gd name="T34" fmla="*/ 13 w 20"/>
                <a:gd name="T35" fmla="*/ 16 h 18"/>
                <a:gd name="T36" fmla="*/ 11 w 20"/>
                <a:gd name="T37" fmla="*/ 17 h 18"/>
                <a:gd name="T38" fmla="*/ 10 w 20"/>
                <a:gd name="T39" fmla="*/ 18 h 18"/>
                <a:gd name="T40" fmla="*/ 17 w 20"/>
                <a:gd name="T41" fmla="*/ 13 h 18"/>
                <a:gd name="T42" fmla="*/ 17 w 20"/>
                <a:gd name="T43" fmla="*/ 12 h 18"/>
                <a:gd name="T44" fmla="*/ 20 w 20"/>
                <a:gd name="T45" fmla="*/ 10 h 18"/>
                <a:gd name="T46" fmla="*/ 20 w 20"/>
                <a:gd name="T47" fmla="*/ 10 h 18"/>
                <a:gd name="T48" fmla="*/ 19 w 20"/>
                <a:gd name="T49" fmla="*/ 12 h 18"/>
                <a:gd name="T50" fmla="*/ 17 w 20"/>
                <a:gd name="T51" fmla="*/ 13 h 18"/>
                <a:gd name="T52" fmla="*/ 2 w 20"/>
                <a:gd name="T53" fmla="*/ 11 h 18"/>
                <a:gd name="T54" fmla="*/ 2 w 20"/>
                <a:gd name="T55" fmla="*/ 9 h 18"/>
                <a:gd name="T56" fmla="*/ 0 w 20"/>
                <a:gd name="T57" fmla="*/ 8 h 18"/>
                <a:gd name="T58" fmla="*/ 1 w 20"/>
                <a:gd name="T59" fmla="*/ 4 h 18"/>
                <a:gd name="T60" fmla="*/ 1 w 20"/>
                <a:gd name="T61" fmla="*/ 8 h 18"/>
                <a:gd name="T62" fmla="*/ 2 w 20"/>
                <a:gd name="T63" fmla="*/ 9 h 18"/>
                <a:gd name="T64" fmla="*/ 2 w 20"/>
                <a:gd name="T65" fmla="*/ 11 h 18"/>
                <a:gd name="T66" fmla="*/ 16 w 20"/>
                <a:gd name="T67" fmla="*/ 9 h 18"/>
                <a:gd name="T68" fmla="*/ 13 w 20"/>
                <a:gd name="T69" fmla="*/ 3 h 18"/>
                <a:gd name="T70" fmla="*/ 5 w 20"/>
                <a:gd name="T71" fmla="*/ 6 h 18"/>
                <a:gd name="T72" fmla="*/ 5 w 20"/>
                <a:gd name="T73" fmla="*/ 5 h 18"/>
                <a:gd name="T74" fmla="*/ 13 w 20"/>
                <a:gd name="T75" fmla="*/ 3 h 18"/>
                <a:gd name="T76" fmla="*/ 16 w 20"/>
                <a:gd name="T77" fmla="*/ 9 h 18"/>
                <a:gd name="T78" fmla="*/ 4 w 20"/>
                <a:gd name="T79" fmla="*/ 2 h 18"/>
                <a:gd name="T80" fmla="*/ 3 w 20"/>
                <a:gd name="T81" fmla="*/ 1 h 18"/>
                <a:gd name="T82" fmla="*/ 4 w 20"/>
                <a:gd name="T83" fmla="*/ 0 h 18"/>
                <a:gd name="T84" fmla="*/ 4 w 20"/>
                <a:gd name="T85" fmla="*/ 0 h 18"/>
                <a:gd name="T86" fmla="*/ 4 w 20"/>
                <a:gd name="T87" fmla="*/ 1 h 18"/>
                <a:gd name="T88" fmla="*/ 4 w 20"/>
                <a:gd name="T89"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 h="18">
                  <a:moveTo>
                    <a:pt x="10" y="18"/>
                  </a:moveTo>
                  <a:cubicBezTo>
                    <a:pt x="9" y="18"/>
                    <a:pt x="8" y="18"/>
                    <a:pt x="7" y="18"/>
                  </a:cubicBezTo>
                  <a:cubicBezTo>
                    <a:pt x="7" y="18"/>
                    <a:pt x="7" y="18"/>
                    <a:pt x="7" y="18"/>
                  </a:cubicBezTo>
                  <a:cubicBezTo>
                    <a:pt x="7" y="17"/>
                    <a:pt x="7" y="17"/>
                    <a:pt x="7" y="16"/>
                  </a:cubicBezTo>
                  <a:cubicBezTo>
                    <a:pt x="7" y="16"/>
                    <a:pt x="7" y="16"/>
                    <a:pt x="7" y="16"/>
                  </a:cubicBezTo>
                  <a:cubicBezTo>
                    <a:pt x="6" y="16"/>
                    <a:pt x="5" y="15"/>
                    <a:pt x="5" y="15"/>
                  </a:cubicBezTo>
                  <a:cubicBezTo>
                    <a:pt x="3" y="15"/>
                    <a:pt x="3" y="15"/>
                    <a:pt x="3" y="15"/>
                  </a:cubicBezTo>
                  <a:cubicBezTo>
                    <a:pt x="3" y="16"/>
                    <a:pt x="3" y="16"/>
                    <a:pt x="3" y="15"/>
                  </a:cubicBezTo>
                  <a:cubicBezTo>
                    <a:pt x="2" y="15"/>
                    <a:pt x="2" y="14"/>
                    <a:pt x="1" y="13"/>
                  </a:cubicBezTo>
                  <a:cubicBezTo>
                    <a:pt x="1" y="13"/>
                    <a:pt x="1" y="12"/>
                    <a:pt x="1" y="12"/>
                  </a:cubicBezTo>
                  <a:cubicBezTo>
                    <a:pt x="1" y="12"/>
                    <a:pt x="2" y="12"/>
                    <a:pt x="2" y="12"/>
                  </a:cubicBezTo>
                  <a:cubicBezTo>
                    <a:pt x="2" y="13"/>
                    <a:pt x="3" y="14"/>
                    <a:pt x="3" y="15"/>
                  </a:cubicBezTo>
                  <a:cubicBezTo>
                    <a:pt x="4" y="14"/>
                    <a:pt x="4" y="14"/>
                    <a:pt x="4" y="14"/>
                  </a:cubicBezTo>
                  <a:cubicBezTo>
                    <a:pt x="5" y="14"/>
                    <a:pt x="5" y="14"/>
                    <a:pt x="5" y="14"/>
                  </a:cubicBezTo>
                  <a:cubicBezTo>
                    <a:pt x="6" y="15"/>
                    <a:pt x="6" y="15"/>
                    <a:pt x="7" y="16"/>
                  </a:cubicBezTo>
                  <a:cubicBezTo>
                    <a:pt x="7" y="16"/>
                    <a:pt x="7" y="16"/>
                    <a:pt x="7" y="16"/>
                  </a:cubicBezTo>
                  <a:cubicBezTo>
                    <a:pt x="7" y="16"/>
                    <a:pt x="7" y="16"/>
                    <a:pt x="7" y="16"/>
                  </a:cubicBezTo>
                  <a:cubicBezTo>
                    <a:pt x="7" y="17"/>
                    <a:pt x="7" y="17"/>
                    <a:pt x="7" y="17"/>
                  </a:cubicBezTo>
                  <a:cubicBezTo>
                    <a:pt x="8" y="18"/>
                    <a:pt x="9" y="18"/>
                    <a:pt x="10" y="18"/>
                  </a:cubicBezTo>
                  <a:cubicBezTo>
                    <a:pt x="10" y="18"/>
                    <a:pt x="10" y="17"/>
                    <a:pt x="10" y="17"/>
                  </a:cubicBezTo>
                  <a:cubicBezTo>
                    <a:pt x="10" y="17"/>
                    <a:pt x="10" y="17"/>
                    <a:pt x="10" y="16"/>
                  </a:cubicBezTo>
                  <a:cubicBezTo>
                    <a:pt x="10" y="16"/>
                    <a:pt x="10" y="16"/>
                    <a:pt x="11" y="16"/>
                  </a:cubicBezTo>
                  <a:cubicBezTo>
                    <a:pt x="12" y="16"/>
                    <a:pt x="12" y="16"/>
                    <a:pt x="13" y="16"/>
                  </a:cubicBezTo>
                  <a:cubicBezTo>
                    <a:pt x="14" y="15"/>
                    <a:pt x="14" y="15"/>
                    <a:pt x="14" y="16"/>
                  </a:cubicBezTo>
                  <a:cubicBezTo>
                    <a:pt x="15" y="17"/>
                    <a:pt x="15" y="17"/>
                    <a:pt x="15" y="17"/>
                  </a:cubicBezTo>
                  <a:cubicBezTo>
                    <a:pt x="15" y="16"/>
                    <a:pt x="16" y="16"/>
                    <a:pt x="17" y="15"/>
                  </a:cubicBezTo>
                  <a:cubicBezTo>
                    <a:pt x="17" y="15"/>
                    <a:pt x="17" y="14"/>
                    <a:pt x="17" y="14"/>
                  </a:cubicBezTo>
                  <a:cubicBezTo>
                    <a:pt x="17" y="14"/>
                    <a:pt x="17" y="14"/>
                    <a:pt x="17" y="13"/>
                  </a:cubicBezTo>
                  <a:cubicBezTo>
                    <a:pt x="17" y="13"/>
                    <a:pt x="17" y="13"/>
                    <a:pt x="18" y="13"/>
                  </a:cubicBezTo>
                  <a:cubicBezTo>
                    <a:pt x="18" y="13"/>
                    <a:pt x="18" y="13"/>
                    <a:pt x="18" y="14"/>
                  </a:cubicBezTo>
                  <a:cubicBezTo>
                    <a:pt x="18" y="14"/>
                    <a:pt x="18" y="14"/>
                    <a:pt x="18" y="14"/>
                  </a:cubicBezTo>
                  <a:cubicBezTo>
                    <a:pt x="18" y="15"/>
                    <a:pt x="18" y="15"/>
                    <a:pt x="17" y="15"/>
                  </a:cubicBezTo>
                  <a:cubicBezTo>
                    <a:pt x="17" y="15"/>
                    <a:pt x="17" y="15"/>
                    <a:pt x="17" y="15"/>
                  </a:cubicBezTo>
                  <a:cubicBezTo>
                    <a:pt x="16" y="16"/>
                    <a:pt x="16" y="17"/>
                    <a:pt x="15" y="17"/>
                  </a:cubicBezTo>
                  <a:cubicBezTo>
                    <a:pt x="14" y="17"/>
                    <a:pt x="14" y="17"/>
                    <a:pt x="14" y="17"/>
                  </a:cubicBezTo>
                  <a:cubicBezTo>
                    <a:pt x="13" y="16"/>
                    <a:pt x="13" y="16"/>
                    <a:pt x="13" y="16"/>
                  </a:cubicBezTo>
                  <a:cubicBezTo>
                    <a:pt x="13" y="17"/>
                    <a:pt x="12" y="17"/>
                    <a:pt x="11" y="17"/>
                  </a:cubicBezTo>
                  <a:cubicBezTo>
                    <a:pt x="11" y="17"/>
                    <a:pt x="11" y="17"/>
                    <a:pt x="11" y="17"/>
                  </a:cubicBezTo>
                  <a:cubicBezTo>
                    <a:pt x="11" y="18"/>
                    <a:pt x="11" y="18"/>
                    <a:pt x="10" y="18"/>
                  </a:cubicBezTo>
                  <a:cubicBezTo>
                    <a:pt x="10" y="18"/>
                    <a:pt x="10" y="18"/>
                    <a:pt x="10" y="18"/>
                  </a:cubicBezTo>
                  <a:close/>
                  <a:moveTo>
                    <a:pt x="17" y="13"/>
                  </a:moveTo>
                  <a:cubicBezTo>
                    <a:pt x="17" y="13"/>
                    <a:pt x="17" y="13"/>
                    <a:pt x="17" y="13"/>
                  </a:cubicBezTo>
                  <a:cubicBezTo>
                    <a:pt x="17" y="13"/>
                    <a:pt x="17" y="13"/>
                    <a:pt x="17" y="12"/>
                  </a:cubicBezTo>
                  <a:cubicBezTo>
                    <a:pt x="17" y="12"/>
                    <a:pt x="17" y="12"/>
                    <a:pt x="17" y="12"/>
                  </a:cubicBezTo>
                  <a:cubicBezTo>
                    <a:pt x="18" y="11"/>
                    <a:pt x="18" y="11"/>
                    <a:pt x="19" y="11"/>
                  </a:cubicBezTo>
                  <a:cubicBezTo>
                    <a:pt x="19" y="11"/>
                    <a:pt x="19" y="10"/>
                    <a:pt x="20" y="10"/>
                  </a:cubicBezTo>
                  <a:cubicBezTo>
                    <a:pt x="20" y="10"/>
                    <a:pt x="20" y="9"/>
                    <a:pt x="20" y="9"/>
                  </a:cubicBezTo>
                  <a:cubicBezTo>
                    <a:pt x="20" y="10"/>
                    <a:pt x="20" y="10"/>
                    <a:pt x="20" y="10"/>
                  </a:cubicBezTo>
                  <a:cubicBezTo>
                    <a:pt x="20" y="11"/>
                    <a:pt x="20" y="11"/>
                    <a:pt x="20" y="12"/>
                  </a:cubicBezTo>
                  <a:cubicBezTo>
                    <a:pt x="20" y="12"/>
                    <a:pt x="19" y="12"/>
                    <a:pt x="19" y="12"/>
                  </a:cubicBezTo>
                  <a:cubicBezTo>
                    <a:pt x="18" y="12"/>
                    <a:pt x="18" y="12"/>
                    <a:pt x="18" y="12"/>
                  </a:cubicBezTo>
                  <a:cubicBezTo>
                    <a:pt x="18" y="12"/>
                    <a:pt x="18" y="13"/>
                    <a:pt x="17" y="13"/>
                  </a:cubicBezTo>
                  <a:cubicBezTo>
                    <a:pt x="17" y="13"/>
                    <a:pt x="17" y="13"/>
                    <a:pt x="17" y="13"/>
                  </a:cubicBezTo>
                  <a:close/>
                  <a:moveTo>
                    <a:pt x="2" y="11"/>
                  </a:moveTo>
                  <a:cubicBezTo>
                    <a:pt x="2" y="11"/>
                    <a:pt x="2" y="11"/>
                    <a:pt x="2" y="11"/>
                  </a:cubicBezTo>
                  <a:cubicBezTo>
                    <a:pt x="2" y="10"/>
                    <a:pt x="2" y="9"/>
                    <a:pt x="2" y="9"/>
                  </a:cubicBezTo>
                  <a:cubicBezTo>
                    <a:pt x="0" y="9"/>
                    <a:pt x="0" y="9"/>
                    <a:pt x="0" y="9"/>
                  </a:cubicBezTo>
                  <a:cubicBezTo>
                    <a:pt x="0" y="9"/>
                    <a:pt x="0" y="8"/>
                    <a:pt x="0" y="8"/>
                  </a:cubicBezTo>
                  <a:cubicBezTo>
                    <a:pt x="0" y="7"/>
                    <a:pt x="1" y="5"/>
                    <a:pt x="1" y="4"/>
                  </a:cubicBezTo>
                  <a:cubicBezTo>
                    <a:pt x="1" y="4"/>
                    <a:pt x="1" y="3"/>
                    <a:pt x="1" y="4"/>
                  </a:cubicBezTo>
                  <a:cubicBezTo>
                    <a:pt x="2" y="4"/>
                    <a:pt x="2" y="4"/>
                    <a:pt x="2" y="4"/>
                  </a:cubicBezTo>
                  <a:cubicBezTo>
                    <a:pt x="1" y="5"/>
                    <a:pt x="1" y="7"/>
                    <a:pt x="1" y="8"/>
                  </a:cubicBezTo>
                  <a:cubicBezTo>
                    <a:pt x="2" y="8"/>
                    <a:pt x="2" y="8"/>
                    <a:pt x="2" y="8"/>
                  </a:cubicBezTo>
                  <a:cubicBezTo>
                    <a:pt x="2" y="8"/>
                    <a:pt x="2" y="8"/>
                    <a:pt x="2" y="9"/>
                  </a:cubicBezTo>
                  <a:cubicBezTo>
                    <a:pt x="2" y="9"/>
                    <a:pt x="3" y="10"/>
                    <a:pt x="3" y="10"/>
                  </a:cubicBezTo>
                  <a:cubicBezTo>
                    <a:pt x="3" y="11"/>
                    <a:pt x="3" y="11"/>
                    <a:pt x="2" y="11"/>
                  </a:cubicBezTo>
                  <a:cubicBezTo>
                    <a:pt x="2" y="11"/>
                    <a:pt x="2" y="11"/>
                    <a:pt x="2" y="11"/>
                  </a:cubicBezTo>
                  <a:close/>
                  <a:moveTo>
                    <a:pt x="16" y="9"/>
                  </a:moveTo>
                  <a:cubicBezTo>
                    <a:pt x="16" y="9"/>
                    <a:pt x="16" y="9"/>
                    <a:pt x="16" y="9"/>
                  </a:cubicBezTo>
                  <a:cubicBezTo>
                    <a:pt x="16" y="7"/>
                    <a:pt x="15" y="5"/>
                    <a:pt x="13" y="3"/>
                  </a:cubicBezTo>
                  <a:cubicBezTo>
                    <a:pt x="12" y="3"/>
                    <a:pt x="9" y="2"/>
                    <a:pt x="7" y="4"/>
                  </a:cubicBezTo>
                  <a:cubicBezTo>
                    <a:pt x="6" y="4"/>
                    <a:pt x="6" y="5"/>
                    <a:pt x="5" y="6"/>
                  </a:cubicBezTo>
                  <a:cubicBezTo>
                    <a:pt x="5" y="6"/>
                    <a:pt x="5" y="6"/>
                    <a:pt x="5" y="6"/>
                  </a:cubicBezTo>
                  <a:cubicBezTo>
                    <a:pt x="5" y="6"/>
                    <a:pt x="5" y="5"/>
                    <a:pt x="5" y="5"/>
                  </a:cubicBezTo>
                  <a:cubicBezTo>
                    <a:pt x="5" y="5"/>
                    <a:pt x="6" y="4"/>
                    <a:pt x="7" y="3"/>
                  </a:cubicBezTo>
                  <a:cubicBezTo>
                    <a:pt x="9" y="2"/>
                    <a:pt x="11" y="2"/>
                    <a:pt x="13" y="3"/>
                  </a:cubicBezTo>
                  <a:cubicBezTo>
                    <a:pt x="15" y="4"/>
                    <a:pt x="17" y="7"/>
                    <a:pt x="16" y="9"/>
                  </a:cubicBezTo>
                  <a:cubicBezTo>
                    <a:pt x="16" y="9"/>
                    <a:pt x="16" y="9"/>
                    <a:pt x="16" y="9"/>
                  </a:cubicBezTo>
                  <a:close/>
                  <a:moveTo>
                    <a:pt x="4" y="3"/>
                  </a:moveTo>
                  <a:cubicBezTo>
                    <a:pt x="4" y="3"/>
                    <a:pt x="4" y="3"/>
                    <a:pt x="4" y="2"/>
                  </a:cubicBezTo>
                  <a:cubicBezTo>
                    <a:pt x="3" y="2"/>
                    <a:pt x="3" y="2"/>
                    <a:pt x="3" y="2"/>
                  </a:cubicBezTo>
                  <a:cubicBezTo>
                    <a:pt x="3" y="2"/>
                    <a:pt x="3" y="1"/>
                    <a:pt x="3" y="1"/>
                  </a:cubicBezTo>
                  <a:cubicBezTo>
                    <a:pt x="3" y="1"/>
                    <a:pt x="3" y="1"/>
                    <a:pt x="3" y="0"/>
                  </a:cubicBezTo>
                  <a:cubicBezTo>
                    <a:pt x="4" y="0"/>
                    <a:pt x="4" y="0"/>
                    <a:pt x="4" y="0"/>
                  </a:cubicBezTo>
                  <a:cubicBezTo>
                    <a:pt x="4" y="0"/>
                    <a:pt x="4" y="0"/>
                    <a:pt x="4" y="0"/>
                  </a:cubicBezTo>
                  <a:cubicBezTo>
                    <a:pt x="4" y="0"/>
                    <a:pt x="4" y="0"/>
                    <a:pt x="4" y="0"/>
                  </a:cubicBezTo>
                  <a:cubicBezTo>
                    <a:pt x="4" y="0"/>
                    <a:pt x="4" y="0"/>
                    <a:pt x="4" y="0"/>
                  </a:cubicBezTo>
                  <a:cubicBezTo>
                    <a:pt x="4" y="1"/>
                    <a:pt x="4" y="1"/>
                    <a:pt x="4" y="1"/>
                  </a:cubicBezTo>
                  <a:cubicBezTo>
                    <a:pt x="4" y="2"/>
                    <a:pt x="4" y="2"/>
                    <a:pt x="4" y="2"/>
                  </a:cubicBezTo>
                  <a:cubicBezTo>
                    <a:pt x="4" y="2"/>
                    <a:pt x="4" y="2"/>
                    <a:pt x="4" y="2"/>
                  </a:cubicBezTo>
                  <a:cubicBezTo>
                    <a:pt x="4" y="3"/>
                    <a:pt x="4" y="3"/>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76" name="Freeform 409"/>
            <p:cNvSpPr>
              <a:spLocks/>
            </p:cNvSpPr>
            <p:nvPr/>
          </p:nvSpPr>
          <p:spPr bwMode="auto">
            <a:xfrm>
              <a:off x="5063" y="3247"/>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1" y="0"/>
                    <a:pt x="1" y="0"/>
                  </a:cubicBezTo>
                  <a:cubicBezTo>
                    <a:pt x="1" y="0"/>
                    <a:pt x="1" y="0"/>
                    <a:pt x="1" y="0"/>
                  </a:cubicBezTo>
                  <a:cubicBezTo>
                    <a:pt x="1" y="0"/>
                    <a:pt x="1" y="0"/>
                    <a:pt x="1"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77" name="Freeform 410"/>
            <p:cNvSpPr>
              <a:spLocks/>
            </p:cNvSpPr>
            <p:nvPr/>
          </p:nvSpPr>
          <p:spPr bwMode="auto">
            <a:xfrm>
              <a:off x="5063" y="3288"/>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78" name="Freeform 411"/>
            <p:cNvSpPr>
              <a:spLocks/>
            </p:cNvSpPr>
            <p:nvPr/>
          </p:nvSpPr>
          <p:spPr bwMode="auto">
            <a:xfrm>
              <a:off x="5076" y="3308"/>
              <a:ext cx="2" cy="5"/>
            </a:xfrm>
            <a:custGeom>
              <a:avLst/>
              <a:gdLst>
                <a:gd name="T0" fmla="*/ 0 w 1"/>
                <a:gd name="T1" fmla="*/ 2 h 2"/>
                <a:gd name="T2" fmla="*/ 0 w 1"/>
                <a:gd name="T3" fmla="*/ 1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1"/>
                  </a:cubicBezTo>
                  <a:cubicBezTo>
                    <a:pt x="0" y="1"/>
                    <a:pt x="0" y="1"/>
                    <a:pt x="0" y="1"/>
                  </a:cubicBezTo>
                  <a:cubicBezTo>
                    <a:pt x="0" y="1"/>
                    <a:pt x="1" y="0"/>
                    <a:pt x="1" y="0"/>
                  </a:cubicBezTo>
                  <a:cubicBezTo>
                    <a:pt x="1" y="0"/>
                    <a:pt x="1" y="0"/>
                    <a:pt x="1" y="0"/>
                  </a:cubicBezTo>
                  <a:cubicBezTo>
                    <a:pt x="1" y="0"/>
                    <a:pt x="1" y="0"/>
                    <a:pt x="1" y="0"/>
                  </a:cubicBezTo>
                  <a:cubicBezTo>
                    <a:pt x="1" y="1"/>
                    <a:pt x="1" y="1"/>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79" name="Freeform 412"/>
            <p:cNvSpPr>
              <a:spLocks/>
            </p:cNvSpPr>
            <p:nvPr/>
          </p:nvSpPr>
          <p:spPr bwMode="auto">
            <a:xfrm>
              <a:off x="5078" y="3308"/>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80" name="Freeform 413"/>
            <p:cNvSpPr>
              <a:spLocks/>
            </p:cNvSpPr>
            <p:nvPr/>
          </p:nvSpPr>
          <p:spPr bwMode="auto">
            <a:xfrm>
              <a:off x="5078" y="3308"/>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1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1"/>
                    <a:pt x="1" y="1"/>
                    <a:pt x="1" y="0"/>
                  </a:cubicBezTo>
                  <a:cubicBezTo>
                    <a:pt x="1" y="0"/>
                    <a:pt x="1" y="0"/>
                    <a:pt x="1" y="0"/>
                  </a:cubicBezTo>
                  <a:cubicBezTo>
                    <a:pt x="1" y="0"/>
                    <a:pt x="1" y="0"/>
                    <a:pt x="1" y="1"/>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81" name="Freeform 414"/>
            <p:cNvSpPr>
              <a:spLocks/>
            </p:cNvSpPr>
            <p:nvPr/>
          </p:nvSpPr>
          <p:spPr bwMode="auto">
            <a:xfrm>
              <a:off x="5081" y="3310"/>
              <a:ext cx="2"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1" y="0"/>
                  </a:cubicBezTo>
                  <a:cubicBezTo>
                    <a:pt x="1" y="0"/>
                    <a:pt x="1" y="0"/>
                    <a:pt x="1" y="0"/>
                  </a:cubicBezTo>
                  <a:cubicBezTo>
                    <a:pt x="1" y="0"/>
                    <a:pt x="1" y="0"/>
                    <a:pt x="1" y="0"/>
                  </a:cubicBezTo>
                  <a:cubicBezTo>
                    <a:pt x="1"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82" name="Freeform 415"/>
            <p:cNvSpPr>
              <a:spLocks/>
            </p:cNvSpPr>
            <p:nvPr/>
          </p:nvSpPr>
          <p:spPr bwMode="auto">
            <a:xfrm>
              <a:off x="5068" y="3300"/>
              <a:ext cx="2" cy="5"/>
            </a:xfrm>
            <a:custGeom>
              <a:avLst/>
              <a:gdLst>
                <a:gd name="T0" fmla="*/ 0 w 1"/>
                <a:gd name="T1" fmla="*/ 2 h 2"/>
                <a:gd name="T2" fmla="*/ 0 w 1"/>
                <a:gd name="T3" fmla="*/ 2 h 2"/>
                <a:gd name="T4" fmla="*/ 0 w 1"/>
                <a:gd name="T5" fmla="*/ 1 h 2"/>
                <a:gd name="T6" fmla="*/ 0 w 1"/>
                <a:gd name="T7" fmla="*/ 1 h 2"/>
                <a:gd name="T8" fmla="*/ 1 w 1"/>
                <a:gd name="T9" fmla="*/ 0 h 2"/>
                <a:gd name="T10" fmla="*/ 1 w 1"/>
                <a:gd name="T11" fmla="*/ 1 h 2"/>
                <a:gd name="T12" fmla="*/ 1 w 1"/>
                <a:gd name="T13" fmla="*/ 1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1"/>
                    <a:pt x="0" y="1"/>
                  </a:cubicBezTo>
                  <a:cubicBezTo>
                    <a:pt x="0" y="1"/>
                    <a:pt x="0" y="1"/>
                    <a:pt x="0" y="1"/>
                  </a:cubicBezTo>
                  <a:cubicBezTo>
                    <a:pt x="0" y="0"/>
                    <a:pt x="0" y="0"/>
                    <a:pt x="1" y="0"/>
                  </a:cubicBezTo>
                  <a:cubicBezTo>
                    <a:pt x="1" y="0"/>
                    <a:pt x="1" y="1"/>
                    <a:pt x="1" y="1"/>
                  </a:cubicBezTo>
                  <a:cubicBezTo>
                    <a:pt x="1" y="1"/>
                    <a:pt x="1" y="1"/>
                    <a:pt x="1" y="1"/>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83" name="Freeform 416"/>
            <p:cNvSpPr>
              <a:spLocks/>
            </p:cNvSpPr>
            <p:nvPr/>
          </p:nvSpPr>
          <p:spPr bwMode="auto">
            <a:xfrm>
              <a:off x="5076" y="3308"/>
              <a:ext cx="2" cy="5"/>
            </a:xfrm>
            <a:custGeom>
              <a:avLst/>
              <a:gdLst>
                <a:gd name="T0" fmla="*/ 0 w 1"/>
                <a:gd name="T1" fmla="*/ 2 h 2"/>
                <a:gd name="T2" fmla="*/ 0 w 1"/>
                <a:gd name="T3" fmla="*/ 1 h 2"/>
                <a:gd name="T4" fmla="*/ 0 w 1"/>
                <a:gd name="T5" fmla="*/ 1 h 2"/>
                <a:gd name="T6" fmla="*/ 0 w 1"/>
                <a:gd name="T7" fmla="*/ 0 h 2"/>
                <a:gd name="T8" fmla="*/ 0 w 1"/>
                <a:gd name="T9" fmla="*/ 0 h 2"/>
                <a:gd name="T10" fmla="*/ 1 w 1"/>
                <a:gd name="T11" fmla="*/ 0 h 2"/>
                <a:gd name="T12" fmla="*/ 1 w 1"/>
                <a:gd name="T13" fmla="*/ 0 h 2"/>
                <a:gd name="T14" fmla="*/ 1 w 1"/>
                <a:gd name="T15" fmla="*/ 1 h 2"/>
                <a:gd name="T16" fmla="*/ 0 w 1"/>
                <a:gd name="T17" fmla="*/ 1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1"/>
                  </a:cubicBezTo>
                  <a:cubicBezTo>
                    <a:pt x="0" y="1"/>
                    <a:pt x="0" y="1"/>
                    <a:pt x="0" y="1"/>
                  </a:cubicBezTo>
                  <a:cubicBezTo>
                    <a:pt x="0" y="1"/>
                    <a:pt x="0" y="1"/>
                    <a:pt x="0" y="0"/>
                  </a:cubicBezTo>
                  <a:cubicBezTo>
                    <a:pt x="0" y="0"/>
                    <a:pt x="0" y="0"/>
                    <a:pt x="0" y="0"/>
                  </a:cubicBezTo>
                  <a:cubicBezTo>
                    <a:pt x="0" y="0"/>
                    <a:pt x="0" y="0"/>
                    <a:pt x="1" y="0"/>
                  </a:cubicBezTo>
                  <a:cubicBezTo>
                    <a:pt x="1" y="0"/>
                    <a:pt x="1" y="0"/>
                    <a:pt x="1" y="0"/>
                  </a:cubicBezTo>
                  <a:cubicBezTo>
                    <a:pt x="1" y="0"/>
                    <a:pt x="1" y="0"/>
                    <a:pt x="1" y="1"/>
                  </a:cubicBezTo>
                  <a:cubicBezTo>
                    <a:pt x="1" y="1"/>
                    <a:pt x="0" y="1"/>
                    <a:pt x="0" y="1"/>
                  </a:cubicBezTo>
                  <a:cubicBezTo>
                    <a:pt x="0"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84" name="Freeform 417"/>
            <p:cNvSpPr>
              <a:spLocks/>
            </p:cNvSpPr>
            <p:nvPr/>
          </p:nvSpPr>
          <p:spPr bwMode="auto">
            <a:xfrm>
              <a:off x="5101" y="3282"/>
              <a:ext cx="2" cy="3"/>
            </a:xfrm>
            <a:custGeom>
              <a:avLst/>
              <a:gdLst>
                <a:gd name="T0" fmla="*/ 0 w 1"/>
                <a:gd name="T1" fmla="*/ 1 h 1"/>
                <a:gd name="T2" fmla="*/ 0 w 1"/>
                <a:gd name="T3" fmla="*/ 1 h 1"/>
                <a:gd name="T4" fmla="*/ 0 w 1"/>
                <a:gd name="T5" fmla="*/ 1 h 1"/>
                <a:gd name="T6" fmla="*/ 1 w 1"/>
                <a:gd name="T7" fmla="*/ 1 h 1"/>
                <a:gd name="T8" fmla="*/ 1 w 1"/>
                <a:gd name="T9" fmla="*/ 1 h 1"/>
                <a:gd name="T10" fmla="*/ 1 w 1"/>
                <a:gd name="T11" fmla="*/ 1 h 1"/>
                <a:gd name="T12" fmla="*/ 1 w 1"/>
                <a:gd name="T13" fmla="*/ 1 h 1"/>
                <a:gd name="T14" fmla="*/ 1 w 1"/>
                <a:gd name="T15" fmla="*/ 1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0" y="1"/>
                    <a:pt x="0" y="1"/>
                    <a:pt x="1" y="1"/>
                  </a:cubicBezTo>
                  <a:cubicBezTo>
                    <a:pt x="1" y="1"/>
                    <a:pt x="1" y="1"/>
                    <a:pt x="1" y="1"/>
                  </a:cubicBezTo>
                  <a:cubicBezTo>
                    <a:pt x="1" y="0"/>
                    <a:pt x="1" y="1"/>
                    <a:pt x="1" y="1"/>
                  </a:cubicBezTo>
                  <a:cubicBezTo>
                    <a:pt x="1" y="1"/>
                    <a:pt x="1" y="1"/>
                    <a:pt x="1" y="1"/>
                  </a:cubicBezTo>
                  <a:cubicBezTo>
                    <a:pt x="1" y="1"/>
                    <a:pt x="1" y="1"/>
                    <a:pt x="1" y="1"/>
                  </a:cubicBezTo>
                  <a:cubicBezTo>
                    <a:pt x="1" y="1"/>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85" name="Freeform 418"/>
            <p:cNvSpPr>
              <a:spLocks/>
            </p:cNvSpPr>
            <p:nvPr/>
          </p:nvSpPr>
          <p:spPr bwMode="auto">
            <a:xfrm>
              <a:off x="5091" y="3308"/>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0"/>
                    <a:pt x="0" y="0"/>
                  </a:cubicBezTo>
                  <a:cubicBezTo>
                    <a:pt x="0" y="0"/>
                    <a:pt x="1" y="0"/>
                    <a:pt x="1" y="0"/>
                  </a:cubicBezTo>
                  <a:cubicBezTo>
                    <a:pt x="1" y="0"/>
                    <a:pt x="1" y="0"/>
                    <a:pt x="1" y="0"/>
                  </a:cubicBezTo>
                  <a:cubicBezTo>
                    <a:pt x="1" y="0"/>
                    <a:pt x="1" y="1"/>
                    <a:pt x="0" y="1"/>
                  </a:cubicBezTo>
                  <a:cubicBezTo>
                    <a:pt x="0"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86" name="Freeform 419"/>
            <p:cNvSpPr>
              <a:spLocks/>
            </p:cNvSpPr>
            <p:nvPr/>
          </p:nvSpPr>
          <p:spPr bwMode="auto">
            <a:xfrm>
              <a:off x="5088" y="3305"/>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0"/>
                    <a:pt x="1" y="1"/>
                    <a:pt x="1" y="1"/>
                  </a:cubicBezTo>
                  <a:cubicBezTo>
                    <a:pt x="1" y="1"/>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87" name="Freeform 420"/>
            <p:cNvSpPr>
              <a:spLocks/>
            </p:cNvSpPr>
            <p:nvPr/>
          </p:nvSpPr>
          <p:spPr bwMode="auto">
            <a:xfrm>
              <a:off x="5070" y="3300"/>
              <a:ext cx="3"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0" y="0"/>
                  </a:cubicBezTo>
                  <a:cubicBezTo>
                    <a:pt x="0" y="0"/>
                    <a:pt x="1" y="0"/>
                    <a:pt x="1" y="0"/>
                  </a:cubicBezTo>
                  <a:cubicBezTo>
                    <a:pt x="1" y="0"/>
                    <a:pt x="1" y="0"/>
                    <a:pt x="1" y="0"/>
                  </a:cubicBezTo>
                  <a:cubicBezTo>
                    <a:pt x="1" y="1"/>
                    <a:pt x="1" y="1"/>
                    <a:pt x="1"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88" name="Freeform 421"/>
            <p:cNvSpPr>
              <a:spLocks/>
            </p:cNvSpPr>
            <p:nvPr/>
          </p:nvSpPr>
          <p:spPr bwMode="auto">
            <a:xfrm>
              <a:off x="5065" y="3288"/>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0"/>
                  </a:cubicBezTo>
                  <a:cubicBezTo>
                    <a:pt x="1" y="0"/>
                    <a:pt x="1" y="0"/>
                    <a:pt x="1" y="0"/>
                  </a:cubicBezTo>
                  <a:cubicBezTo>
                    <a:pt x="1" y="0"/>
                    <a:pt x="1" y="0"/>
                    <a:pt x="1"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89" name="Freeform 422"/>
            <p:cNvSpPr>
              <a:spLocks/>
            </p:cNvSpPr>
            <p:nvPr/>
          </p:nvSpPr>
          <p:spPr bwMode="auto">
            <a:xfrm>
              <a:off x="5065" y="3288"/>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0"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90" name="Freeform 423"/>
            <p:cNvSpPr>
              <a:spLocks/>
            </p:cNvSpPr>
            <p:nvPr/>
          </p:nvSpPr>
          <p:spPr bwMode="auto">
            <a:xfrm>
              <a:off x="5065" y="3288"/>
              <a:ext cx="3" cy="5"/>
            </a:xfrm>
            <a:custGeom>
              <a:avLst/>
              <a:gdLst>
                <a:gd name="T0" fmla="*/ 0 w 1"/>
                <a:gd name="T1" fmla="*/ 2 h 2"/>
                <a:gd name="T2" fmla="*/ 0 w 1"/>
                <a:gd name="T3" fmla="*/ 2 h 2"/>
                <a:gd name="T4" fmla="*/ 0 w 1"/>
                <a:gd name="T5" fmla="*/ 2 h 2"/>
                <a:gd name="T6" fmla="*/ 0 w 1"/>
                <a:gd name="T7" fmla="*/ 1 h 2"/>
                <a:gd name="T8" fmla="*/ 1 w 1"/>
                <a:gd name="T9" fmla="*/ 1 h 2"/>
                <a:gd name="T10" fmla="*/ 1 w 1"/>
                <a:gd name="T11" fmla="*/ 1 h 2"/>
                <a:gd name="T12" fmla="*/ 1 w 1"/>
                <a:gd name="T13" fmla="*/ 1 h 2"/>
                <a:gd name="T14" fmla="*/ 0 w 1"/>
                <a:gd name="T15" fmla="*/ 2 h 2"/>
                <a:gd name="T16" fmla="*/ 0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2"/>
                    <a:pt x="0" y="2"/>
                  </a:cubicBezTo>
                  <a:cubicBezTo>
                    <a:pt x="0" y="1"/>
                    <a:pt x="0" y="1"/>
                    <a:pt x="0" y="1"/>
                  </a:cubicBezTo>
                  <a:cubicBezTo>
                    <a:pt x="1" y="1"/>
                    <a:pt x="1" y="1"/>
                    <a:pt x="1" y="1"/>
                  </a:cubicBezTo>
                  <a:cubicBezTo>
                    <a:pt x="1" y="0"/>
                    <a:pt x="1" y="0"/>
                    <a:pt x="1" y="1"/>
                  </a:cubicBezTo>
                  <a:cubicBezTo>
                    <a:pt x="1" y="1"/>
                    <a:pt x="1" y="1"/>
                    <a:pt x="1" y="1"/>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91" name="Freeform 424"/>
            <p:cNvSpPr>
              <a:spLocks/>
            </p:cNvSpPr>
            <p:nvPr/>
          </p:nvSpPr>
          <p:spPr bwMode="auto">
            <a:xfrm>
              <a:off x="5065" y="3298"/>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1"/>
                    <a:pt x="1" y="1"/>
                    <a:pt x="1"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92" name="Freeform 425"/>
            <p:cNvSpPr>
              <a:spLocks/>
            </p:cNvSpPr>
            <p:nvPr/>
          </p:nvSpPr>
          <p:spPr bwMode="auto">
            <a:xfrm>
              <a:off x="5065" y="3300"/>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1" y="0"/>
                    <a:pt x="1" y="0"/>
                  </a:cubicBezTo>
                  <a:cubicBezTo>
                    <a:pt x="1" y="0"/>
                    <a:pt x="1" y="0"/>
                    <a:pt x="1" y="0"/>
                  </a:cubicBezTo>
                  <a:cubicBezTo>
                    <a:pt x="1" y="0"/>
                    <a:pt x="1" y="0"/>
                    <a:pt x="1" y="0"/>
                  </a:cubicBezTo>
                  <a:cubicBezTo>
                    <a:pt x="1" y="1"/>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93" name="Freeform 426"/>
            <p:cNvSpPr>
              <a:spLocks/>
            </p:cNvSpPr>
            <p:nvPr/>
          </p:nvSpPr>
          <p:spPr bwMode="auto">
            <a:xfrm>
              <a:off x="5070" y="3300"/>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1"/>
                    <a:pt x="1" y="1"/>
                    <a:pt x="1" y="0"/>
                  </a:cubicBezTo>
                  <a:cubicBezTo>
                    <a:pt x="1" y="0"/>
                    <a:pt x="1" y="0"/>
                    <a:pt x="1" y="0"/>
                  </a:cubicBezTo>
                  <a:cubicBezTo>
                    <a:pt x="1" y="1"/>
                    <a:pt x="1" y="1"/>
                    <a:pt x="1" y="1"/>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94" name="Freeform 427"/>
            <p:cNvSpPr>
              <a:spLocks/>
            </p:cNvSpPr>
            <p:nvPr/>
          </p:nvSpPr>
          <p:spPr bwMode="auto">
            <a:xfrm>
              <a:off x="5070" y="3303"/>
              <a:ext cx="6" cy="2"/>
            </a:xfrm>
            <a:custGeom>
              <a:avLst/>
              <a:gdLst>
                <a:gd name="T0" fmla="*/ 1 w 2"/>
                <a:gd name="T1" fmla="*/ 1 h 1"/>
                <a:gd name="T2" fmla="*/ 1 w 2"/>
                <a:gd name="T3" fmla="*/ 1 h 1"/>
                <a:gd name="T4" fmla="*/ 1 w 2"/>
                <a:gd name="T5" fmla="*/ 1 h 1"/>
                <a:gd name="T6" fmla="*/ 2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1" y="1"/>
                  </a:cubicBezTo>
                  <a:cubicBezTo>
                    <a:pt x="0" y="1"/>
                    <a:pt x="0" y="1"/>
                    <a:pt x="1" y="1"/>
                  </a:cubicBezTo>
                  <a:cubicBezTo>
                    <a:pt x="1" y="0"/>
                    <a:pt x="1" y="0"/>
                    <a:pt x="2" y="0"/>
                  </a:cubicBezTo>
                  <a:cubicBezTo>
                    <a:pt x="2" y="0"/>
                    <a:pt x="2" y="0"/>
                    <a:pt x="2" y="0"/>
                  </a:cubicBezTo>
                  <a:cubicBezTo>
                    <a:pt x="2" y="0"/>
                    <a:pt x="2" y="0"/>
                    <a:pt x="2"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95" name="Freeform 428"/>
            <p:cNvSpPr>
              <a:spLocks/>
            </p:cNvSpPr>
            <p:nvPr/>
          </p:nvSpPr>
          <p:spPr bwMode="auto">
            <a:xfrm>
              <a:off x="5073" y="3303"/>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96" name="Freeform 429"/>
            <p:cNvSpPr>
              <a:spLocks/>
            </p:cNvSpPr>
            <p:nvPr/>
          </p:nvSpPr>
          <p:spPr bwMode="auto">
            <a:xfrm>
              <a:off x="5083" y="3305"/>
              <a:ext cx="5" cy="5"/>
            </a:xfrm>
            <a:custGeom>
              <a:avLst/>
              <a:gdLst>
                <a:gd name="T0" fmla="*/ 1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0" y="2"/>
                    <a:pt x="0" y="2"/>
                    <a:pt x="0" y="2"/>
                  </a:cubicBezTo>
                  <a:cubicBezTo>
                    <a:pt x="0" y="2"/>
                    <a:pt x="0" y="1"/>
                    <a:pt x="0" y="1"/>
                  </a:cubicBezTo>
                  <a:cubicBezTo>
                    <a:pt x="1" y="1"/>
                    <a:pt x="1" y="1"/>
                    <a:pt x="1" y="0"/>
                  </a:cubicBezTo>
                  <a:cubicBezTo>
                    <a:pt x="2" y="0"/>
                    <a:pt x="2" y="0"/>
                    <a:pt x="2" y="0"/>
                  </a:cubicBezTo>
                  <a:cubicBezTo>
                    <a:pt x="2" y="0"/>
                    <a:pt x="2" y="0"/>
                    <a:pt x="2"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97" name="Freeform 430"/>
            <p:cNvSpPr>
              <a:spLocks/>
            </p:cNvSpPr>
            <p:nvPr/>
          </p:nvSpPr>
          <p:spPr bwMode="auto">
            <a:xfrm>
              <a:off x="5086" y="3305"/>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2"/>
                    <a:pt x="0" y="1"/>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98" name="Freeform 431"/>
            <p:cNvSpPr>
              <a:spLocks/>
            </p:cNvSpPr>
            <p:nvPr/>
          </p:nvSpPr>
          <p:spPr bwMode="auto">
            <a:xfrm>
              <a:off x="5076" y="3275"/>
              <a:ext cx="7" cy="7"/>
            </a:xfrm>
            <a:custGeom>
              <a:avLst/>
              <a:gdLst>
                <a:gd name="T0" fmla="*/ 0 w 3"/>
                <a:gd name="T1" fmla="*/ 3 h 3"/>
                <a:gd name="T2" fmla="*/ 0 w 3"/>
                <a:gd name="T3" fmla="*/ 3 h 3"/>
                <a:gd name="T4" fmla="*/ 0 w 3"/>
                <a:gd name="T5" fmla="*/ 3 h 3"/>
                <a:gd name="T6" fmla="*/ 2 w 3"/>
                <a:gd name="T7" fmla="*/ 1 h 3"/>
                <a:gd name="T8" fmla="*/ 3 w 3"/>
                <a:gd name="T9" fmla="*/ 1 h 3"/>
                <a:gd name="T10" fmla="*/ 3 w 3"/>
                <a:gd name="T11" fmla="*/ 1 h 3"/>
                <a:gd name="T12" fmla="*/ 0 w 3"/>
                <a:gd name="T13" fmla="*/ 3 h 3"/>
                <a:gd name="T14" fmla="*/ 0 w 3"/>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0" y="3"/>
                  </a:moveTo>
                  <a:cubicBezTo>
                    <a:pt x="0" y="3"/>
                    <a:pt x="0" y="3"/>
                    <a:pt x="0" y="3"/>
                  </a:cubicBezTo>
                  <a:cubicBezTo>
                    <a:pt x="0" y="3"/>
                    <a:pt x="0" y="3"/>
                    <a:pt x="0" y="3"/>
                  </a:cubicBezTo>
                  <a:cubicBezTo>
                    <a:pt x="1" y="2"/>
                    <a:pt x="1" y="1"/>
                    <a:pt x="2" y="1"/>
                  </a:cubicBezTo>
                  <a:cubicBezTo>
                    <a:pt x="2" y="0"/>
                    <a:pt x="2" y="0"/>
                    <a:pt x="3" y="1"/>
                  </a:cubicBezTo>
                  <a:cubicBezTo>
                    <a:pt x="3" y="1"/>
                    <a:pt x="3" y="1"/>
                    <a:pt x="3" y="1"/>
                  </a:cubicBezTo>
                  <a:cubicBezTo>
                    <a:pt x="2" y="1"/>
                    <a:pt x="1"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399" name="Freeform 432"/>
            <p:cNvSpPr>
              <a:spLocks/>
            </p:cNvSpPr>
            <p:nvPr/>
          </p:nvSpPr>
          <p:spPr bwMode="auto">
            <a:xfrm>
              <a:off x="5078" y="3275"/>
              <a:ext cx="8" cy="5"/>
            </a:xfrm>
            <a:custGeom>
              <a:avLst/>
              <a:gdLst>
                <a:gd name="T0" fmla="*/ 0 w 3"/>
                <a:gd name="T1" fmla="*/ 2 h 2"/>
                <a:gd name="T2" fmla="*/ 0 w 3"/>
                <a:gd name="T3" fmla="*/ 2 h 2"/>
                <a:gd name="T4" fmla="*/ 0 w 3"/>
                <a:gd name="T5" fmla="*/ 2 h 2"/>
                <a:gd name="T6" fmla="*/ 2 w 3"/>
                <a:gd name="T7" fmla="*/ 0 h 2"/>
                <a:gd name="T8" fmla="*/ 2 w 3"/>
                <a:gd name="T9" fmla="*/ 0 h 2"/>
                <a:gd name="T10" fmla="*/ 2 w 3"/>
                <a:gd name="T11" fmla="*/ 1 h 2"/>
                <a:gd name="T12" fmla="*/ 1 w 3"/>
                <a:gd name="T13" fmla="*/ 2 h 2"/>
                <a:gd name="T14" fmla="*/ 0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0" y="2"/>
                  </a:moveTo>
                  <a:cubicBezTo>
                    <a:pt x="0" y="2"/>
                    <a:pt x="0" y="2"/>
                    <a:pt x="0" y="2"/>
                  </a:cubicBezTo>
                  <a:cubicBezTo>
                    <a:pt x="0" y="2"/>
                    <a:pt x="0" y="2"/>
                    <a:pt x="0" y="2"/>
                  </a:cubicBezTo>
                  <a:cubicBezTo>
                    <a:pt x="2" y="0"/>
                    <a:pt x="2" y="0"/>
                    <a:pt x="2" y="0"/>
                  </a:cubicBezTo>
                  <a:cubicBezTo>
                    <a:pt x="2" y="0"/>
                    <a:pt x="2" y="0"/>
                    <a:pt x="2" y="0"/>
                  </a:cubicBezTo>
                  <a:cubicBezTo>
                    <a:pt x="3" y="1"/>
                    <a:pt x="3" y="1"/>
                    <a:pt x="2" y="1"/>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00" name="Freeform 433"/>
            <p:cNvSpPr>
              <a:spLocks/>
            </p:cNvSpPr>
            <p:nvPr/>
          </p:nvSpPr>
          <p:spPr bwMode="auto">
            <a:xfrm>
              <a:off x="5083" y="3275"/>
              <a:ext cx="5" cy="5"/>
            </a:xfrm>
            <a:custGeom>
              <a:avLst/>
              <a:gdLst>
                <a:gd name="T0" fmla="*/ 0 w 2"/>
                <a:gd name="T1" fmla="*/ 2 h 2"/>
                <a:gd name="T2" fmla="*/ 0 w 2"/>
                <a:gd name="T3" fmla="*/ 2 h 2"/>
                <a:gd name="T4" fmla="*/ 0 w 2"/>
                <a:gd name="T5" fmla="*/ 2 h 2"/>
                <a:gd name="T6" fmla="*/ 2 w 2"/>
                <a:gd name="T7" fmla="*/ 0 h 2"/>
                <a:gd name="T8" fmla="*/ 2 w 2"/>
                <a:gd name="T9" fmla="*/ 0 h 2"/>
                <a:gd name="T10" fmla="*/ 2 w 2"/>
                <a:gd name="T11" fmla="*/ 1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1"/>
                    <a:pt x="2" y="0"/>
                  </a:cubicBezTo>
                  <a:cubicBezTo>
                    <a:pt x="2" y="0"/>
                    <a:pt x="2" y="0"/>
                    <a:pt x="2" y="0"/>
                  </a:cubicBezTo>
                  <a:cubicBezTo>
                    <a:pt x="2" y="1"/>
                    <a:pt x="2" y="1"/>
                    <a:pt x="2" y="1"/>
                  </a:cubicBezTo>
                  <a:cubicBezTo>
                    <a:pt x="1" y="1"/>
                    <a:pt x="1"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01" name="Freeform 434"/>
            <p:cNvSpPr>
              <a:spLocks/>
            </p:cNvSpPr>
            <p:nvPr/>
          </p:nvSpPr>
          <p:spPr bwMode="auto">
            <a:xfrm>
              <a:off x="5086" y="3277"/>
              <a:ext cx="5" cy="3"/>
            </a:xfrm>
            <a:custGeom>
              <a:avLst/>
              <a:gdLst>
                <a:gd name="T0" fmla="*/ 1 w 2"/>
                <a:gd name="T1" fmla="*/ 1 h 1"/>
                <a:gd name="T2" fmla="*/ 0 w 2"/>
                <a:gd name="T3" fmla="*/ 1 h 1"/>
                <a:gd name="T4" fmla="*/ 0 w 2"/>
                <a:gd name="T5" fmla="*/ 1 h 1"/>
                <a:gd name="T6" fmla="*/ 1 w 2"/>
                <a:gd name="T7" fmla="*/ 0 h 1"/>
                <a:gd name="T8" fmla="*/ 2 w 2"/>
                <a:gd name="T9" fmla="*/ 0 h 1"/>
                <a:gd name="T10" fmla="*/ 2 w 2"/>
                <a:gd name="T11" fmla="*/ 0 h 1"/>
                <a:gd name="T12" fmla="*/ 2 w 2"/>
                <a:gd name="T13" fmla="*/ 0 h 1"/>
                <a:gd name="T14" fmla="*/ 1 w 2"/>
                <a:gd name="T15" fmla="*/ 1 h 1"/>
                <a:gd name="T16" fmla="*/ 1 w 2"/>
                <a:gd name="T17" fmla="*/ 1 h 1"/>
                <a:gd name="T18" fmla="*/ 1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1" y="1"/>
                  </a:moveTo>
                  <a:cubicBezTo>
                    <a:pt x="1" y="1"/>
                    <a:pt x="1" y="1"/>
                    <a:pt x="0" y="1"/>
                  </a:cubicBezTo>
                  <a:cubicBezTo>
                    <a:pt x="0" y="1"/>
                    <a:pt x="0" y="1"/>
                    <a:pt x="0" y="1"/>
                  </a:cubicBezTo>
                  <a:cubicBezTo>
                    <a:pt x="1" y="1"/>
                    <a:pt x="1" y="0"/>
                    <a:pt x="1" y="0"/>
                  </a:cubicBezTo>
                  <a:cubicBezTo>
                    <a:pt x="2" y="0"/>
                    <a:pt x="2" y="0"/>
                    <a:pt x="2" y="0"/>
                  </a:cubicBezTo>
                  <a:cubicBezTo>
                    <a:pt x="2" y="0"/>
                    <a:pt x="2" y="0"/>
                    <a:pt x="2" y="0"/>
                  </a:cubicBezTo>
                  <a:cubicBezTo>
                    <a:pt x="2" y="0"/>
                    <a:pt x="2" y="0"/>
                    <a:pt x="2" y="0"/>
                  </a:cubicBezTo>
                  <a:cubicBezTo>
                    <a:pt x="1" y="1"/>
                    <a:pt x="1"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02" name="Freeform 435"/>
            <p:cNvSpPr>
              <a:spLocks/>
            </p:cNvSpPr>
            <p:nvPr/>
          </p:nvSpPr>
          <p:spPr bwMode="auto">
            <a:xfrm>
              <a:off x="5088" y="3280"/>
              <a:ext cx="5" cy="2"/>
            </a:xfrm>
            <a:custGeom>
              <a:avLst/>
              <a:gdLst>
                <a:gd name="T0" fmla="*/ 1 w 2"/>
                <a:gd name="T1" fmla="*/ 1 h 1"/>
                <a:gd name="T2" fmla="*/ 0 w 2"/>
                <a:gd name="T3" fmla="*/ 1 h 1"/>
                <a:gd name="T4" fmla="*/ 0 w 2"/>
                <a:gd name="T5" fmla="*/ 0 h 1"/>
                <a:gd name="T6" fmla="*/ 1 w 2"/>
                <a:gd name="T7" fmla="*/ 0 h 1"/>
                <a:gd name="T8" fmla="*/ 2 w 2"/>
                <a:gd name="T9" fmla="*/ 0 h 1"/>
                <a:gd name="T10" fmla="*/ 2 w 2"/>
                <a:gd name="T11" fmla="*/ 0 h 1"/>
                <a:gd name="T12" fmla="*/ 2 w 2"/>
                <a:gd name="T13" fmla="*/ 0 h 1"/>
                <a:gd name="T14" fmla="*/ 2 w 2"/>
                <a:gd name="T15" fmla="*/ 0 h 1"/>
                <a:gd name="T16" fmla="*/ 1 w 2"/>
                <a:gd name="T17" fmla="*/ 1 h 1"/>
                <a:gd name="T18" fmla="*/ 1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1" y="1"/>
                  </a:moveTo>
                  <a:cubicBezTo>
                    <a:pt x="0" y="1"/>
                    <a:pt x="0" y="1"/>
                    <a:pt x="0" y="1"/>
                  </a:cubicBezTo>
                  <a:cubicBezTo>
                    <a:pt x="0" y="1"/>
                    <a:pt x="0" y="0"/>
                    <a:pt x="0" y="0"/>
                  </a:cubicBezTo>
                  <a:cubicBezTo>
                    <a:pt x="1" y="0"/>
                    <a:pt x="1" y="0"/>
                    <a:pt x="1" y="0"/>
                  </a:cubicBezTo>
                  <a:cubicBezTo>
                    <a:pt x="2" y="0"/>
                    <a:pt x="2" y="0"/>
                    <a:pt x="2" y="0"/>
                  </a:cubicBezTo>
                  <a:cubicBezTo>
                    <a:pt x="2" y="0"/>
                    <a:pt x="2" y="0"/>
                    <a:pt x="2" y="0"/>
                  </a:cubicBezTo>
                  <a:cubicBezTo>
                    <a:pt x="2" y="0"/>
                    <a:pt x="2" y="0"/>
                    <a:pt x="2" y="0"/>
                  </a:cubicBezTo>
                  <a:cubicBezTo>
                    <a:pt x="2" y="0"/>
                    <a:pt x="2" y="0"/>
                    <a:pt x="2"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03" name="Freeform 436"/>
            <p:cNvSpPr>
              <a:spLocks/>
            </p:cNvSpPr>
            <p:nvPr/>
          </p:nvSpPr>
          <p:spPr bwMode="auto">
            <a:xfrm>
              <a:off x="5091" y="3282"/>
              <a:ext cx="5" cy="3"/>
            </a:xfrm>
            <a:custGeom>
              <a:avLst/>
              <a:gdLst>
                <a:gd name="T0" fmla="*/ 0 w 2"/>
                <a:gd name="T1" fmla="*/ 1 h 1"/>
                <a:gd name="T2" fmla="*/ 0 w 2"/>
                <a:gd name="T3" fmla="*/ 0 h 1"/>
                <a:gd name="T4" fmla="*/ 0 w 2"/>
                <a:gd name="T5" fmla="*/ 0 h 1"/>
                <a:gd name="T6" fmla="*/ 2 w 2"/>
                <a:gd name="T7" fmla="*/ 0 h 1"/>
                <a:gd name="T8" fmla="*/ 2 w 2"/>
                <a:gd name="T9" fmla="*/ 0 h 1"/>
                <a:gd name="T10" fmla="*/ 2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0"/>
                  </a:cubicBezTo>
                  <a:cubicBezTo>
                    <a:pt x="0" y="0"/>
                    <a:pt x="0" y="0"/>
                    <a:pt x="0" y="0"/>
                  </a:cubicBezTo>
                  <a:cubicBezTo>
                    <a:pt x="1" y="0"/>
                    <a:pt x="1" y="0"/>
                    <a:pt x="2" y="0"/>
                  </a:cubicBezTo>
                  <a:cubicBezTo>
                    <a:pt x="2" y="0"/>
                    <a:pt x="2" y="0"/>
                    <a:pt x="2" y="0"/>
                  </a:cubicBezTo>
                  <a:cubicBezTo>
                    <a:pt x="2" y="0"/>
                    <a:pt x="2" y="0"/>
                    <a:pt x="2" y="0"/>
                  </a:cubicBezTo>
                  <a:cubicBezTo>
                    <a:pt x="1" y="0"/>
                    <a:pt x="1" y="0"/>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04" name="Freeform 437"/>
            <p:cNvSpPr>
              <a:spLocks/>
            </p:cNvSpPr>
            <p:nvPr/>
          </p:nvSpPr>
          <p:spPr bwMode="auto">
            <a:xfrm>
              <a:off x="5093" y="3285"/>
              <a:ext cx="3" cy="0"/>
            </a:xfrm>
            <a:custGeom>
              <a:avLst/>
              <a:gdLst>
                <a:gd name="T0" fmla="*/ 0 w 1"/>
                <a:gd name="T1" fmla="*/ 0 w 1"/>
                <a:gd name="T2" fmla="*/ 0 w 1"/>
                <a:gd name="T3" fmla="*/ 1 w 1"/>
                <a:gd name="T4" fmla="*/ 1 w 1"/>
                <a:gd name="T5" fmla="*/ 1 w 1"/>
                <a:gd name="T6" fmla="*/ 0 w 1"/>
                <a:gd name="T7" fmla="*/ 0 w 1"/>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1">
                  <a:moveTo>
                    <a:pt x="0" y="0"/>
                  </a:move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0"/>
                    <a:pt x="1"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05" name="Freeform 438"/>
            <p:cNvSpPr>
              <a:spLocks/>
            </p:cNvSpPr>
            <p:nvPr/>
          </p:nvSpPr>
          <p:spPr bwMode="auto">
            <a:xfrm>
              <a:off x="5093" y="3288"/>
              <a:ext cx="5" cy="0"/>
            </a:xfrm>
            <a:custGeom>
              <a:avLst/>
              <a:gdLst>
                <a:gd name="T0" fmla="*/ 1 w 2"/>
                <a:gd name="T1" fmla="*/ 0 w 2"/>
                <a:gd name="T2" fmla="*/ 1 w 2"/>
                <a:gd name="T3" fmla="*/ 1 w 2"/>
                <a:gd name="T4" fmla="*/ 2 w 2"/>
                <a:gd name="T5" fmla="*/ 2 w 2"/>
                <a:gd name="T6" fmla="*/ 1 w 2"/>
                <a:gd name="T7" fmla="*/ 1 w 2"/>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2">
                  <a:moveTo>
                    <a:pt x="1" y="0"/>
                  </a:moveTo>
                  <a:cubicBezTo>
                    <a:pt x="1" y="0"/>
                    <a:pt x="1" y="0"/>
                    <a:pt x="0" y="0"/>
                  </a:cubicBezTo>
                  <a:cubicBezTo>
                    <a:pt x="0" y="0"/>
                    <a:pt x="0" y="0"/>
                    <a:pt x="1" y="0"/>
                  </a:cubicBezTo>
                  <a:cubicBezTo>
                    <a:pt x="1" y="0"/>
                    <a:pt x="1" y="0"/>
                    <a:pt x="1" y="0"/>
                  </a:cubicBezTo>
                  <a:cubicBezTo>
                    <a:pt x="1" y="0"/>
                    <a:pt x="2" y="0"/>
                    <a:pt x="2" y="0"/>
                  </a:cubicBezTo>
                  <a:cubicBezTo>
                    <a:pt x="2" y="0"/>
                    <a:pt x="2" y="0"/>
                    <a:pt x="2"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06" name="Freeform 439"/>
            <p:cNvSpPr>
              <a:spLocks/>
            </p:cNvSpPr>
            <p:nvPr/>
          </p:nvSpPr>
          <p:spPr bwMode="auto">
            <a:xfrm>
              <a:off x="5096" y="3288"/>
              <a:ext cx="2" cy="2"/>
            </a:xfrm>
            <a:custGeom>
              <a:avLst/>
              <a:gdLst>
                <a:gd name="T0" fmla="*/ 0 w 1"/>
                <a:gd name="T1" fmla="*/ 1 h 1"/>
                <a:gd name="T2" fmla="*/ 0 w 1"/>
                <a:gd name="T3" fmla="*/ 1 h 1"/>
                <a:gd name="T4" fmla="*/ 0 w 1"/>
                <a:gd name="T5" fmla="*/ 0 h 1"/>
                <a:gd name="T6" fmla="*/ 0 w 1"/>
                <a:gd name="T7" fmla="*/ 0 h 1"/>
                <a:gd name="T8" fmla="*/ 1 w 1"/>
                <a:gd name="T9" fmla="*/ 0 h 1"/>
                <a:gd name="T10" fmla="*/ 1 w 1"/>
                <a:gd name="T11" fmla="*/ 0 h 1"/>
                <a:gd name="T12" fmla="*/ 0 w 1"/>
                <a:gd name="T13" fmla="*/ 1 h 1"/>
                <a:gd name="T14" fmla="*/ 0 w 1"/>
                <a:gd name="T15" fmla="*/ 1 h 1"/>
                <a:gd name="T16" fmla="*/ 0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1"/>
                  </a:moveTo>
                  <a:cubicBezTo>
                    <a:pt x="0" y="1"/>
                    <a:pt x="0" y="1"/>
                    <a:pt x="0" y="1"/>
                  </a:cubicBezTo>
                  <a:cubicBezTo>
                    <a:pt x="0" y="1"/>
                    <a:pt x="0" y="0"/>
                    <a:pt x="0" y="0"/>
                  </a:cubicBezTo>
                  <a:cubicBezTo>
                    <a:pt x="0" y="0"/>
                    <a:pt x="0" y="0"/>
                    <a:pt x="0" y="0"/>
                  </a:cubicBezTo>
                  <a:cubicBezTo>
                    <a:pt x="1" y="0"/>
                    <a:pt x="1" y="0"/>
                    <a:pt x="1" y="0"/>
                  </a:cubicBezTo>
                  <a:cubicBezTo>
                    <a:pt x="1" y="0"/>
                    <a:pt x="1" y="0"/>
                    <a:pt x="1" y="0"/>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07" name="Freeform 440"/>
            <p:cNvSpPr>
              <a:spLocks/>
            </p:cNvSpPr>
            <p:nvPr/>
          </p:nvSpPr>
          <p:spPr bwMode="auto">
            <a:xfrm>
              <a:off x="5096" y="3290"/>
              <a:ext cx="2" cy="0"/>
            </a:xfrm>
            <a:custGeom>
              <a:avLst/>
              <a:gdLst>
                <a:gd name="T0" fmla="*/ 0 w 1"/>
                <a:gd name="T1" fmla="*/ 0 w 1"/>
                <a:gd name="T2" fmla="*/ 0 w 1"/>
                <a:gd name="T3" fmla="*/ 0 w 1"/>
                <a:gd name="T4" fmla="*/ 0 w 1"/>
                <a:gd name="T5" fmla="*/ 1 w 1"/>
                <a:gd name="T6" fmla="*/ 0 w 1"/>
                <a:gd name="T7" fmla="*/ 0 w 1"/>
                <a:gd name="T8" fmla="*/ 0 w 1"/>
                <a:gd name="T9"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1">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1" y="0"/>
                  </a:cubicBezTo>
                  <a:cubicBezTo>
                    <a:pt x="1" y="0"/>
                    <a:pt x="1"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08" name="Freeform 441"/>
            <p:cNvSpPr>
              <a:spLocks/>
            </p:cNvSpPr>
            <p:nvPr/>
          </p:nvSpPr>
          <p:spPr bwMode="auto">
            <a:xfrm>
              <a:off x="5101" y="3295"/>
              <a:ext cx="2" cy="5"/>
            </a:xfrm>
            <a:custGeom>
              <a:avLst/>
              <a:gdLst>
                <a:gd name="T0" fmla="*/ 0 w 1"/>
                <a:gd name="T1" fmla="*/ 2 h 2"/>
                <a:gd name="T2" fmla="*/ 0 w 1"/>
                <a:gd name="T3" fmla="*/ 2 h 2"/>
                <a:gd name="T4" fmla="*/ 0 w 1"/>
                <a:gd name="T5" fmla="*/ 2 h 2"/>
                <a:gd name="T6" fmla="*/ 1 w 1"/>
                <a:gd name="T7" fmla="*/ 1 h 2"/>
                <a:gd name="T8" fmla="*/ 1 w 1"/>
                <a:gd name="T9" fmla="*/ 1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1"/>
                  </a:cubicBezTo>
                  <a:cubicBezTo>
                    <a:pt x="1" y="1"/>
                    <a:pt x="1" y="0"/>
                    <a:pt x="1" y="1"/>
                  </a:cubicBezTo>
                  <a:cubicBezTo>
                    <a:pt x="1" y="1"/>
                    <a:pt x="1" y="1"/>
                    <a:pt x="1" y="1"/>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09" name="Freeform 442"/>
            <p:cNvSpPr>
              <a:spLocks/>
            </p:cNvSpPr>
            <p:nvPr/>
          </p:nvSpPr>
          <p:spPr bwMode="auto">
            <a:xfrm>
              <a:off x="5093" y="3305"/>
              <a:ext cx="3" cy="5"/>
            </a:xfrm>
            <a:custGeom>
              <a:avLst/>
              <a:gdLst>
                <a:gd name="T0" fmla="*/ 0 w 1"/>
                <a:gd name="T1" fmla="*/ 2 h 2"/>
                <a:gd name="T2" fmla="*/ 0 w 1"/>
                <a:gd name="T3" fmla="*/ 2 h 2"/>
                <a:gd name="T4" fmla="*/ 0 w 1"/>
                <a:gd name="T5" fmla="*/ 2 h 2"/>
                <a:gd name="T6" fmla="*/ 0 w 1"/>
                <a:gd name="T7" fmla="*/ 2 h 2"/>
                <a:gd name="T8" fmla="*/ 1 w 1"/>
                <a:gd name="T9" fmla="*/ 0 h 2"/>
                <a:gd name="T10" fmla="*/ 1 w 1"/>
                <a:gd name="T11" fmla="*/ 0 h 2"/>
                <a:gd name="T12" fmla="*/ 1 w 1"/>
                <a:gd name="T13" fmla="*/ 0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2"/>
                    <a:pt x="0" y="2"/>
                  </a:cubicBezTo>
                  <a:cubicBezTo>
                    <a:pt x="0" y="2"/>
                    <a:pt x="0" y="2"/>
                    <a:pt x="0" y="2"/>
                  </a:cubicBezTo>
                  <a:cubicBezTo>
                    <a:pt x="0" y="1"/>
                    <a:pt x="1" y="1"/>
                    <a:pt x="1"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10" name="Freeform 443"/>
            <p:cNvSpPr>
              <a:spLocks/>
            </p:cNvSpPr>
            <p:nvPr/>
          </p:nvSpPr>
          <p:spPr bwMode="auto">
            <a:xfrm>
              <a:off x="5065" y="3290"/>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1 h 2"/>
                <a:gd name="T14" fmla="*/ 1 w 1"/>
                <a:gd name="T15" fmla="*/ 2 h 2"/>
                <a:gd name="T16" fmla="*/ 1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1"/>
                    <a:pt x="0" y="1"/>
                  </a:cubicBezTo>
                  <a:cubicBezTo>
                    <a:pt x="1" y="0"/>
                    <a:pt x="1" y="0"/>
                    <a:pt x="1" y="0"/>
                  </a:cubicBezTo>
                  <a:cubicBezTo>
                    <a:pt x="1" y="0"/>
                    <a:pt x="1" y="0"/>
                    <a:pt x="1" y="0"/>
                  </a:cubicBezTo>
                  <a:cubicBezTo>
                    <a:pt x="1" y="0"/>
                    <a:pt x="1" y="0"/>
                    <a:pt x="1" y="0"/>
                  </a:cubicBezTo>
                  <a:cubicBezTo>
                    <a:pt x="1" y="0"/>
                    <a:pt x="1" y="1"/>
                    <a:pt x="1" y="1"/>
                  </a:cubicBezTo>
                  <a:cubicBezTo>
                    <a:pt x="1" y="1"/>
                    <a:pt x="1" y="2"/>
                    <a:pt x="1" y="2"/>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11" name="Freeform 444"/>
            <p:cNvSpPr>
              <a:spLocks/>
            </p:cNvSpPr>
            <p:nvPr/>
          </p:nvSpPr>
          <p:spPr bwMode="auto">
            <a:xfrm>
              <a:off x="5065" y="3293"/>
              <a:ext cx="3" cy="2"/>
            </a:xfrm>
            <a:custGeom>
              <a:avLst/>
              <a:gdLst>
                <a:gd name="T0" fmla="*/ 1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1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cubicBezTo>
                    <a:pt x="1" y="1"/>
                    <a:pt x="1" y="1"/>
                    <a:pt x="0" y="1"/>
                  </a:cubicBezTo>
                  <a:cubicBezTo>
                    <a:pt x="0" y="1"/>
                    <a:pt x="0" y="1"/>
                    <a:pt x="0" y="1"/>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12" name="Freeform 445"/>
            <p:cNvSpPr>
              <a:spLocks noEditPoints="1"/>
            </p:cNvSpPr>
            <p:nvPr/>
          </p:nvSpPr>
          <p:spPr bwMode="auto">
            <a:xfrm>
              <a:off x="5063" y="3267"/>
              <a:ext cx="43" cy="43"/>
            </a:xfrm>
            <a:custGeom>
              <a:avLst/>
              <a:gdLst>
                <a:gd name="T0" fmla="*/ 5 w 17"/>
                <a:gd name="T1" fmla="*/ 16 h 17"/>
                <a:gd name="T2" fmla="*/ 5 w 17"/>
                <a:gd name="T3" fmla="*/ 15 h 17"/>
                <a:gd name="T4" fmla="*/ 3 w 17"/>
                <a:gd name="T5" fmla="*/ 14 h 17"/>
                <a:gd name="T6" fmla="*/ 1 w 17"/>
                <a:gd name="T7" fmla="*/ 12 h 17"/>
                <a:gd name="T8" fmla="*/ 2 w 17"/>
                <a:gd name="T9" fmla="*/ 11 h 17"/>
                <a:gd name="T10" fmla="*/ 1 w 17"/>
                <a:gd name="T11" fmla="*/ 8 h 17"/>
                <a:gd name="T12" fmla="*/ 1 w 17"/>
                <a:gd name="T13" fmla="*/ 5 h 17"/>
                <a:gd name="T14" fmla="*/ 2 w 17"/>
                <a:gd name="T15" fmla="*/ 5 h 17"/>
                <a:gd name="T16" fmla="*/ 3 w 17"/>
                <a:gd name="T17" fmla="*/ 3 h 17"/>
                <a:gd name="T18" fmla="*/ 6 w 17"/>
                <a:gd name="T19" fmla="*/ 1 h 17"/>
                <a:gd name="T20" fmla="*/ 7 w 17"/>
                <a:gd name="T21" fmla="*/ 2 h 17"/>
                <a:gd name="T22" fmla="*/ 9 w 17"/>
                <a:gd name="T23" fmla="*/ 0 h 17"/>
                <a:gd name="T24" fmla="*/ 12 w 17"/>
                <a:gd name="T25" fmla="*/ 1 h 17"/>
                <a:gd name="T26" fmla="*/ 12 w 17"/>
                <a:gd name="T27" fmla="*/ 2 h 17"/>
                <a:gd name="T28" fmla="*/ 15 w 17"/>
                <a:gd name="T29" fmla="*/ 3 h 17"/>
                <a:gd name="T30" fmla="*/ 16 w 17"/>
                <a:gd name="T31" fmla="*/ 5 h 17"/>
                <a:gd name="T32" fmla="*/ 16 w 17"/>
                <a:gd name="T33" fmla="*/ 5 h 17"/>
                <a:gd name="T34" fmla="*/ 16 w 17"/>
                <a:gd name="T35" fmla="*/ 6 h 17"/>
                <a:gd name="T36" fmla="*/ 16 w 17"/>
                <a:gd name="T37" fmla="*/ 7 h 17"/>
                <a:gd name="T38" fmla="*/ 16 w 17"/>
                <a:gd name="T39" fmla="*/ 9 h 17"/>
                <a:gd name="T40" fmla="*/ 17 w 17"/>
                <a:gd name="T41" fmla="*/ 9 h 17"/>
                <a:gd name="T42" fmla="*/ 16 w 17"/>
                <a:gd name="T43" fmla="*/ 12 h 17"/>
                <a:gd name="T44" fmla="*/ 14 w 17"/>
                <a:gd name="T45" fmla="*/ 13 h 17"/>
                <a:gd name="T46" fmla="*/ 14 w 17"/>
                <a:gd name="T47" fmla="*/ 15 h 17"/>
                <a:gd name="T48" fmla="*/ 11 w 17"/>
                <a:gd name="T49" fmla="*/ 16 h 17"/>
                <a:gd name="T50" fmla="*/ 9 w 17"/>
                <a:gd name="T51" fmla="*/ 16 h 17"/>
                <a:gd name="T52" fmla="*/ 8 w 17"/>
                <a:gd name="T53" fmla="*/ 17 h 17"/>
                <a:gd name="T54" fmla="*/ 8 w 17"/>
                <a:gd name="T55" fmla="*/ 16 h 17"/>
                <a:gd name="T56" fmla="*/ 8 w 17"/>
                <a:gd name="T57" fmla="*/ 15 h 17"/>
                <a:gd name="T58" fmla="*/ 11 w 17"/>
                <a:gd name="T59" fmla="*/ 15 h 17"/>
                <a:gd name="T60" fmla="*/ 14 w 17"/>
                <a:gd name="T61" fmla="*/ 15 h 17"/>
                <a:gd name="T62" fmla="*/ 13 w 17"/>
                <a:gd name="T63" fmla="*/ 13 h 17"/>
                <a:gd name="T64" fmla="*/ 16 w 17"/>
                <a:gd name="T65" fmla="*/ 11 h 17"/>
                <a:gd name="T66" fmla="*/ 15 w 17"/>
                <a:gd name="T67" fmla="*/ 9 h 17"/>
                <a:gd name="T68" fmla="*/ 15 w 17"/>
                <a:gd name="T69" fmla="*/ 6 h 17"/>
                <a:gd name="T70" fmla="*/ 16 w 17"/>
                <a:gd name="T71" fmla="*/ 5 h 17"/>
                <a:gd name="T72" fmla="*/ 15 w 17"/>
                <a:gd name="T73" fmla="*/ 4 h 17"/>
                <a:gd name="T74" fmla="*/ 13 w 17"/>
                <a:gd name="T75" fmla="*/ 4 h 17"/>
                <a:gd name="T76" fmla="*/ 11 w 17"/>
                <a:gd name="T77" fmla="*/ 2 h 17"/>
                <a:gd name="T78" fmla="*/ 9 w 17"/>
                <a:gd name="T79" fmla="*/ 1 h 17"/>
                <a:gd name="T80" fmla="*/ 9 w 17"/>
                <a:gd name="T81" fmla="*/ 2 h 17"/>
                <a:gd name="T82" fmla="*/ 6 w 17"/>
                <a:gd name="T83" fmla="*/ 2 h 17"/>
                <a:gd name="T84" fmla="*/ 4 w 17"/>
                <a:gd name="T85" fmla="*/ 2 h 17"/>
                <a:gd name="T86" fmla="*/ 4 w 17"/>
                <a:gd name="T87" fmla="*/ 4 h 17"/>
                <a:gd name="T88" fmla="*/ 2 w 17"/>
                <a:gd name="T89" fmla="*/ 6 h 17"/>
                <a:gd name="T90" fmla="*/ 1 w 17"/>
                <a:gd name="T91" fmla="*/ 8 h 17"/>
                <a:gd name="T92" fmla="*/ 2 w 17"/>
                <a:gd name="T93" fmla="*/ 8 h 17"/>
                <a:gd name="T94" fmla="*/ 2 w 17"/>
                <a:gd name="T95" fmla="*/ 11 h 17"/>
                <a:gd name="T96" fmla="*/ 3 w 17"/>
                <a:gd name="T97" fmla="*/ 13 h 17"/>
                <a:gd name="T98" fmla="*/ 4 w 17"/>
                <a:gd name="T99" fmla="*/ 13 h 17"/>
                <a:gd name="T100" fmla="*/ 6 w 17"/>
                <a:gd name="T101" fmla="*/ 15 h 17"/>
                <a:gd name="T102" fmla="*/ 15 w 17"/>
                <a:gd name="T103" fmla="*/ 6 h 17"/>
                <a:gd name="T104" fmla="*/ 16 w 17"/>
                <a:gd name="T105" fmla="*/ 6 h 17"/>
                <a:gd name="T106" fmla="*/ 9 w 17"/>
                <a:gd name="T107" fmla="*/ 14 h 17"/>
                <a:gd name="T108" fmla="*/ 6 w 17"/>
                <a:gd name="T109" fmla="*/ 4 h 17"/>
                <a:gd name="T110" fmla="*/ 12 w 17"/>
                <a:gd name="T111" fmla="*/ 13 h 17"/>
                <a:gd name="T112" fmla="*/ 11 w 17"/>
                <a:gd name="T113" fmla="*/ 13 h 17"/>
                <a:gd name="T114" fmla="*/ 11 w 17"/>
                <a:gd name="T115" fmla="*/ 13 h 17"/>
                <a:gd name="T116" fmla="*/ 9 w 17"/>
                <a:gd name="T117" fmla="*/ 4 h 17"/>
                <a:gd name="T118" fmla="*/ 5 w 17"/>
                <a:gd name="T119" fmla="*/ 11 h 17"/>
                <a:gd name="T120" fmla="*/ 11 w 17"/>
                <a:gd name="T121" fmla="*/ 12 h 17"/>
                <a:gd name="T122" fmla="*/ 12 w 17"/>
                <a:gd name="T123"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 h="17">
                  <a:moveTo>
                    <a:pt x="8" y="17"/>
                  </a:moveTo>
                  <a:cubicBezTo>
                    <a:pt x="7" y="17"/>
                    <a:pt x="6" y="17"/>
                    <a:pt x="5" y="16"/>
                  </a:cubicBezTo>
                  <a:cubicBezTo>
                    <a:pt x="5" y="16"/>
                    <a:pt x="5" y="16"/>
                    <a:pt x="5" y="16"/>
                  </a:cubicBezTo>
                  <a:cubicBezTo>
                    <a:pt x="5" y="15"/>
                    <a:pt x="5" y="15"/>
                    <a:pt x="5" y="15"/>
                  </a:cubicBezTo>
                  <a:cubicBezTo>
                    <a:pt x="5" y="14"/>
                    <a:pt x="4" y="14"/>
                    <a:pt x="4" y="13"/>
                  </a:cubicBezTo>
                  <a:cubicBezTo>
                    <a:pt x="3" y="14"/>
                    <a:pt x="3" y="14"/>
                    <a:pt x="3" y="14"/>
                  </a:cubicBezTo>
                  <a:cubicBezTo>
                    <a:pt x="3" y="14"/>
                    <a:pt x="2" y="14"/>
                    <a:pt x="2" y="14"/>
                  </a:cubicBezTo>
                  <a:cubicBezTo>
                    <a:pt x="2" y="13"/>
                    <a:pt x="1" y="12"/>
                    <a:pt x="1" y="12"/>
                  </a:cubicBezTo>
                  <a:cubicBezTo>
                    <a:pt x="1" y="11"/>
                    <a:pt x="1" y="11"/>
                    <a:pt x="1" y="11"/>
                  </a:cubicBezTo>
                  <a:cubicBezTo>
                    <a:pt x="2" y="11"/>
                    <a:pt x="2" y="11"/>
                    <a:pt x="2" y="11"/>
                  </a:cubicBezTo>
                  <a:cubicBezTo>
                    <a:pt x="2" y="10"/>
                    <a:pt x="2" y="9"/>
                    <a:pt x="2" y="8"/>
                  </a:cubicBezTo>
                  <a:cubicBezTo>
                    <a:pt x="1" y="8"/>
                    <a:pt x="1" y="8"/>
                    <a:pt x="1" y="8"/>
                  </a:cubicBezTo>
                  <a:cubicBezTo>
                    <a:pt x="0" y="8"/>
                    <a:pt x="0" y="8"/>
                    <a:pt x="0" y="8"/>
                  </a:cubicBezTo>
                  <a:cubicBezTo>
                    <a:pt x="0" y="7"/>
                    <a:pt x="1" y="6"/>
                    <a:pt x="1" y="5"/>
                  </a:cubicBezTo>
                  <a:cubicBezTo>
                    <a:pt x="1" y="5"/>
                    <a:pt x="1" y="5"/>
                    <a:pt x="1" y="5"/>
                  </a:cubicBezTo>
                  <a:cubicBezTo>
                    <a:pt x="2" y="5"/>
                    <a:pt x="2" y="5"/>
                    <a:pt x="2" y="5"/>
                  </a:cubicBezTo>
                  <a:cubicBezTo>
                    <a:pt x="3" y="5"/>
                    <a:pt x="3" y="4"/>
                    <a:pt x="4" y="3"/>
                  </a:cubicBezTo>
                  <a:cubicBezTo>
                    <a:pt x="3" y="3"/>
                    <a:pt x="3" y="3"/>
                    <a:pt x="3" y="3"/>
                  </a:cubicBezTo>
                  <a:cubicBezTo>
                    <a:pt x="3" y="2"/>
                    <a:pt x="3" y="2"/>
                    <a:pt x="3" y="2"/>
                  </a:cubicBezTo>
                  <a:cubicBezTo>
                    <a:pt x="4" y="2"/>
                    <a:pt x="5" y="1"/>
                    <a:pt x="6" y="1"/>
                  </a:cubicBezTo>
                  <a:cubicBezTo>
                    <a:pt x="6" y="1"/>
                    <a:pt x="6" y="1"/>
                    <a:pt x="6" y="1"/>
                  </a:cubicBezTo>
                  <a:cubicBezTo>
                    <a:pt x="7" y="2"/>
                    <a:pt x="7" y="2"/>
                    <a:pt x="7" y="2"/>
                  </a:cubicBezTo>
                  <a:cubicBezTo>
                    <a:pt x="7" y="2"/>
                    <a:pt x="8" y="1"/>
                    <a:pt x="9" y="1"/>
                  </a:cubicBezTo>
                  <a:cubicBezTo>
                    <a:pt x="9" y="0"/>
                    <a:pt x="9" y="0"/>
                    <a:pt x="9" y="0"/>
                  </a:cubicBezTo>
                  <a:cubicBezTo>
                    <a:pt x="9" y="0"/>
                    <a:pt x="9" y="0"/>
                    <a:pt x="9" y="0"/>
                  </a:cubicBezTo>
                  <a:cubicBezTo>
                    <a:pt x="10" y="0"/>
                    <a:pt x="11" y="0"/>
                    <a:pt x="12" y="1"/>
                  </a:cubicBezTo>
                  <a:cubicBezTo>
                    <a:pt x="12" y="1"/>
                    <a:pt x="12" y="1"/>
                    <a:pt x="12" y="1"/>
                  </a:cubicBezTo>
                  <a:cubicBezTo>
                    <a:pt x="12" y="2"/>
                    <a:pt x="12" y="2"/>
                    <a:pt x="12" y="2"/>
                  </a:cubicBezTo>
                  <a:cubicBezTo>
                    <a:pt x="13" y="3"/>
                    <a:pt x="13" y="3"/>
                    <a:pt x="14" y="4"/>
                  </a:cubicBezTo>
                  <a:cubicBezTo>
                    <a:pt x="15" y="3"/>
                    <a:pt x="15" y="3"/>
                    <a:pt x="15" y="3"/>
                  </a:cubicBezTo>
                  <a:cubicBezTo>
                    <a:pt x="15" y="3"/>
                    <a:pt x="15" y="3"/>
                    <a:pt x="15" y="3"/>
                  </a:cubicBezTo>
                  <a:cubicBezTo>
                    <a:pt x="15" y="3"/>
                    <a:pt x="16" y="5"/>
                    <a:pt x="16" y="5"/>
                  </a:cubicBezTo>
                  <a:cubicBezTo>
                    <a:pt x="16" y="5"/>
                    <a:pt x="16" y="5"/>
                    <a:pt x="16" y="5"/>
                  </a:cubicBezTo>
                  <a:cubicBezTo>
                    <a:pt x="16" y="5"/>
                    <a:pt x="16" y="5"/>
                    <a:pt x="16" y="5"/>
                  </a:cubicBezTo>
                  <a:cubicBezTo>
                    <a:pt x="16" y="5"/>
                    <a:pt x="16" y="6"/>
                    <a:pt x="16" y="6"/>
                  </a:cubicBezTo>
                  <a:cubicBezTo>
                    <a:pt x="16" y="6"/>
                    <a:pt x="16" y="6"/>
                    <a:pt x="16" y="6"/>
                  </a:cubicBezTo>
                  <a:cubicBezTo>
                    <a:pt x="16" y="6"/>
                    <a:pt x="16" y="7"/>
                    <a:pt x="16" y="7"/>
                  </a:cubicBezTo>
                  <a:cubicBezTo>
                    <a:pt x="16" y="7"/>
                    <a:pt x="16" y="7"/>
                    <a:pt x="16" y="7"/>
                  </a:cubicBezTo>
                  <a:cubicBezTo>
                    <a:pt x="16" y="7"/>
                    <a:pt x="16" y="7"/>
                    <a:pt x="16" y="7"/>
                  </a:cubicBezTo>
                  <a:cubicBezTo>
                    <a:pt x="16" y="8"/>
                    <a:pt x="16" y="8"/>
                    <a:pt x="16" y="9"/>
                  </a:cubicBezTo>
                  <a:cubicBezTo>
                    <a:pt x="17" y="9"/>
                    <a:pt x="17" y="9"/>
                    <a:pt x="17" y="9"/>
                  </a:cubicBezTo>
                  <a:cubicBezTo>
                    <a:pt x="17" y="9"/>
                    <a:pt x="17" y="9"/>
                    <a:pt x="17" y="9"/>
                  </a:cubicBezTo>
                  <a:cubicBezTo>
                    <a:pt x="17" y="10"/>
                    <a:pt x="17" y="11"/>
                    <a:pt x="16" y="12"/>
                  </a:cubicBezTo>
                  <a:cubicBezTo>
                    <a:pt x="16" y="12"/>
                    <a:pt x="16" y="12"/>
                    <a:pt x="16" y="12"/>
                  </a:cubicBezTo>
                  <a:cubicBezTo>
                    <a:pt x="15" y="12"/>
                    <a:pt x="15" y="12"/>
                    <a:pt x="14" y="13"/>
                  </a:cubicBezTo>
                  <a:cubicBezTo>
                    <a:pt x="14" y="13"/>
                    <a:pt x="14" y="13"/>
                    <a:pt x="14" y="13"/>
                  </a:cubicBezTo>
                  <a:cubicBezTo>
                    <a:pt x="14" y="14"/>
                    <a:pt x="14" y="14"/>
                    <a:pt x="14" y="14"/>
                  </a:cubicBezTo>
                  <a:cubicBezTo>
                    <a:pt x="14" y="15"/>
                    <a:pt x="14" y="15"/>
                    <a:pt x="14" y="15"/>
                  </a:cubicBezTo>
                  <a:cubicBezTo>
                    <a:pt x="13" y="15"/>
                    <a:pt x="13" y="16"/>
                    <a:pt x="12" y="16"/>
                  </a:cubicBezTo>
                  <a:cubicBezTo>
                    <a:pt x="12" y="16"/>
                    <a:pt x="11" y="16"/>
                    <a:pt x="11" y="16"/>
                  </a:cubicBezTo>
                  <a:cubicBezTo>
                    <a:pt x="11" y="15"/>
                    <a:pt x="11" y="15"/>
                    <a:pt x="11" y="15"/>
                  </a:cubicBezTo>
                  <a:cubicBezTo>
                    <a:pt x="10" y="15"/>
                    <a:pt x="9" y="16"/>
                    <a:pt x="9" y="16"/>
                  </a:cubicBezTo>
                  <a:cubicBezTo>
                    <a:pt x="8" y="17"/>
                    <a:pt x="8" y="17"/>
                    <a:pt x="8" y="17"/>
                  </a:cubicBezTo>
                  <a:cubicBezTo>
                    <a:pt x="8" y="17"/>
                    <a:pt x="8" y="17"/>
                    <a:pt x="8" y="17"/>
                  </a:cubicBezTo>
                  <a:close/>
                  <a:moveTo>
                    <a:pt x="6" y="16"/>
                  </a:moveTo>
                  <a:cubicBezTo>
                    <a:pt x="6" y="16"/>
                    <a:pt x="7" y="16"/>
                    <a:pt x="8" y="16"/>
                  </a:cubicBezTo>
                  <a:cubicBezTo>
                    <a:pt x="8" y="15"/>
                    <a:pt x="8" y="15"/>
                    <a:pt x="8" y="15"/>
                  </a:cubicBezTo>
                  <a:cubicBezTo>
                    <a:pt x="8" y="15"/>
                    <a:pt x="8" y="15"/>
                    <a:pt x="8" y="15"/>
                  </a:cubicBezTo>
                  <a:cubicBezTo>
                    <a:pt x="9" y="15"/>
                    <a:pt x="10" y="15"/>
                    <a:pt x="11" y="15"/>
                  </a:cubicBezTo>
                  <a:cubicBezTo>
                    <a:pt x="11" y="14"/>
                    <a:pt x="11" y="15"/>
                    <a:pt x="11" y="15"/>
                  </a:cubicBezTo>
                  <a:cubicBezTo>
                    <a:pt x="12" y="16"/>
                    <a:pt x="12" y="16"/>
                    <a:pt x="12" y="16"/>
                  </a:cubicBezTo>
                  <a:cubicBezTo>
                    <a:pt x="12" y="15"/>
                    <a:pt x="13" y="15"/>
                    <a:pt x="14" y="15"/>
                  </a:cubicBezTo>
                  <a:cubicBezTo>
                    <a:pt x="13" y="14"/>
                    <a:pt x="13" y="14"/>
                    <a:pt x="13" y="14"/>
                  </a:cubicBezTo>
                  <a:cubicBezTo>
                    <a:pt x="13" y="13"/>
                    <a:pt x="13" y="13"/>
                    <a:pt x="13" y="13"/>
                  </a:cubicBezTo>
                  <a:cubicBezTo>
                    <a:pt x="13" y="13"/>
                    <a:pt x="14" y="12"/>
                    <a:pt x="14" y="12"/>
                  </a:cubicBezTo>
                  <a:cubicBezTo>
                    <a:pt x="14" y="12"/>
                    <a:pt x="15" y="11"/>
                    <a:pt x="16" y="11"/>
                  </a:cubicBezTo>
                  <a:cubicBezTo>
                    <a:pt x="16" y="11"/>
                    <a:pt x="16" y="10"/>
                    <a:pt x="16" y="9"/>
                  </a:cubicBezTo>
                  <a:cubicBezTo>
                    <a:pt x="15" y="9"/>
                    <a:pt x="15" y="9"/>
                    <a:pt x="15" y="9"/>
                  </a:cubicBezTo>
                  <a:cubicBezTo>
                    <a:pt x="15" y="9"/>
                    <a:pt x="15" y="9"/>
                    <a:pt x="15" y="9"/>
                  </a:cubicBezTo>
                  <a:cubicBezTo>
                    <a:pt x="15" y="8"/>
                    <a:pt x="15" y="7"/>
                    <a:pt x="15" y="6"/>
                  </a:cubicBezTo>
                  <a:cubicBezTo>
                    <a:pt x="15" y="6"/>
                    <a:pt x="15" y="6"/>
                    <a:pt x="15" y="6"/>
                  </a:cubicBezTo>
                  <a:cubicBezTo>
                    <a:pt x="16" y="5"/>
                    <a:pt x="16" y="5"/>
                    <a:pt x="16" y="5"/>
                  </a:cubicBezTo>
                  <a:cubicBezTo>
                    <a:pt x="16" y="5"/>
                    <a:pt x="16" y="5"/>
                    <a:pt x="16" y="5"/>
                  </a:cubicBezTo>
                  <a:cubicBezTo>
                    <a:pt x="15" y="5"/>
                    <a:pt x="15" y="4"/>
                    <a:pt x="15" y="4"/>
                  </a:cubicBezTo>
                  <a:cubicBezTo>
                    <a:pt x="14" y="4"/>
                    <a:pt x="14" y="4"/>
                    <a:pt x="14" y="4"/>
                  </a:cubicBezTo>
                  <a:cubicBezTo>
                    <a:pt x="14" y="4"/>
                    <a:pt x="13" y="4"/>
                    <a:pt x="13" y="4"/>
                  </a:cubicBezTo>
                  <a:cubicBezTo>
                    <a:pt x="13" y="4"/>
                    <a:pt x="12" y="3"/>
                    <a:pt x="11" y="3"/>
                  </a:cubicBezTo>
                  <a:cubicBezTo>
                    <a:pt x="11" y="3"/>
                    <a:pt x="11" y="2"/>
                    <a:pt x="11" y="2"/>
                  </a:cubicBezTo>
                  <a:cubicBezTo>
                    <a:pt x="11" y="1"/>
                    <a:pt x="11" y="1"/>
                    <a:pt x="11" y="1"/>
                  </a:cubicBezTo>
                  <a:cubicBezTo>
                    <a:pt x="11" y="1"/>
                    <a:pt x="10" y="1"/>
                    <a:pt x="9" y="1"/>
                  </a:cubicBezTo>
                  <a:cubicBezTo>
                    <a:pt x="9" y="2"/>
                    <a:pt x="9" y="2"/>
                    <a:pt x="9" y="2"/>
                  </a:cubicBezTo>
                  <a:cubicBezTo>
                    <a:pt x="9" y="2"/>
                    <a:pt x="9" y="2"/>
                    <a:pt x="9" y="2"/>
                  </a:cubicBezTo>
                  <a:cubicBezTo>
                    <a:pt x="8" y="2"/>
                    <a:pt x="7" y="2"/>
                    <a:pt x="6" y="2"/>
                  </a:cubicBezTo>
                  <a:cubicBezTo>
                    <a:pt x="6" y="3"/>
                    <a:pt x="6" y="2"/>
                    <a:pt x="6" y="2"/>
                  </a:cubicBezTo>
                  <a:cubicBezTo>
                    <a:pt x="6" y="1"/>
                    <a:pt x="6" y="1"/>
                    <a:pt x="6" y="1"/>
                  </a:cubicBezTo>
                  <a:cubicBezTo>
                    <a:pt x="5" y="2"/>
                    <a:pt x="4" y="2"/>
                    <a:pt x="4" y="2"/>
                  </a:cubicBezTo>
                  <a:cubicBezTo>
                    <a:pt x="4" y="3"/>
                    <a:pt x="4" y="3"/>
                    <a:pt x="4" y="3"/>
                  </a:cubicBezTo>
                  <a:cubicBezTo>
                    <a:pt x="4" y="4"/>
                    <a:pt x="4" y="4"/>
                    <a:pt x="4" y="4"/>
                  </a:cubicBezTo>
                  <a:cubicBezTo>
                    <a:pt x="4" y="4"/>
                    <a:pt x="3" y="5"/>
                    <a:pt x="3" y="6"/>
                  </a:cubicBezTo>
                  <a:cubicBezTo>
                    <a:pt x="3" y="6"/>
                    <a:pt x="3" y="6"/>
                    <a:pt x="2" y="6"/>
                  </a:cubicBezTo>
                  <a:cubicBezTo>
                    <a:pt x="1" y="6"/>
                    <a:pt x="1" y="6"/>
                    <a:pt x="1" y="6"/>
                  </a:cubicBezTo>
                  <a:cubicBezTo>
                    <a:pt x="1" y="6"/>
                    <a:pt x="1" y="7"/>
                    <a:pt x="1" y="8"/>
                  </a:cubicBezTo>
                  <a:cubicBezTo>
                    <a:pt x="2" y="8"/>
                    <a:pt x="2" y="8"/>
                    <a:pt x="2" y="8"/>
                  </a:cubicBezTo>
                  <a:cubicBezTo>
                    <a:pt x="2" y="8"/>
                    <a:pt x="2" y="8"/>
                    <a:pt x="2" y="8"/>
                  </a:cubicBezTo>
                  <a:cubicBezTo>
                    <a:pt x="2" y="9"/>
                    <a:pt x="2" y="10"/>
                    <a:pt x="3" y="11"/>
                  </a:cubicBezTo>
                  <a:cubicBezTo>
                    <a:pt x="3" y="11"/>
                    <a:pt x="3" y="11"/>
                    <a:pt x="2" y="11"/>
                  </a:cubicBezTo>
                  <a:cubicBezTo>
                    <a:pt x="2" y="12"/>
                    <a:pt x="2" y="12"/>
                    <a:pt x="2" y="12"/>
                  </a:cubicBezTo>
                  <a:cubicBezTo>
                    <a:pt x="2" y="12"/>
                    <a:pt x="2" y="13"/>
                    <a:pt x="3" y="13"/>
                  </a:cubicBezTo>
                  <a:cubicBezTo>
                    <a:pt x="4" y="13"/>
                    <a:pt x="4" y="13"/>
                    <a:pt x="4" y="13"/>
                  </a:cubicBezTo>
                  <a:cubicBezTo>
                    <a:pt x="4" y="13"/>
                    <a:pt x="4" y="13"/>
                    <a:pt x="4" y="13"/>
                  </a:cubicBezTo>
                  <a:cubicBezTo>
                    <a:pt x="4" y="13"/>
                    <a:pt x="5" y="14"/>
                    <a:pt x="6" y="14"/>
                  </a:cubicBezTo>
                  <a:cubicBezTo>
                    <a:pt x="6" y="14"/>
                    <a:pt x="6" y="15"/>
                    <a:pt x="6" y="15"/>
                  </a:cubicBezTo>
                  <a:lnTo>
                    <a:pt x="6" y="16"/>
                  </a:lnTo>
                  <a:close/>
                  <a:moveTo>
                    <a:pt x="15" y="6"/>
                  </a:moveTo>
                  <a:cubicBezTo>
                    <a:pt x="15" y="6"/>
                    <a:pt x="15" y="7"/>
                    <a:pt x="15" y="7"/>
                  </a:cubicBezTo>
                  <a:cubicBezTo>
                    <a:pt x="15" y="7"/>
                    <a:pt x="16" y="6"/>
                    <a:pt x="16" y="6"/>
                  </a:cubicBezTo>
                  <a:lnTo>
                    <a:pt x="15" y="6"/>
                  </a:lnTo>
                  <a:close/>
                  <a:moveTo>
                    <a:pt x="9" y="14"/>
                  </a:moveTo>
                  <a:cubicBezTo>
                    <a:pt x="7" y="14"/>
                    <a:pt x="5" y="13"/>
                    <a:pt x="4" y="11"/>
                  </a:cubicBezTo>
                  <a:cubicBezTo>
                    <a:pt x="3" y="9"/>
                    <a:pt x="3" y="6"/>
                    <a:pt x="6" y="4"/>
                  </a:cubicBezTo>
                  <a:cubicBezTo>
                    <a:pt x="9" y="2"/>
                    <a:pt x="12" y="4"/>
                    <a:pt x="13" y="6"/>
                  </a:cubicBezTo>
                  <a:cubicBezTo>
                    <a:pt x="14" y="8"/>
                    <a:pt x="14" y="11"/>
                    <a:pt x="12" y="13"/>
                  </a:cubicBezTo>
                  <a:cubicBezTo>
                    <a:pt x="12" y="13"/>
                    <a:pt x="12" y="13"/>
                    <a:pt x="12" y="13"/>
                  </a:cubicBezTo>
                  <a:cubicBezTo>
                    <a:pt x="11" y="13"/>
                    <a:pt x="11" y="13"/>
                    <a:pt x="11" y="13"/>
                  </a:cubicBezTo>
                  <a:cubicBezTo>
                    <a:pt x="11" y="13"/>
                    <a:pt x="11" y="13"/>
                    <a:pt x="11" y="13"/>
                  </a:cubicBezTo>
                  <a:cubicBezTo>
                    <a:pt x="11" y="13"/>
                    <a:pt x="11" y="13"/>
                    <a:pt x="11" y="13"/>
                  </a:cubicBezTo>
                  <a:cubicBezTo>
                    <a:pt x="10" y="14"/>
                    <a:pt x="9" y="14"/>
                    <a:pt x="9" y="14"/>
                  </a:cubicBezTo>
                  <a:close/>
                  <a:moveTo>
                    <a:pt x="9" y="4"/>
                  </a:moveTo>
                  <a:cubicBezTo>
                    <a:pt x="8" y="4"/>
                    <a:pt x="7" y="4"/>
                    <a:pt x="6" y="5"/>
                  </a:cubicBezTo>
                  <a:cubicBezTo>
                    <a:pt x="4" y="6"/>
                    <a:pt x="4" y="9"/>
                    <a:pt x="5" y="11"/>
                  </a:cubicBezTo>
                  <a:cubicBezTo>
                    <a:pt x="6" y="13"/>
                    <a:pt x="8" y="14"/>
                    <a:pt x="11" y="13"/>
                  </a:cubicBezTo>
                  <a:cubicBezTo>
                    <a:pt x="11" y="13"/>
                    <a:pt x="11" y="12"/>
                    <a:pt x="11" y="12"/>
                  </a:cubicBezTo>
                  <a:cubicBezTo>
                    <a:pt x="11" y="12"/>
                    <a:pt x="11" y="12"/>
                    <a:pt x="11" y="12"/>
                  </a:cubicBezTo>
                  <a:cubicBezTo>
                    <a:pt x="14" y="11"/>
                    <a:pt x="14" y="8"/>
                    <a:pt x="12" y="6"/>
                  </a:cubicBezTo>
                  <a:cubicBezTo>
                    <a:pt x="12" y="5"/>
                    <a:pt x="10" y="4"/>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13" name="Freeform 446"/>
            <p:cNvSpPr>
              <a:spLocks noEditPoints="1"/>
            </p:cNvSpPr>
            <p:nvPr/>
          </p:nvSpPr>
          <p:spPr bwMode="auto">
            <a:xfrm>
              <a:off x="5063" y="3272"/>
              <a:ext cx="40" cy="41"/>
            </a:xfrm>
            <a:custGeom>
              <a:avLst/>
              <a:gdLst>
                <a:gd name="T0" fmla="*/ 5 w 16"/>
                <a:gd name="T1" fmla="*/ 16 h 16"/>
                <a:gd name="T2" fmla="*/ 5 w 16"/>
                <a:gd name="T3" fmla="*/ 14 h 16"/>
                <a:gd name="T4" fmla="*/ 2 w 16"/>
                <a:gd name="T5" fmla="*/ 13 h 16"/>
                <a:gd name="T6" fmla="*/ 0 w 16"/>
                <a:gd name="T7" fmla="*/ 11 h 16"/>
                <a:gd name="T8" fmla="*/ 1 w 16"/>
                <a:gd name="T9" fmla="*/ 11 h 16"/>
                <a:gd name="T10" fmla="*/ 3 w 16"/>
                <a:gd name="T11" fmla="*/ 12 h 16"/>
                <a:gd name="T12" fmla="*/ 5 w 16"/>
                <a:gd name="T13" fmla="*/ 14 h 16"/>
                <a:gd name="T14" fmla="*/ 5 w 16"/>
                <a:gd name="T15" fmla="*/ 14 h 16"/>
                <a:gd name="T16" fmla="*/ 7 w 16"/>
                <a:gd name="T17" fmla="*/ 16 h 16"/>
                <a:gd name="T18" fmla="*/ 8 w 16"/>
                <a:gd name="T19" fmla="*/ 15 h 16"/>
                <a:gd name="T20" fmla="*/ 10 w 16"/>
                <a:gd name="T21" fmla="*/ 14 h 16"/>
                <a:gd name="T22" fmla="*/ 11 w 16"/>
                <a:gd name="T23" fmla="*/ 15 h 16"/>
                <a:gd name="T24" fmla="*/ 13 w 16"/>
                <a:gd name="T25" fmla="*/ 13 h 16"/>
                <a:gd name="T26" fmla="*/ 14 w 16"/>
                <a:gd name="T27" fmla="*/ 12 h 16"/>
                <a:gd name="T28" fmla="*/ 14 w 16"/>
                <a:gd name="T29" fmla="*/ 13 h 16"/>
                <a:gd name="T30" fmla="*/ 14 w 16"/>
                <a:gd name="T31" fmla="*/ 14 h 16"/>
                <a:gd name="T32" fmla="*/ 11 w 16"/>
                <a:gd name="T33" fmla="*/ 16 h 16"/>
                <a:gd name="T34" fmla="*/ 8 w 16"/>
                <a:gd name="T35" fmla="*/ 15 h 16"/>
                <a:gd name="T36" fmla="*/ 8 w 16"/>
                <a:gd name="T37" fmla="*/ 16 h 16"/>
                <a:gd name="T38" fmla="*/ 14 w 16"/>
                <a:gd name="T39" fmla="*/ 12 h 16"/>
                <a:gd name="T40" fmla="*/ 13 w 16"/>
                <a:gd name="T41" fmla="*/ 12 h 16"/>
                <a:gd name="T42" fmla="*/ 15 w 16"/>
                <a:gd name="T43" fmla="*/ 11 h 16"/>
                <a:gd name="T44" fmla="*/ 16 w 16"/>
                <a:gd name="T45" fmla="*/ 9 h 16"/>
                <a:gd name="T46" fmla="*/ 16 w 16"/>
                <a:gd name="T47" fmla="*/ 11 h 16"/>
                <a:gd name="T48" fmla="*/ 14 w 16"/>
                <a:gd name="T49" fmla="*/ 12 h 16"/>
                <a:gd name="T50" fmla="*/ 14 w 16"/>
                <a:gd name="T51" fmla="*/ 12 h 16"/>
                <a:gd name="T52" fmla="*/ 1 w 16"/>
                <a:gd name="T53" fmla="*/ 9 h 16"/>
                <a:gd name="T54" fmla="*/ 0 w 16"/>
                <a:gd name="T55" fmla="*/ 8 h 16"/>
                <a:gd name="T56" fmla="*/ 1 w 16"/>
                <a:gd name="T57" fmla="*/ 3 h 16"/>
                <a:gd name="T58" fmla="*/ 1 w 16"/>
                <a:gd name="T59" fmla="*/ 4 h 16"/>
                <a:gd name="T60" fmla="*/ 2 w 16"/>
                <a:gd name="T61" fmla="*/ 7 h 16"/>
                <a:gd name="T62" fmla="*/ 2 w 16"/>
                <a:gd name="T63" fmla="*/ 9 h 16"/>
                <a:gd name="T64" fmla="*/ 2 w 16"/>
                <a:gd name="T65" fmla="*/ 10 h 16"/>
                <a:gd name="T66" fmla="*/ 13 w 16"/>
                <a:gd name="T67" fmla="*/ 9 h 16"/>
                <a:gd name="T68" fmla="*/ 10 w 16"/>
                <a:gd name="T69" fmla="*/ 4 h 16"/>
                <a:gd name="T70" fmla="*/ 4 w 16"/>
                <a:gd name="T71" fmla="*/ 5 h 16"/>
                <a:gd name="T72" fmla="*/ 4 w 16"/>
                <a:gd name="T73" fmla="*/ 5 h 16"/>
                <a:gd name="T74" fmla="*/ 11 w 16"/>
                <a:gd name="T75" fmla="*/ 3 h 16"/>
                <a:gd name="T76" fmla="*/ 13 w 16"/>
                <a:gd name="T77" fmla="*/ 9 h 16"/>
                <a:gd name="T78" fmla="*/ 3 w 16"/>
                <a:gd name="T79" fmla="*/ 3 h 16"/>
                <a:gd name="T80" fmla="*/ 3 w 16"/>
                <a:gd name="T81" fmla="*/ 2 h 16"/>
                <a:gd name="T82" fmla="*/ 3 w 16"/>
                <a:gd name="T83" fmla="*/ 0 h 16"/>
                <a:gd name="T84" fmla="*/ 4 w 16"/>
                <a:gd name="T85" fmla="*/ 1 h 16"/>
                <a:gd name="T86" fmla="*/ 3 w 16"/>
                <a:gd name="T87" fmla="*/ 2 h 16"/>
                <a:gd name="T88" fmla="*/ 3 w 16"/>
                <a:gd name="T89"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 h="16">
                  <a:moveTo>
                    <a:pt x="8" y="16"/>
                  </a:moveTo>
                  <a:cubicBezTo>
                    <a:pt x="7" y="16"/>
                    <a:pt x="6" y="16"/>
                    <a:pt x="5" y="16"/>
                  </a:cubicBezTo>
                  <a:cubicBezTo>
                    <a:pt x="5" y="16"/>
                    <a:pt x="5" y="15"/>
                    <a:pt x="5" y="15"/>
                  </a:cubicBezTo>
                  <a:cubicBezTo>
                    <a:pt x="5" y="15"/>
                    <a:pt x="5" y="15"/>
                    <a:pt x="5" y="14"/>
                  </a:cubicBezTo>
                  <a:cubicBezTo>
                    <a:pt x="4" y="14"/>
                    <a:pt x="4" y="13"/>
                    <a:pt x="3" y="13"/>
                  </a:cubicBezTo>
                  <a:cubicBezTo>
                    <a:pt x="2" y="13"/>
                    <a:pt x="2" y="13"/>
                    <a:pt x="2" y="13"/>
                  </a:cubicBezTo>
                  <a:cubicBezTo>
                    <a:pt x="2" y="14"/>
                    <a:pt x="2" y="13"/>
                    <a:pt x="2" y="13"/>
                  </a:cubicBezTo>
                  <a:cubicBezTo>
                    <a:pt x="1" y="13"/>
                    <a:pt x="1" y="12"/>
                    <a:pt x="0" y="11"/>
                  </a:cubicBezTo>
                  <a:cubicBezTo>
                    <a:pt x="0" y="11"/>
                    <a:pt x="0" y="11"/>
                    <a:pt x="1" y="11"/>
                  </a:cubicBezTo>
                  <a:cubicBezTo>
                    <a:pt x="1" y="11"/>
                    <a:pt x="1" y="11"/>
                    <a:pt x="1" y="11"/>
                  </a:cubicBezTo>
                  <a:cubicBezTo>
                    <a:pt x="1" y="11"/>
                    <a:pt x="2" y="12"/>
                    <a:pt x="2" y="13"/>
                  </a:cubicBezTo>
                  <a:cubicBezTo>
                    <a:pt x="3" y="12"/>
                    <a:pt x="3" y="12"/>
                    <a:pt x="3" y="12"/>
                  </a:cubicBezTo>
                  <a:cubicBezTo>
                    <a:pt x="3" y="12"/>
                    <a:pt x="3" y="12"/>
                    <a:pt x="3" y="12"/>
                  </a:cubicBezTo>
                  <a:cubicBezTo>
                    <a:pt x="4" y="13"/>
                    <a:pt x="4" y="13"/>
                    <a:pt x="5" y="14"/>
                  </a:cubicBezTo>
                  <a:cubicBezTo>
                    <a:pt x="5" y="14"/>
                    <a:pt x="5" y="14"/>
                    <a:pt x="5" y="14"/>
                  </a:cubicBezTo>
                  <a:cubicBezTo>
                    <a:pt x="5" y="14"/>
                    <a:pt x="5" y="14"/>
                    <a:pt x="5" y="14"/>
                  </a:cubicBezTo>
                  <a:cubicBezTo>
                    <a:pt x="5" y="15"/>
                    <a:pt x="5" y="15"/>
                    <a:pt x="5" y="15"/>
                  </a:cubicBezTo>
                  <a:cubicBezTo>
                    <a:pt x="6" y="15"/>
                    <a:pt x="7" y="16"/>
                    <a:pt x="7" y="16"/>
                  </a:cubicBezTo>
                  <a:cubicBezTo>
                    <a:pt x="7" y="15"/>
                    <a:pt x="7" y="15"/>
                    <a:pt x="7" y="15"/>
                  </a:cubicBezTo>
                  <a:cubicBezTo>
                    <a:pt x="8" y="15"/>
                    <a:pt x="8" y="15"/>
                    <a:pt x="8" y="15"/>
                  </a:cubicBezTo>
                  <a:cubicBezTo>
                    <a:pt x="8" y="14"/>
                    <a:pt x="8" y="14"/>
                    <a:pt x="8" y="14"/>
                  </a:cubicBezTo>
                  <a:cubicBezTo>
                    <a:pt x="9" y="14"/>
                    <a:pt x="10" y="14"/>
                    <a:pt x="10" y="14"/>
                  </a:cubicBezTo>
                  <a:cubicBezTo>
                    <a:pt x="10" y="14"/>
                    <a:pt x="11" y="14"/>
                    <a:pt x="11" y="14"/>
                  </a:cubicBezTo>
                  <a:cubicBezTo>
                    <a:pt x="11" y="15"/>
                    <a:pt x="11" y="15"/>
                    <a:pt x="11" y="15"/>
                  </a:cubicBezTo>
                  <a:cubicBezTo>
                    <a:pt x="12" y="15"/>
                    <a:pt x="13" y="14"/>
                    <a:pt x="13" y="14"/>
                  </a:cubicBezTo>
                  <a:cubicBezTo>
                    <a:pt x="13" y="14"/>
                    <a:pt x="13" y="13"/>
                    <a:pt x="13" y="13"/>
                  </a:cubicBezTo>
                  <a:cubicBezTo>
                    <a:pt x="13" y="13"/>
                    <a:pt x="14" y="13"/>
                    <a:pt x="14" y="12"/>
                  </a:cubicBezTo>
                  <a:cubicBezTo>
                    <a:pt x="14" y="12"/>
                    <a:pt x="14" y="12"/>
                    <a:pt x="14" y="12"/>
                  </a:cubicBezTo>
                  <a:cubicBezTo>
                    <a:pt x="14" y="12"/>
                    <a:pt x="14" y="13"/>
                    <a:pt x="14" y="13"/>
                  </a:cubicBezTo>
                  <a:cubicBezTo>
                    <a:pt x="14" y="13"/>
                    <a:pt x="14" y="13"/>
                    <a:pt x="14" y="13"/>
                  </a:cubicBezTo>
                  <a:cubicBezTo>
                    <a:pt x="14" y="14"/>
                    <a:pt x="14" y="14"/>
                    <a:pt x="14" y="14"/>
                  </a:cubicBezTo>
                  <a:cubicBezTo>
                    <a:pt x="14" y="14"/>
                    <a:pt x="14" y="14"/>
                    <a:pt x="14" y="14"/>
                  </a:cubicBezTo>
                  <a:cubicBezTo>
                    <a:pt x="13" y="15"/>
                    <a:pt x="12" y="15"/>
                    <a:pt x="11" y="16"/>
                  </a:cubicBezTo>
                  <a:cubicBezTo>
                    <a:pt x="11" y="16"/>
                    <a:pt x="11" y="16"/>
                    <a:pt x="11" y="16"/>
                  </a:cubicBezTo>
                  <a:cubicBezTo>
                    <a:pt x="10" y="15"/>
                    <a:pt x="10" y="15"/>
                    <a:pt x="10" y="15"/>
                  </a:cubicBezTo>
                  <a:cubicBezTo>
                    <a:pt x="10" y="15"/>
                    <a:pt x="9" y="15"/>
                    <a:pt x="8" y="15"/>
                  </a:cubicBezTo>
                  <a:cubicBezTo>
                    <a:pt x="8" y="15"/>
                    <a:pt x="8" y="15"/>
                    <a:pt x="8" y="15"/>
                  </a:cubicBezTo>
                  <a:cubicBezTo>
                    <a:pt x="8" y="16"/>
                    <a:pt x="8" y="16"/>
                    <a:pt x="8" y="16"/>
                  </a:cubicBezTo>
                  <a:cubicBezTo>
                    <a:pt x="8" y="16"/>
                    <a:pt x="8" y="16"/>
                    <a:pt x="8" y="16"/>
                  </a:cubicBezTo>
                  <a:close/>
                  <a:moveTo>
                    <a:pt x="14" y="12"/>
                  </a:moveTo>
                  <a:cubicBezTo>
                    <a:pt x="13" y="12"/>
                    <a:pt x="13" y="12"/>
                    <a:pt x="13" y="12"/>
                  </a:cubicBezTo>
                  <a:cubicBezTo>
                    <a:pt x="13" y="12"/>
                    <a:pt x="13" y="12"/>
                    <a:pt x="13" y="12"/>
                  </a:cubicBezTo>
                  <a:cubicBezTo>
                    <a:pt x="14" y="11"/>
                    <a:pt x="14" y="11"/>
                    <a:pt x="14" y="11"/>
                  </a:cubicBezTo>
                  <a:cubicBezTo>
                    <a:pt x="14" y="11"/>
                    <a:pt x="15" y="10"/>
                    <a:pt x="15" y="11"/>
                  </a:cubicBezTo>
                  <a:cubicBezTo>
                    <a:pt x="16" y="10"/>
                    <a:pt x="16" y="10"/>
                    <a:pt x="16" y="10"/>
                  </a:cubicBezTo>
                  <a:cubicBezTo>
                    <a:pt x="16" y="9"/>
                    <a:pt x="16" y="9"/>
                    <a:pt x="16" y="9"/>
                  </a:cubicBezTo>
                  <a:cubicBezTo>
                    <a:pt x="16" y="9"/>
                    <a:pt x="16" y="10"/>
                    <a:pt x="16" y="10"/>
                  </a:cubicBezTo>
                  <a:cubicBezTo>
                    <a:pt x="16" y="10"/>
                    <a:pt x="16" y="11"/>
                    <a:pt x="16" y="11"/>
                  </a:cubicBezTo>
                  <a:cubicBezTo>
                    <a:pt x="16" y="11"/>
                    <a:pt x="16" y="11"/>
                    <a:pt x="15" y="11"/>
                  </a:cubicBezTo>
                  <a:cubicBezTo>
                    <a:pt x="15" y="11"/>
                    <a:pt x="15" y="11"/>
                    <a:pt x="14" y="12"/>
                  </a:cubicBezTo>
                  <a:cubicBezTo>
                    <a:pt x="14" y="12"/>
                    <a:pt x="14" y="12"/>
                    <a:pt x="14" y="12"/>
                  </a:cubicBezTo>
                  <a:cubicBezTo>
                    <a:pt x="14" y="12"/>
                    <a:pt x="14" y="12"/>
                    <a:pt x="14" y="12"/>
                  </a:cubicBezTo>
                  <a:close/>
                  <a:moveTo>
                    <a:pt x="2" y="10"/>
                  </a:moveTo>
                  <a:cubicBezTo>
                    <a:pt x="1" y="10"/>
                    <a:pt x="1" y="9"/>
                    <a:pt x="1" y="9"/>
                  </a:cubicBezTo>
                  <a:cubicBezTo>
                    <a:pt x="1" y="9"/>
                    <a:pt x="1" y="8"/>
                    <a:pt x="1" y="8"/>
                  </a:cubicBezTo>
                  <a:cubicBezTo>
                    <a:pt x="0" y="8"/>
                    <a:pt x="0" y="8"/>
                    <a:pt x="0" y="8"/>
                  </a:cubicBezTo>
                  <a:cubicBezTo>
                    <a:pt x="0" y="8"/>
                    <a:pt x="0" y="7"/>
                    <a:pt x="0" y="7"/>
                  </a:cubicBezTo>
                  <a:cubicBezTo>
                    <a:pt x="0" y="6"/>
                    <a:pt x="0" y="4"/>
                    <a:pt x="1" y="3"/>
                  </a:cubicBezTo>
                  <a:cubicBezTo>
                    <a:pt x="1" y="3"/>
                    <a:pt x="1" y="3"/>
                    <a:pt x="1" y="3"/>
                  </a:cubicBezTo>
                  <a:cubicBezTo>
                    <a:pt x="1" y="3"/>
                    <a:pt x="1" y="4"/>
                    <a:pt x="1" y="4"/>
                  </a:cubicBezTo>
                  <a:cubicBezTo>
                    <a:pt x="1" y="4"/>
                    <a:pt x="1" y="6"/>
                    <a:pt x="0" y="7"/>
                  </a:cubicBezTo>
                  <a:cubicBezTo>
                    <a:pt x="2" y="7"/>
                    <a:pt x="2" y="7"/>
                    <a:pt x="2" y="7"/>
                  </a:cubicBezTo>
                  <a:cubicBezTo>
                    <a:pt x="2" y="7"/>
                    <a:pt x="2" y="7"/>
                    <a:pt x="2" y="8"/>
                  </a:cubicBezTo>
                  <a:cubicBezTo>
                    <a:pt x="2" y="8"/>
                    <a:pt x="2" y="9"/>
                    <a:pt x="2" y="9"/>
                  </a:cubicBezTo>
                  <a:cubicBezTo>
                    <a:pt x="2" y="9"/>
                    <a:pt x="2" y="9"/>
                    <a:pt x="2" y="10"/>
                  </a:cubicBezTo>
                  <a:cubicBezTo>
                    <a:pt x="2" y="10"/>
                    <a:pt x="2" y="10"/>
                    <a:pt x="2" y="10"/>
                  </a:cubicBezTo>
                  <a:close/>
                  <a:moveTo>
                    <a:pt x="13" y="9"/>
                  </a:moveTo>
                  <a:cubicBezTo>
                    <a:pt x="13" y="9"/>
                    <a:pt x="13" y="9"/>
                    <a:pt x="13" y="9"/>
                  </a:cubicBezTo>
                  <a:cubicBezTo>
                    <a:pt x="13" y="9"/>
                    <a:pt x="13" y="9"/>
                    <a:pt x="13" y="9"/>
                  </a:cubicBezTo>
                  <a:cubicBezTo>
                    <a:pt x="13" y="7"/>
                    <a:pt x="12" y="5"/>
                    <a:pt x="10" y="4"/>
                  </a:cubicBezTo>
                  <a:cubicBezTo>
                    <a:pt x="10" y="3"/>
                    <a:pt x="8" y="3"/>
                    <a:pt x="6" y="4"/>
                  </a:cubicBezTo>
                  <a:cubicBezTo>
                    <a:pt x="5" y="4"/>
                    <a:pt x="5" y="5"/>
                    <a:pt x="4" y="5"/>
                  </a:cubicBezTo>
                  <a:cubicBezTo>
                    <a:pt x="4" y="5"/>
                    <a:pt x="4" y="6"/>
                    <a:pt x="4" y="5"/>
                  </a:cubicBezTo>
                  <a:cubicBezTo>
                    <a:pt x="4" y="5"/>
                    <a:pt x="4" y="5"/>
                    <a:pt x="4" y="5"/>
                  </a:cubicBezTo>
                  <a:cubicBezTo>
                    <a:pt x="4" y="4"/>
                    <a:pt x="5" y="4"/>
                    <a:pt x="5" y="3"/>
                  </a:cubicBezTo>
                  <a:cubicBezTo>
                    <a:pt x="7" y="2"/>
                    <a:pt x="9" y="2"/>
                    <a:pt x="11" y="3"/>
                  </a:cubicBezTo>
                  <a:cubicBezTo>
                    <a:pt x="13" y="5"/>
                    <a:pt x="14" y="7"/>
                    <a:pt x="13" y="9"/>
                  </a:cubicBezTo>
                  <a:cubicBezTo>
                    <a:pt x="13" y="9"/>
                    <a:pt x="13" y="9"/>
                    <a:pt x="13" y="9"/>
                  </a:cubicBezTo>
                  <a:close/>
                  <a:moveTo>
                    <a:pt x="3" y="3"/>
                  </a:moveTo>
                  <a:cubicBezTo>
                    <a:pt x="3" y="3"/>
                    <a:pt x="3" y="3"/>
                    <a:pt x="3" y="3"/>
                  </a:cubicBezTo>
                  <a:cubicBezTo>
                    <a:pt x="3" y="2"/>
                    <a:pt x="3" y="2"/>
                    <a:pt x="3" y="2"/>
                  </a:cubicBezTo>
                  <a:cubicBezTo>
                    <a:pt x="3" y="2"/>
                    <a:pt x="3" y="2"/>
                    <a:pt x="3" y="2"/>
                  </a:cubicBezTo>
                  <a:cubicBezTo>
                    <a:pt x="3" y="1"/>
                    <a:pt x="3" y="1"/>
                    <a:pt x="3" y="1"/>
                  </a:cubicBezTo>
                  <a:cubicBezTo>
                    <a:pt x="3" y="0"/>
                    <a:pt x="3" y="0"/>
                    <a:pt x="3" y="0"/>
                  </a:cubicBezTo>
                  <a:cubicBezTo>
                    <a:pt x="3" y="0"/>
                    <a:pt x="3" y="0"/>
                    <a:pt x="4" y="0"/>
                  </a:cubicBezTo>
                  <a:cubicBezTo>
                    <a:pt x="4" y="0"/>
                    <a:pt x="4" y="0"/>
                    <a:pt x="4" y="1"/>
                  </a:cubicBezTo>
                  <a:cubicBezTo>
                    <a:pt x="4" y="1"/>
                    <a:pt x="4" y="1"/>
                    <a:pt x="4" y="1"/>
                  </a:cubicBezTo>
                  <a:cubicBezTo>
                    <a:pt x="3" y="1"/>
                    <a:pt x="3" y="1"/>
                    <a:pt x="3" y="2"/>
                  </a:cubicBezTo>
                  <a:cubicBezTo>
                    <a:pt x="4" y="2"/>
                    <a:pt x="4" y="2"/>
                    <a:pt x="4" y="2"/>
                  </a:cubicBezTo>
                  <a:cubicBezTo>
                    <a:pt x="4" y="2"/>
                    <a:pt x="4" y="3"/>
                    <a:pt x="3" y="3"/>
                  </a:cubicBezTo>
                  <a:cubicBezTo>
                    <a:pt x="3" y="3"/>
                    <a:pt x="3"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14" name="Freeform 447"/>
            <p:cNvSpPr>
              <a:spLocks/>
            </p:cNvSpPr>
            <p:nvPr/>
          </p:nvSpPr>
          <p:spPr bwMode="auto">
            <a:xfrm>
              <a:off x="5063" y="3295"/>
              <a:ext cx="2" cy="5"/>
            </a:xfrm>
            <a:custGeom>
              <a:avLst/>
              <a:gdLst>
                <a:gd name="T0" fmla="*/ 1 w 1"/>
                <a:gd name="T1" fmla="*/ 2 h 2"/>
                <a:gd name="T2" fmla="*/ 0 w 1"/>
                <a:gd name="T3" fmla="*/ 2 h 2"/>
                <a:gd name="T4" fmla="*/ 0 w 1"/>
                <a:gd name="T5" fmla="*/ 2 h 2"/>
                <a:gd name="T6" fmla="*/ 1 w 1"/>
                <a:gd name="T7" fmla="*/ 0 h 2"/>
                <a:gd name="T8" fmla="*/ 1 w 1"/>
                <a:gd name="T9" fmla="*/ 0 h 2"/>
                <a:gd name="T10" fmla="*/ 1 w 1"/>
                <a:gd name="T11" fmla="*/ 1 h 2"/>
                <a:gd name="T12" fmla="*/ 1 w 1"/>
                <a:gd name="T13" fmla="*/ 2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1" y="2"/>
                    <a:pt x="1" y="2"/>
                    <a:pt x="0" y="2"/>
                  </a:cubicBezTo>
                  <a:cubicBezTo>
                    <a:pt x="0" y="2"/>
                    <a:pt x="0" y="2"/>
                    <a:pt x="0" y="2"/>
                  </a:cubicBezTo>
                  <a:cubicBezTo>
                    <a:pt x="1" y="1"/>
                    <a:pt x="1" y="1"/>
                    <a:pt x="1" y="0"/>
                  </a:cubicBezTo>
                  <a:cubicBezTo>
                    <a:pt x="1" y="0"/>
                    <a:pt x="1" y="0"/>
                    <a:pt x="1" y="0"/>
                  </a:cubicBezTo>
                  <a:cubicBezTo>
                    <a:pt x="1" y="0"/>
                    <a:pt x="1" y="0"/>
                    <a:pt x="1" y="1"/>
                  </a:cubicBezTo>
                  <a:cubicBezTo>
                    <a:pt x="1" y="1"/>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1416" name="Group 450"/>
          <p:cNvGrpSpPr>
            <a:grpSpLocks noChangeAspect="1"/>
          </p:cNvGrpSpPr>
          <p:nvPr/>
        </p:nvGrpSpPr>
        <p:grpSpPr bwMode="auto">
          <a:xfrm>
            <a:off x="6453771" y="3335525"/>
            <a:ext cx="403085" cy="384923"/>
            <a:chOff x="3782" y="2107"/>
            <a:chExt cx="111" cy="106"/>
          </a:xfrm>
          <a:solidFill>
            <a:schemeClr val="bg1"/>
          </a:solidFill>
        </p:grpSpPr>
        <p:sp>
          <p:nvSpPr>
            <p:cNvPr id="1418" name="Freeform 451"/>
            <p:cNvSpPr>
              <a:spLocks/>
            </p:cNvSpPr>
            <p:nvPr/>
          </p:nvSpPr>
          <p:spPr bwMode="auto">
            <a:xfrm>
              <a:off x="3848" y="2107"/>
              <a:ext cx="42" cy="23"/>
            </a:xfrm>
            <a:custGeom>
              <a:avLst/>
              <a:gdLst>
                <a:gd name="T0" fmla="*/ 16 w 17"/>
                <a:gd name="T1" fmla="*/ 9 h 9"/>
                <a:gd name="T2" fmla="*/ 16 w 17"/>
                <a:gd name="T3" fmla="*/ 8 h 9"/>
                <a:gd name="T4" fmla="*/ 14 w 17"/>
                <a:gd name="T5" fmla="*/ 6 h 9"/>
                <a:gd name="T6" fmla="*/ 3 w 17"/>
                <a:gd name="T7" fmla="*/ 1 h 9"/>
                <a:gd name="T8" fmla="*/ 0 w 17"/>
                <a:gd name="T9" fmla="*/ 1 h 9"/>
                <a:gd name="T10" fmla="*/ 0 w 17"/>
                <a:gd name="T11" fmla="*/ 0 h 9"/>
                <a:gd name="T12" fmla="*/ 0 w 17"/>
                <a:gd name="T13" fmla="*/ 0 h 9"/>
                <a:gd name="T14" fmla="*/ 3 w 17"/>
                <a:gd name="T15" fmla="*/ 0 h 9"/>
                <a:gd name="T16" fmla="*/ 15 w 17"/>
                <a:gd name="T17" fmla="*/ 6 h 9"/>
                <a:gd name="T18" fmla="*/ 16 w 17"/>
                <a:gd name="T19" fmla="*/ 8 h 9"/>
                <a:gd name="T20" fmla="*/ 16 w 17"/>
                <a:gd name="T21" fmla="*/ 9 h 9"/>
                <a:gd name="T22" fmla="*/ 16 w 17"/>
                <a:gd name="T2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9">
                  <a:moveTo>
                    <a:pt x="16" y="9"/>
                  </a:moveTo>
                  <a:cubicBezTo>
                    <a:pt x="16" y="9"/>
                    <a:pt x="16" y="8"/>
                    <a:pt x="16" y="8"/>
                  </a:cubicBezTo>
                  <a:cubicBezTo>
                    <a:pt x="15" y="8"/>
                    <a:pt x="15" y="7"/>
                    <a:pt x="14" y="6"/>
                  </a:cubicBezTo>
                  <a:cubicBezTo>
                    <a:pt x="12" y="3"/>
                    <a:pt x="8" y="1"/>
                    <a:pt x="3" y="1"/>
                  </a:cubicBezTo>
                  <a:cubicBezTo>
                    <a:pt x="2" y="1"/>
                    <a:pt x="1" y="1"/>
                    <a:pt x="0" y="1"/>
                  </a:cubicBezTo>
                  <a:cubicBezTo>
                    <a:pt x="0" y="1"/>
                    <a:pt x="0" y="0"/>
                    <a:pt x="0" y="0"/>
                  </a:cubicBezTo>
                  <a:cubicBezTo>
                    <a:pt x="0" y="0"/>
                    <a:pt x="0" y="0"/>
                    <a:pt x="0" y="0"/>
                  </a:cubicBezTo>
                  <a:cubicBezTo>
                    <a:pt x="1" y="0"/>
                    <a:pt x="2" y="0"/>
                    <a:pt x="3" y="0"/>
                  </a:cubicBezTo>
                  <a:cubicBezTo>
                    <a:pt x="8" y="0"/>
                    <a:pt x="13" y="3"/>
                    <a:pt x="15" y="6"/>
                  </a:cubicBezTo>
                  <a:cubicBezTo>
                    <a:pt x="16" y="6"/>
                    <a:pt x="16" y="7"/>
                    <a:pt x="16" y="8"/>
                  </a:cubicBezTo>
                  <a:cubicBezTo>
                    <a:pt x="17" y="8"/>
                    <a:pt x="16" y="8"/>
                    <a:pt x="16" y="9"/>
                  </a:cubicBezTo>
                  <a:cubicBezTo>
                    <a:pt x="16" y="9"/>
                    <a:pt x="16" y="9"/>
                    <a:pt x="1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19" name="Freeform 452"/>
            <p:cNvSpPr>
              <a:spLocks/>
            </p:cNvSpPr>
            <p:nvPr/>
          </p:nvSpPr>
          <p:spPr bwMode="auto">
            <a:xfrm>
              <a:off x="3885" y="2140"/>
              <a:ext cx="8" cy="35"/>
            </a:xfrm>
            <a:custGeom>
              <a:avLst/>
              <a:gdLst>
                <a:gd name="T0" fmla="*/ 1 w 3"/>
                <a:gd name="T1" fmla="*/ 14 h 14"/>
                <a:gd name="T2" fmla="*/ 1 w 3"/>
                <a:gd name="T3" fmla="*/ 14 h 14"/>
                <a:gd name="T4" fmla="*/ 0 w 3"/>
                <a:gd name="T5" fmla="*/ 13 h 14"/>
                <a:gd name="T6" fmla="*/ 1 w 3"/>
                <a:gd name="T7" fmla="*/ 1 h 14"/>
                <a:gd name="T8" fmla="*/ 1 w 3"/>
                <a:gd name="T9" fmla="*/ 0 h 14"/>
                <a:gd name="T10" fmla="*/ 2 w 3"/>
                <a:gd name="T11" fmla="*/ 1 h 14"/>
                <a:gd name="T12" fmla="*/ 1 w 3"/>
                <a:gd name="T13" fmla="*/ 13 h 14"/>
                <a:gd name="T14" fmla="*/ 1 w 3"/>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4">
                  <a:moveTo>
                    <a:pt x="1" y="14"/>
                  </a:moveTo>
                  <a:cubicBezTo>
                    <a:pt x="1" y="14"/>
                    <a:pt x="1" y="14"/>
                    <a:pt x="1" y="14"/>
                  </a:cubicBezTo>
                  <a:cubicBezTo>
                    <a:pt x="1" y="14"/>
                    <a:pt x="0" y="13"/>
                    <a:pt x="0" y="13"/>
                  </a:cubicBezTo>
                  <a:cubicBezTo>
                    <a:pt x="2" y="10"/>
                    <a:pt x="2" y="5"/>
                    <a:pt x="1" y="1"/>
                  </a:cubicBezTo>
                  <a:cubicBezTo>
                    <a:pt x="1" y="1"/>
                    <a:pt x="1" y="0"/>
                    <a:pt x="1" y="0"/>
                  </a:cubicBezTo>
                  <a:cubicBezTo>
                    <a:pt x="2" y="0"/>
                    <a:pt x="2" y="1"/>
                    <a:pt x="2" y="1"/>
                  </a:cubicBezTo>
                  <a:cubicBezTo>
                    <a:pt x="3" y="5"/>
                    <a:pt x="3" y="10"/>
                    <a:pt x="1" y="13"/>
                  </a:cubicBezTo>
                  <a:cubicBezTo>
                    <a:pt x="1" y="14"/>
                    <a:pt x="1" y="14"/>
                    <a:pt x="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20" name="Freeform 453"/>
            <p:cNvSpPr>
              <a:spLocks/>
            </p:cNvSpPr>
            <p:nvPr/>
          </p:nvSpPr>
          <p:spPr bwMode="auto">
            <a:xfrm>
              <a:off x="3858" y="2178"/>
              <a:ext cx="27" cy="20"/>
            </a:xfrm>
            <a:custGeom>
              <a:avLst/>
              <a:gdLst>
                <a:gd name="T0" fmla="*/ 1 w 11"/>
                <a:gd name="T1" fmla="*/ 8 h 8"/>
                <a:gd name="T2" fmla="*/ 0 w 11"/>
                <a:gd name="T3" fmla="*/ 8 h 8"/>
                <a:gd name="T4" fmla="*/ 1 w 11"/>
                <a:gd name="T5" fmla="*/ 7 h 8"/>
                <a:gd name="T6" fmla="*/ 11 w 11"/>
                <a:gd name="T7" fmla="*/ 0 h 8"/>
                <a:gd name="T8" fmla="*/ 11 w 11"/>
                <a:gd name="T9" fmla="*/ 0 h 8"/>
                <a:gd name="T10" fmla="*/ 11 w 11"/>
                <a:gd name="T11" fmla="*/ 1 h 8"/>
                <a:gd name="T12" fmla="*/ 1 w 11"/>
                <a:gd name="T13" fmla="*/ 8 h 8"/>
                <a:gd name="T14" fmla="*/ 1 w 11"/>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8">
                  <a:moveTo>
                    <a:pt x="1" y="8"/>
                  </a:moveTo>
                  <a:cubicBezTo>
                    <a:pt x="1" y="8"/>
                    <a:pt x="1" y="8"/>
                    <a:pt x="0" y="8"/>
                  </a:cubicBezTo>
                  <a:cubicBezTo>
                    <a:pt x="0" y="7"/>
                    <a:pt x="0" y="7"/>
                    <a:pt x="1" y="7"/>
                  </a:cubicBezTo>
                  <a:cubicBezTo>
                    <a:pt x="6" y="5"/>
                    <a:pt x="9" y="2"/>
                    <a:pt x="11" y="0"/>
                  </a:cubicBezTo>
                  <a:cubicBezTo>
                    <a:pt x="11" y="0"/>
                    <a:pt x="11" y="0"/>
                    <a:pt x="11" y="0"/>
                  </a:cubicBezTo>
                  <a:cubicBezTo>
                    <a:pt x="11" y="0"/>
                    <a:pt x="11" y="0"/>
                    <a:pt x="11" y="1"/>
                  </a:cubicBezTo>
                  <a:cubicBezTo>
                    <a:pt x="10" y="3"/>
                    <a:pt x="6" y="6"/>
                    <a:pt x="1" y="8"/>
                  </a:cubicBezTo>
                  <a:cubicBezTo>
                    <a:pt x="1" y="8"/>
                    <a:pt x="1" y="8"/>
                    <a:pt x="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21" name="Freeform 454"/>
            <p:cNvSpPr>
              <a:spLocks/>
            </p:cNvSpPr>
            <p:nvPr/>
          </p:nvSpPr>
          <p:spPr bwMode="auto">
            <a:xfrm>
              <a:off x="3782" y="2110"/>
              <a:ext cx="71" cy="90"/>
            </a:xfrm>
            <a:custGeom>
              <a:avLst/>
              <a:gdLst>
                <a:gd name="T0" fmla="*/ 23 w 28"/>
                <a:gd name="T1" fmla="*/ 36 h 36"/>
                <a:gd name="T2" fmla="*/ 8 w 28"/>
                <a:gd name="T3" fmla="*/ 31 h 36"/>
                <a:gd name="T4" fmla="*/ 6 w 28"/>
                <a:gd name="T5" fmla="*/ 9 h 36"/>
                <a:gd name="T6" fmla="*/ 23 w 28"/>
                <a:gd name="T7" fmla="*/ 0 h 36"/>
                <a:gd name="T8" fmla="*/ 23 w 28"/>
                <a:gd name="T9" fmla="*/ 1 h 36"/>
                <a:gd name="T10" fmla="*/ 23 w 28"/>
                <a:gd name="T11" fmla="*/ 1 h 36"/>
                <a:gd name="T12" fmla="*/ 6 w 28"/>
                <a:gd name="T13" fmla="*/ 10 h 36"/>
                <a:gd name="T14" fmla="*/ 9 w 28"/>
                <a:gd name="T15" fmla="*/ 30 h 36"/>
                <a:gd name="T16" fmla="*/ 28 w 28"/>
                <a:gd name="T17" fmla="*/ 35 h 36"/>
                <a:gd name="T18" fmla="*/ 28 w 28"/>
                <a:gd name="T19" fmla="*/ 35 h 36"/>
                <a:gd name="T20" fmla="*/ 28 w 28"/>
                <a:gd name="T21" fmla="*/ 36 h 36"/>
                <a:gd name="T22" fmla="*/ 23 w 28"/>
                <a:gd name="T23"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36">
                  <a:moveTo>
                    <a:pt x="23" y="36"/>
                  </a:moveTo>
                  <a:cubicBezTo>
                    <a:pt x="19" y="36"/>
                    <a:pt x="13" y="35"/>
                    <a:pt x="8" y="31"/>
                  </a:cubicBezTo>
                  <a:cubicBezTo>
                    <a:pt x="3" y="27"/>
                    <a:pt x="0" y="17"/>
                    <a:pt x="6" y="9"/>
                  </a:cubicBezTo>
                  <a:cubicBezTo>
                    <a:pt x="9" y="4"/>
                    <a:pt x="15" y="1"/>
                    <a:pt x="23" y="0"/>
                  </a:cubicBezTo>
                  <a:cubicBezTo>
                    <a:pt x="23" y="0"/>
                    <a:pt x="23" y="0"/>
                    <a:pt x="23" y="1"/>
                  </a:cubicBezTo>
                  <a:cubicBezTo>
                    <a:pt x="23" y="1"/>
                    <a:pt x="23" y="1"/>
                    <a:pt x="23" y="1"/>
                  </a:cubicBezTo>
                  <a:cubicBezTo>
                    <a:pt x="16" y="2"/>
                    <a:pt x="10" y="5"/>
                    <a:pt x="6" y="10"/>
                  </a:cubicBezTo>
                  <a:cubicBezTo>
                    <a:pt x="1" y="17"/>
                    <a:pt x="4" y="26"/>
                    <a:pt x="9" y="30"/>
                  </a:cubicBezTo>
                  <a:cubicBezTo>
                    <a:pt x="16" y="36"/>
                    <a:pt x="23" y="36"/>
                    <a:pt x="28" y="35"/>
                  </a:cubicBezTo>
                  <a:cubicBezTo>
                    <a:pt x="28" y="35"/>
                    <a:pt x="28" y="35"/>
                    <a:pt x="28" y="35"/>
                  </a:cubicBezTo>
                  <a:cubicBezTo>
                    <a:pt x="28" y="35"/>
                    <a:pt x="28" y="36"/>
                    <a:pt x="28" y="36"/>
                  </a:cubicBezTo>
                  <a:cubicBezTo>
                    <a:pt x="27" y="36"/>
                    <a:pt x="25" y="36"/>
                    <a:pt x="23"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22" name="Freeform 455"/>
            <p:cNvSpPr>
              <a:spLocks/>
            </p:cNvSpPr>
            <p:nvPr/>
          </p:nvSpPr>
          <p:spPr bwMode="auto">
            <a:xfrm>
              <a:off x="3858" y="2188"/>
              <a:ext cx="27" cy="22"/>
            </a:xfrm>
            <a:custGeom>
              <a:avLst/>
              <a:gdLst>
                <a:gd name="T0" fmla="*/ 0 w 11"/>
                <a:gd name="T1" fmla="*/ 9 h 9"/>
                <a:gd name="T2" fmla="*/ 0 w 11"/>
                <a:gd name="T3" fmla="*/ 9 h 9"/>
                <a:gd name="T4" fmla="*/ 0 w 11"/>
                <a:gd name="T5" fmla="*/ 8 h 9"/>
                <a:gd name="T6" fmla="*/ 10 w 11"/>
                <a:gd name="T7" fmla="*/ 1 h 9"/>
                <a:gd name="T8" fmla="*/ 10 w 11"/>
                <a:gd name="T9" fmla="*/ 0 h 9"/>
                <a:gd name="T10" fmla="*/ 11 w 11"/>
                <a:gd name="T11" fmla="*/ 1 h 9"/>
                <a:gd name="T12" fmla="*/ 1 w 11"/>
                <a:gd name="T13" fmla="*/ 9 h 9"/>
                <a:gd name="T14" fmla="*/ 0 w 11"/>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9">
                  <a:moveTo>
                    <a:pt x="0" y="9"/>
                  </a:moveTo>
                  <a:cubicBezTo>
                    <a:pt x="0" y="9"/>
                    <a:pt x="0" y="9"/>
                    <a:pt x="0" y="9"/>
                  </a:cubicBezTo>
                  <a:cubicBezTo>
                    <a:pt x="0" y="9"/>
                    <a:pt x="0" y="8"/>
                    <a:pt x="0" y="8"/>
                  </a:cubicBezTo>
                  <a:cubicBezTo>
                    <a:pt x="5" y="7"/>
                    <a:pt x="8" y="4"/>
                    <a:pt x="10" y="1"/>
                  </a:cubicBezTo>
                  <a:cubicBezTo>
                    <a:pt x="10" y="0"/>
                    <a:pt x="10" y="0"/>
                    <a:pt x="10" y="0"/>
                  </a:cubicBezTo>
                  <a:cubicBezTo>
                    <a:pt x="11" y="0"/>
                    <a:pt x="11" y="1"/>
                    <a:pt x="11" y="1"/>
                  </a:cubicBezTo>
                  <a:cubicBezTo>
                    <a:pt x="9" y="4"/>
                    <a:pt x="5" y="7"/>
                    <a:pt x="1" y="9"/>
                  </a:cubicBezTo>
                  <a:cubicBezTo>
                    <a:pt x="0" y="9"/>
                    <a:pt x="0" y="9"/>
                    <a:pt x="0"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23" name="Freeform 456"/>
            <p:cNvSpPr>
              <a:spLocks/>
            </p:cNvSpPr>
            <p:nvPr/>
          </p:nvSpPr>
          <p:spPr bwMode="auto">
            <a:xfrm>
              <a:off x="3785" y="2155"/>
              <a:ext cx="70" cy="58"/>
            </a:xfrm>
            <a:custGeom>
              <a:avLst/>
              <a:gdLst>
                <a:gd name="T0" fmla="*/ 21 w 28"/>
                <a:gd name="T1" fmla="*/ 23 h 23"/>
                <a:gd name="T2" fmla="*/ 7 w 28"/>
                <a:gd name="T3" fmla="*/ 17 h 23"/>
                <a:gd name="T4" fmla="*/ 2 w 28"/>
                <a:gd name="T5" fmla="*/ 0 h 23"/>
                <a:gd name="T6" fmla="*/ 2 w 28"/>
                <a:gd name="T7" fmla="*/ 0 h 23"/>
                <a:gd name="T8" fmla="*/ 3 w 28"/>
                <a:gd name="T9" fmla="*/ 1 h 23"/>
                <a:gd name="T10" fmla="*/ 7 w 28"/>
                <a:gd name="T11" fmla="*/ 17 h 23"/>
                <a:gd name="T12" fmla="*/ 27 w 28"/>
                <a:gd name="T13" fmla="*/ 22 h 23"/>
                <a:gd name="T14" fmla="*/ 27 w 28"/>
                <a:gd name="T15" fmla="*/ 22 h 23"/>
                <a:gd name="T16" fmla="*/ 27 w 28"/>
                <a:gd name="T17" fmla="*/ 23 h 23"/>
                <a:gd name="T18" fmla="*/ 21 w 28"/>
                <a:gd name="T1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3">
                  <a:moveTo>
                    <a:pt x="21" y="23"/>
                  </a:moveTo>
                  <a:cubicBezTo>
                    <a:pt x="15" y="23"/>
                    <a:pt x="11" y="21"/>
                    <a:pt x="7" y="17"/>
                  </a:cubicBezTo>
                  <a:cubicBezTo>
                    <a:pt x="2" y="13"/>
                    <a:pt x="0" y="6"/>
                    <a:pt x="2" y="0"/>
                  </a:cubicBezTo>
                  <a:cubicBezTo>
                    <a:pt x="2" y="0"/>
                    <a:pt x="2" y="0"/>
                    <a:pt x="2" y="0"/>
                  </a:cubicBezTo>
                  <a:cubicBezTo>
                    <a:pt x="3" y="0"/>
                    <a:pt x="3" y="0"/>
                    <a:pt x="3" y="1"/>
                  </a:cubicBezTo>
                  <a:cubicBezTo>
                    <a:pt x="1" y="6"/>
                    <a:pt x="3" y="12"/>
                    <a:pt x="7" y="17"/>
                  </a:cubicBezTo>
                  <a:cubicBezTo>
                    <a:pt x="12" y="22"/>
                    <a:pt x="19" y="23"/>
                    <a:pt x="27" y="22"/>
                  </a:cubicBezTo>
                  <a:cubicBezTo>
                    <a:pt x="27" y="22"/>
                    <a:pt x="27" y="22"/>
                    <a:pt x="27" y="22"/>
                  </a:cubicBezTo>
                  <a:cubicBezTo>
                    <a:pt x="28" y="22"/>
                    <a:pt x="27" y="23"/>
                    <a:pt x="27" y="23"/>
                  </a:cubicBezTo>
                  <a:cubicBezTo>
                    <a:pt x="25" y="23"/>
                    <a:pt x="23" y="23"/>
                    <a:pt x="21"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24" name="Freeform 457"/>
            <p:cNvSpPr>
              <a:spLocks/>
            </p:cNvSpPr>
            <p:nvPr/>
          </p:nvSpPr>
          <p:spPr bwMode="auto">
            <a:xfrm>
              <a:off x="3842" y="2140"/>
              <a:ext cx="48" cy="17"/>
            </a:xfrm>
            <a:custGeom>
              <a:avLst/>
              <a:gdLst>
                <a:gd name="T0" fmla="*/ 0 w 19"/>
                <a:gd name="T1" fmla="*/ 7 h 7"/>
                <a:gd name="T2" fmla="*/ 0 w 19"/>
                <a:gd name="T3" fmla="*/ 7 h 7"/>
                <a:gd name="T4" fmla="*/ 0 w 19"/>
                <a:gd name="T5" fmla="*/ 7 h 7"/>
                <a:gd name="T6" fmla="*/ 0 w 19"/>
                <a:gd name="T7" fmla="*/ 7 h 7"/>
                <a:gd name="T8" fmla="*/ 8 w 19"/>
                <a:gd name="T9" fmla="*/ 4 h 7"/>
                <a:gd name="T10" fmla="*/ 18 w 19"/>
                <a:gd name="T11" fmla="*/ 0 h 7"/>
                <a:gd name="T12" fmla="*/ 19 w 19"/>
                <a:gd name="T13" fmla="*/ 1 h 7"/>
                <a:gd name="T14" fmla="*/ 19 w 19"/>
                <a:gd name="T15" fmla="*/ 1 h 7"/>
                <a:gd name="T16" fmla="*/ 8 w 19"/>
                <a:gd name="T17" fmla="*/ 5 h 7"/>
                <a:gd name="T18" fmla="*/ 0 w 19"/>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7">
                  <a:moveTo>
                    <a:pt x="0" y="7"/>
                  </a:moveTo>
                  <a:cubicBezTo>
                    <a:pt x="0" y="7"/>
                    <a:pt x="0" y="7"/>
                    <a:pt x="0" y="7"/>
                  </a:cubicBezTo>
                  <a:cubicBezTo>
                    <a:pt x="0" y="7"/>
                    <a:pt x="0" y="7"/>
                    <a:pt x="0" y="7"/>
                  </a:cubicBezTo>
                  <a:cubicBezTo>
                    <a:pt x="0" y="7"/>
                    <a:pt x="0" y="7"/>
                    <a:pt x="0" y="7"/>
                  </a:cubicBezTo>
                  <a:cubicBezTo>
                    <a:pt x="1" y="7"/>
                    <a:pt x="5" y="5"/>
                    <a:pt x="8" y="4"/>
                  </a:cubicBezTo>
                  <a:cubicBezTo>
                    <a:pt x="11" y="3"/>
                    <a:pt x="16" y="1"/>
                    <a:pt x="18" y="0"/>
                  </a:cubicBezTo>
                  <a:cubicBezTo>
                    <a:pt x="19" y="0"/>
                    <a:pt x="19" y="1"/>
                    <a:pt x="19" y="1"/>
                  </a:cubicBezTo>
                  <a:cubicBezTo>
                    <a:pt x="19" y="1"/>
                    <a:pt x="19" y="1"/>
                    <a:pt x="19" y="1"/>
                  </a:cubicBezTo>
                  <a:cubicBezTo>
                    <a:pt x="16" y="2"/>
                    <a:pt x="12" y="4"/>
                    <a:pt x="8" y="5"/>
                  </a:cubicBezTo>
                  <a:cubicBezTo>
                    <a:pt x="4" y="7"/>
                    <a:pt x="1" y="7"/>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25" name="Freeform 458"/>
            <p:cNvSpPr>
              <a:spLocks/>
            </p:cNvSpPr>
            <p:nvPr/>
          </p:nvSpPr>
          <p:spPr bwMode="auto">
            <a:xfrm>
              <a:off x="3840" y="2107"/>
              <a:ext cx="8" cy="45"/>
            </a:xfrm>
            <a:custGeom>
              <a:avLst/>
              <a:gdLst>
                <a:gd name="T0" fmla="*/ 1 w 3"/>
                <a:gd name="T1" fmla="*/ 18 h 18"/>
                <a:gd name="T2" fmla="*/ 0 w 3"/>
                <a:gd name="T3" fmla="*/ 18 h 18"/>
                <a:gd name="T4" fmla="*/ 2 w 3"/>
                <a:gd name="T5" fmla="*/ 6 h 18"/>
                <a:gd name="T6" fmla="*/ 3 w 3"/>
                <a:gd name="T7" fmla="*/ 0 h 18"/>
                <a:gd name="T8" fmla="*/ 3 w 3"/>
                <a:gd name="T9" fmla="*/ 0 h 18"/>
                <a:gd name="T10" fmla="*/ 3 w 3"/>
                <a:gd name="T11" fmla="*/ 0 h 18"/>
                <a:gd name="T12" fmla="*/ 3 w 3"/>
                <a:gd name="T13" fmla="*/ 6 h 18"/>
                <a:gd name="T14" fmla="*/ 1 w 3"/>
                <a:gd name="T15" fmla="*/ 18 h 18"/>
                <a:gd name="T16" fmla="*/ 1 w 3"/>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8">
                  <a:moveTo>
                    <a:pt x="1" y="18"/>
                  </a:moveTo>
                  <a:cubicBezTo>
                    <a:pt x="1" y="18"/>
                    <a:pt x="0" y="18"/>
                    <a:pt x="0" y="18"/>
                  </a:cubicBezTo>
                  <a:cubicBezTo>
                    <a:pt x="1" y="13"/>
                    <a:pt x="1" y="10"/>
                    <a:pt x="2" y="6"/>
                  </a:cubicBezTo>
                  <a:cubicBezTo>
                    <a:pt x="2" y="4"/>
                    <a:pt x="2" y="3"/>
                    <a:pt x="3" y="0"/>
                  </a:cubicBezTo>
                  <a:cubicBezTo>
                    <a:pt x="3" y="0"/>
                    <a:pt x="3" y="0"/>
                    <a:pt x="3" y="0"/>
                  </a:cubicBezTo>
                  <a:cubicBezTo>
                    <a:pt x="3" y="0"/>
                    <a:pt x="3" y="0"/>
                    <a:pt x="3" y="0"/>
                  </a:cubicBezTo>
                  <a:cubicBezTo>
                    <a:pt x="3" y="3"/>
                    <a:pt x="3" y="5"/>
                    <a:pt x="3" y="6"/>
                  </a:cubicBezTo>
                  <a:cubicBezTo>
                    <a:pt x="2" y="10"/>
                    <a:pt x="2" y="14"/>
                    <a:pt x="1" y="18"/>
                  </a:cubicBezTo>
                  <a:cubicBezTo>
                    <a:pt x="1" y="18"/>
                    <a:pt x="1" y="18"/>
                    <a:pt x="1"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26" name="Freeform 459"/>
            <p:cNvSpPr>
              <a:spLocks/>
            </p:cNvSpPr>
            <p:nvPr/>
          </p:nvSpPr>
          <p:spPr bwMode="auto">
            <a:xfrm>
              <a:off x="3837" y="2157"/>
              <a:ext cx="48" cy="23"/>
            </a:xfrm>
            <a:custGeom>
              <a:avLst/>
              <a:gdLst>
                <a:gd name="T0" fmla="*/ 19 w 19"/>
                <a:gd name="T1" fmla="*/ 9 h 9"/>
                <a:gd name="T2" fmla="*/ 19 w 19"/>
                <a:gd name="T3" fmla="*/ 9 h 9"/>
                <a:gd name="T4" fmla="*/ 16 w 19"/>
                <a:gd name="T5" fmla="*/ 7 h 9"/>
                <a:gd name="T6" fmla="*/ 1 w 19"/>
                <a:gd name="T7" fmla="*/ 1 h 9"/>
                <a:gd name="T8" fmla="*/ 0 w 19"/>
                <a:gd name="T9" fmla="*/ 0 h 9"/>
                <a:gd name="T10" fmla="*/ 1 w 19"/>
                <a:gd name="T11" fmla="*/ 0 h 9"/>
                <a:gd name="T12" fmla="*/ 16 w 19"/>
                <a:gd name="T13" fmla="*/ 7 h 9"/>
                <a:gd name="T14" fmla="*/ 19 w 19"/>
                <a:gd name="T15" fmla="*/ 8 h 9"/>
                <a:gd name="T16" fmla="*/ 19 w 19"/>
                <a:gd name="T17" fmla="*/ 8 h 9"/>
                <a:gd name="T18" fmla="*/ 19 w 19"/>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9">
                  <a:moveTo>
                    <a:pt x="19" y="9"/>
                  </a:moveTo>
                  <a:cubicBezTo>
                    <a:pt x="19" y="9"/>
                    <a:pt x="19" y="9"/>
                    <a:pt x="19" y="9"/>
                  </a:cubicBezTo>
                  <a:cubicBezTo>
                    <a:pt x="18" y="9"/>
                    <a:pt x="17" y="8"/>
                    <a:pt x="16" y="7"/>
                  </a:cubicBezTo>
                  <a:cubicBezTo>
                    <a:pt x="11" y="5"/>
                    <a:pt x="2" y="2"/>
                    <a:pt x="1" y="1"/>
                  </a:cubicBezTo>
                  <a:cubicBezTo>
                    <a:pt x="0" y="1"/>
                    <a:pt x="0" y="0"/>
                    <a:pt x="0" y="0"/>
                  </a:cubicBezTo>
                  <a:cubicBezTo>
                    <a:pt x="0" y="0"/>
                    <a:pt x="1" y="0"/>
                    <a:pt x="1" y="0"/>
                  </a:cubicBezTo>
                  <a:cubicBezTo>
                    <a:pt x="3" y="1"/>
                    <a:pt x="11" y="5"/>
                    <a:pt x="16" y="7"/>
                  </a:cubicBezTo>
                  <a:cubicBezTo>
                    <a:pt x="17" y="7"/>
                    <a:pt x="19" y="8"/>
                    <a:pt x="19" y="8"/>
                  </a:cubicBezTo>
                  <a:cubicBezTo>
                    <a:pt x="19" y="8"/>
                    <a:pt x="19" y="8"/>
                    <a:pt x="19" y="8"/>
                  </a:cubicBezTo>
                  <a:cubicBezTo>
                    <a:pt x="19" y="9"/>
                    <a:pt x="19" y="9"/>
                    <a:pt x="1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27" name="Freeform 460"/>
            <p:cNvSpPr>
              <a:spLocks/>
            </p:cNvSpPr>
            <p:nvPr/>
          </p:nvSpPr>
          <p:spPr bwMode="auto">
            <a:xfrm>
              <a:off x="3837" y="2157"/>
              <a:ext cx="18" cy="43"/>
            </a:xfrm>
            <a:custGeom>
              <a:avLst/>
              <a:gdLst>
                <a:gd name="T0" fmla="*/ 6 w 7"/>
                <a:gd name="T1" fmla="*/ 17 h 17"/>
                <a:gd name="T2" fmla="*/ 6 w 7"/>
                <a:gd name="T3" fmla="*/ 16 h 17"/>
                <a:gd name="T4" fmla="*/ 0 w 7"/>
                <a:gd name="T5" fmla="*/ 1 h 17"/>
                <a:gd name="T6" fmla="*/ 0 w 7"/>
                <a:gd name="T7" fmla="*/ 0 h 17"/>
                <a:gd name="T8" fmla="*/ 1 w 7"/>
                <a:gd name="T9" fmla="*/ 0 h 17"/>
                <a:gd name="T10" fmla="*/ 6 w 7"/>
                <a:gd name="T11" fmla="*/ 16 h 17"/>
                <a:gd name="T12" fmla="*/ 6 w 7"/>
                <a:gd name="T13" fmla="*/ 16 h 17"/>
                <a:gd name="T14" fmla="*/ 6 w 7"/>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7">
                  <a:moveTo>
                    <a:pt x="6" y="17"/>
                  </a:moveTo>
                  <a:cubicBezTo>
                    <a:pt x="6" y="17"/>
                    <a:pt x="6" y="16"/>
                    <a:pt x="6" y="16"/>
                  </a:cubicBezTo>
                  <a:cubicBezTo>
                    <a:pt x="4" y="13"/>
                    <a:pt x="1" y="2"/>
                    <a:pt x="0" y="1"/>
                  </a:cubicBezTo>
                  <a:cubicBezTo>
                    <a:pt x="0" y="0"/>
                    <a:pt x="0" y="0"/>
                    <a:pt x="0" y="0"/>
                  </a:cubicBezTo>
                  <a:cubicBezTo>
                    <a:pt x="1" y="0"/>
                    <a:pt x="1" y="0"/>
                    <a:pt x="1" y="0"/>
                  </a:cubicBezTo>
                  <a:cubicBezTo>
                    <a:pt x="1" y="2"/>
                    <a:pt x="5" y="12"/>
                    <a:pt x="6" y="16"/>
                  </a:cubicBezTo>
                  <a:cubicBezTo>
                    <a:pt x="7" y="16"/>
                    <a:pt x="6" y="16"/>
                    <a:pt x="6" y="16"/>
                  </a:cubicBezTo>
                  <a:cubicBezTo>
                    <a:pt x="6" y="17"/>
                    <a:pt x="6" y="17"/>
                    <a:pt x="6"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28" name="Freeform 461"/>
            <p:cNvSpPr>
              <a:spLocks/>
            </p:cNvSpPr>
            <p:nvPr/>
          </p:nvSpPr>
          <p:spPr bwMode="auto">
            <a:xfrm>
              <a:off x="3837" y="2110"/>
              <a:ext cx="3" cy="50"/>
            </a:xfrm>
            <a:custGeom>
              <a:avLst/>
              <a:gdLst>
                <a:gd name="T0" fmla="*/ 1 w 1"/>
                <a:gd name="T1" fmla="*/ 20 h 20"/>
                <a:gd name="T2" fmla="*/ 0 w 1"/>
                <a:gd name="T3" fmla="*/ 19 h 20"/>
                <a:gd name="T4" fmla="*/ 0 w 1"/>
                <a:gd name="T5" fmla="*/ 1 h 20"/>
                <a:gd name="T6" fmla="*/ 1 w 1"/>
                <a:gd name="T7" fmla="*/ 0 h 20"/>
                <a:gd name="T8" fmla="*/ 1 w 1"/>
                <a:gd name="T9" fmla="*/ 1 h 20"/>
                <a:gd name="T10" fmla="*/ 1 w 1"/>
                <a:gd name="T11" fmla="*/ 19 h 20"/>
                <a:gd name="T12" fmla="*/ 1 w 1"/>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 h="20">
                  <a:moveTo>
                    <a:pt x="1" y="20"/>
                  </a:moveTo>
                  <a:cubicBezTo>
                    <a:pt x="0" y="20"/>
                    <a:pt x="0" y="19"/>
                    <a:pt x="0" y="19"/>
                  </a:cubicBezTo>
                  <a:cubicBezTo>
                    <a:pt x="0" y="17"/>
                    <a:pt x="0" y="2"/>
                    <a:pt x="0" y="1"/>
                  </a:cubicBezTo>
                  <a:cubicBezTo>
                    <a:pt x="0" y="0"/>
                    <a:pt x="1" y="0"/>
                    <a:pt x="1" y="0"/>
                  </a:cubicBezTo>
                  <a:cubicBezTo>
                    <a:pt x="1" y="0"/>
                    <a:pt x="1" y="0"/>
                    <a:pt x="1" y="1"/>
                  </a:cubicBezTo>
                  <a:cubicBezTo>
                    <a:pt x="1" y="2"/>
                    <a:pt x="1" y="17"/>
                    <a:pt x="1" y="19"/>
                  </a:cubicBezTo>
                  <a:cubicBezTo>
                    <a:pt x="1" y="19"/>
                    <a:pt x="1" y="20"/>
                    <a:pt x="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29" name="Freeform 462"/>
            <p:cNvSpPr>
              <a:spLocks/>
            </p:cNvSpPr>
            <p:nvPr/>
          </p:nvSpPr>
          <p:spPr bwMode="auto">
            <a:xfrm>
              <a:off x="3840" y="2127"/>
              <a:ext cx="48" cy="30"/>
            </a:xfrm>
            <a:custGeom>
              <a:avLst/>
              <a:gdLst>
                <a:gd name="T0" fmla="*/ 4 w 19"/>
                <a:gd name="T1" fmla="*/ 12 h 12"/>
                <a:gd name="T2" fmla="*/ 4 w 19"/>
                <a:gd name="T3" fmla="*/ 11 h 12"/>
                <a:gd name="T4" fmla="*/ 4 w 19"/>
                <a:gd name="T5" fmla="*/ 11 h 12"/>
                <a:gd name="T6" fmla="*/ 15 w 19"/>
                <a:gd name="T7" fmla="*/ 6 h 12"/>
                <a:gd name="T8" fmla="*/ 17 w 19"/>
                <a:gd name="T9" fmla="*/ 4 h 12"/>
                <a:gd name="T10" fmla="*/ 18 w 19"/>
                <a:gd name="T11" fmla="*/ 1 h 12"/>
                <a:gd name="T12" fmla="*/ 18 w 19"/>
                <a:gd name="T13" fmla="*/ 1 h 12"/>
                <a:gd name="T14" fmla="*/ 3 w 19"/>
                <a:gd name="T15" fmla="*/ 9 h 12"/>
                <a:gd name="T16" fmla="*/ 1 w 19"/>
                <a:gd name="T17" fmla="*/ 10 h 12"/>
                <a:gd name="T18" fmla="*/ 1 w 19"/>
                <a:gd name="T19" fmla="*/ 10 h 12"/>
                <a:gd name="T20" fmla="*/ 1 w 19"/>
                <a:gd name="T21" fmla="*/ 10 h 12"/>
                <a:gd name="T22" fmla="*/ 3 w 19"/>
                <a:gd name="T23" fmla="*/ 8 h 12"/>
                <a:gd name="T24" fmla="*/ 19 w 19"/>
                <a:gd name="T25" fmla="*/ 0 h 12"/>
                <a:gd name="T26" fmla="*/ 19 w 19"/>
                <a:gd name="T27" fmla="*/ 0 h 12"/>
                <a:gd name="T28" fmla="*/ 19 w 19"/>
                <a:gd name="T29" fmla="*/ 0 h 12"/>
                <a:gd name="T30" fmla="*/ 19 w 19"/>
                <a:gd name="T31" fmla="*/ 2 h 12"/>
                <a:gd name="T32" fmla="*/ 18 w 19"/>
                <a:gd name="T33" fmla="*/ 5 h 12"/>
                <a:gd name="T34" fmla="*/ 18 w 19"/>
                <a:gd name="T35" fmla="*/ 5 h 12"/>
                <a:gd name="T36" fmla="*/ 16 w 19"/>
                <a:gd name="T37" fmla="*/ 6 h 12"/>
                <a:gd name="T38" fmla="*/ 4 w 19"/>
                <a:gd name="T39" fmla="*/ 11 h 12"/>
                <a:gd name="T40" fmla="*/ 4 w 19"/>
                <a:gd name="T4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2">
                  <a:moveTo>
                    <a:pt x="4" y="12"/>
                  </a:moveTo>
                  <a:cubicBezTo>
                    <a:pt x="4" y="12"/>
                    <a:pt x="4" y="11"/>
                    <a:pt x="4" y="11"/>
                  </a:cubicBezTo>
                  <a:cubicBezTo>
                    <a:pt x="4" y="11"/>
                    <a:pt x="4" y="11"/>
                    <a:pt x="4" y="11"/>
                  </a:cubicBezTo>
                  <a:cubicBezTo>
                    <a:pt x="7" y="9"/>
                    <a:pt x="12" y="7"/>
                    <a:pt x="15" y="6"/>
                  </a:cubicBezTo>
                  <a:cubicBezTo>
                    <a:pt x="17" y="4"/>
                    <a:pt x="17" y="4"/>
                    <a:pt x="17" y="4"/>
                  </a:cubicBezTo>
                  <a:cubicBezTo>
                    <a:pt x="18" y="3"/>
                    <a:pt x="18" y="2"/>
                    <a:pt x="18" y="1"/>
                  </a:cubicBezTo>
                  <a:cubicBezTo>
                    <a:pt x="18" y="1"/>
                    <a:pt x="18" y="1"/>
                    <a:pt x="18" y="1"/>
                  </a:cubicBezTo>
                  <a:cubicBezTo>
                    <a:pt x="14" y="3"/>
                    <a:pt x="7" y="7"/>
                    <a:pt x="3" y="9"/>
                  </a:cubicBezTo>
                  <a:cubicBezTo>
                    <a:pt x="1" y="11"/>
                    <a:pt x="1" y="11"/>
                    <a:pt x="1" y="10"/>
                  </a:cubicBezTo>
                  <a:cubicBezTo>
                    <a:pt x="1" y="10"/>
                    <a:pt x="0" y="10"/>
                    <a:pt x="1" y="10"/>
                  </a:cubicBezTo>
                  <a:cubicBezTo>
                    <a:pt x="1" y="10"/>
                    <a:pt x="1" y="10"/>
                    <a:pt x="1" y="10"/>
                  </a:cubicBezTo>
                  <a:cubicBezTo>
                    <a:pt x="1" y="9"/>
                    <a:pt x="2" y="9"/>
                    <a:pt x="3" y="8"/>
                  </a:cubicBezTo>
                  <a:cubicBezTo>
                    <a:pt x="7" y="6"/>
                    <a:pt x="14" y="2"/>
                    <a:pt x="19" y="0"/>
                  </a:cubicBezTo>
                  <a:cubicBezTo>
                    <a:pt x="19" y="0"/>
                    <a:pt x="19" y="0"/>
                    <a:pt x="19" y="0"/>
                  </a:cubicBezTo>
                  <a:cubicBezTo>
                    <a:pt x="19" y="0"/>
                    <a:pt x="19" y="0"/>
                    <a:pt x="19" y="0"/>
                  </a:cubicBezTo>
                  <a:cubicBezTo>
                    <a:pt x="19" y="1"/>
                    <a:pt x="19" y="1"/>
                    <a:pt x="19" y="2"/>
                  </a:cubicBezTo>
                  <a:cubicBezTo>
                    <a:pt x="19" y="3"/>
                    <a:pt x="19" y="4"/>
                    <a:pt x="18" y="5"/>
                  </a:cubicBezTo>
                  <a:cubicBezTo>
                    <a:pt x="18" y="5"/>
                    <a:pt x="18" y="5"/>
                    <a:pt x="18" y="5"/>
                  </a:cubicBezTo>
                  <a:cubicBezTo>
                    <a:pt x="16" y="6"/>
                    <a:pt x="16" y="6"/>
                    <a:pt x="16" y="6"/>
                  </a:cubicBezTo>
                  <a:cubicBezTo>
                    <a:pt x="12" y="8"/>
                    <a:pt x="8" y="10"/>
                    <a:pt x="4" y="11"/>
                  </a:cubicBezTo>
                  <a:cubicBezTo>
                    <a:pt x="4" y="11"/>
                    <a:pt x="4" y="12"/>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30" name="Freeform 463"/>
            <p:cNvSpPr>
              <a:spLocks/>
            </p:cNvSpPr>
            <p:nvPr/>
          </p:nvSpPr>
          <p:spPr bwMode="auto">
            <a:xfrm>
              <a:off x="3850" y="2198"/>
              <a:ext cx="5" cy="12"/>
            </a:xfrm>
            <a:custGeom>
              <a:avLst/>
              <a:gdLst>
                <a:gd name="T0" fmla="*/ 1 w 2"/>
                <a:gd name="T1" fmla="*/ 5 h 5"/>
                <a:gd name="T2" fmla="*/ 1 w 2"/>
                <a:gd name="T3" fmla="*/ 5 h 5"/>
                <a:gd name="T4" fmla="*/ 0 w 2"/>
                <a:gd name="T5" fmla="*/ 5 h 5"/>
                <a:gd name="T6" fmla="*/ 1 w 2"/>
                <a:gd name="T7" fmla="*/ 0 h 5"/>
                <a:gd name="T8" fmla="*/ 1 w 2"/>
                <a:gd name="T9" fmla="*/ 0 h 5"/>
                <a:gd name="T10" fmla="*/ 2 w 2"/>
                <a:gd name="T11" fmla="*/ 0 h 5"/>
                <a:gd name="T12" fmla="*/ 1 w 2"/>
                <a:gd name="T13" fmla="*/ 5 h 5"/>
                <a:gd name="T14" fmla="*/ 1 w 2"/>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1" y="5"/>
                  </a:moveTo>
                  <a:cubicBezTo>
                    <a:pt x="1" y="5"/>
                    <a:pt x="1" y="5"/>
                    <a:pt x="1" y="5"/>
                  </a:cubicBezTo>
                  <a:cubicBezTo>
                    <a:pt x="1" y="5"/>
                    <a:pt x="0" y="5"/>
                    <a:pt x="0" y="5"/>
                  </a:cubicBezTo>
                  <a:cubicBezTo>
                    <a:pt x="1" y="3"/>
                    <a:pt x="1" y="2"/>
                    <a:pt x="1" y="0"/>
                  </a:cubicBezTo>
                  <a:cubicBezTo>
                    <a:pt x="1" y="0"/>
                    <a:pt x="1" y="0"/>
                    <a:pt x="1" y="0"/>
                  </a:cubicBezTo>
                  <a:cubicBezTo>
                    <a:pt x="1" y="0"/>
                    <a:pt x="2" y="0"/>
                    <a:pt x="2" y="0"/>
                  </a:cubicBezTo>
                  <a:cubicBezTo>
                    <a:pt x="2" y="2"/>
                    <a:pt x="2" y="3"/>
                    <a:pt x="1" y="5"/>
                  </a:cubicBezTo>
                  <a:cubicBezTo>
                    <a:pt x="1" y="5"/>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31" name="Freeform 464"/>
            <p:cNvSpPr>
              <a:spLocks/>
            </p:cNvSpPr>
            <p:nvPr/>
          </p:nvSpPr>
          <p:spPr bwMode="auto">
            <a:xfrm>
              <a:off x="3840" y="2157"/>
              <a:ext cx="20" cy="53"/>
            </a:xfrm>
            <a:custGeom>
              <a:avLst/>
              <a:gdLst>
                <a:gd name="T0" fmla="*/ 7 w 8"/>
                <a:gd name="T1" fmla="*/ 21 h 21"/>
                <a:gd name="T2" fmla="*/ 7 w 8"/>
                <a:gd name="T3" fmla="*/ 21 h 21"/>
                <a:gd name="T4" fmla="*/ 6 w 8"/>
                <a:gd name="T5" fmla="*/ 20 h 21"/>
                <a:gd name="T6" fmla="*/ 5 w 8"/>
                <a:gd name="T7" fmla="*/ 18 h 21"/>
                <a:gd name="T8" fmla="*/ 5 w 8"/>
                <a:gd name="T9" fmla="*/ 18 h 21"/>
                <a:gd name="T10" fmla="*/ 6 w 8"/>
                <a:gd name="T11" fmla="*/ 18 h 21"/>
                <a:gd name="T12" fmla="*/ 7 w 8"/>
                <a:gd name="T13" fmla="*/ 19 h 21"/>
                <a:gd name="T14" fmla="*/ 7 w 8"/>
                <a:gd name="T15" fmla="*/ 20 h 21"/>
                <a:gd name="T16" fmla="*/ 7 w 8"/>
                <a:gd name="T17" fmla="*/ 18 h 21"/>
                <a:gd name="T18" fmla="*/ 7 w 8"/>
                <a:gd name="T19" fmla="*/ 15 h 21"/>
                <a:gd name="T20" fmla="*/ 4 w 8"/>
                <a:gd name="T21" fmla="*/ 9 h 21"/>
                <a:gd name="T22" fmla="*/ 0 w 8"/>
                <a:gd name="T23" fmla="*/ 1 h 21"/>
                <a:gd name="T24" fmla="*/ 0 w 8"/>
                <a:gd name="T25" fmla="*/ 0 h 21"/>
                <a:gd name="T26" fmla="*/ 1 w 8"/>
                <a:gd name="T27" fmla="*/ 0 h 21"/>
                <a:gd name="T28" fmla="*/ 5 w 8"/>
                <a:gd name="T29" fmla="*/ 9 h 21"/>
                <a:gd name="T30" fmla="*/ 8 w 8"/>
                <a:gd name="T31" fmla="*/ 15 h 21"/>
                <a:gd name="T32" fmla="*/ 8 w 8"/>
                <a:gd name="T33" fmla="*/ 19 h 21"/>
                <a:gd name="T34" fmla="*/ 8 w 8"/>
                <a:gd name="T35" fmla="*/ 21 h 21"/>
                <a:gd name="T36" fmla="*/ 8 w 8"/>
                <a:gd name="T37" fmla="*/ 21 h 21"/>
                <a:gd name="T38" fmla="*/ 7 w 8"/>
                <a:gd name="T3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21">
                  <a:moveTo>
                    <a:pt x="7" y="21"/>
                  </a:moveTo>
                  <a:cubicBezTo>
                    <a:pt x="7" y="21"/>
                    <a:pt x="7" y="21"/>
                    <a:pt x="7" y="21"/>
                  </a:cubicBezTo>
                  <a:cubicBezTo>
                    <a:pt x="7" y="21"/>
                    <a:pt x="6" y="20"/>
                    <a:pt x="6" y="20"/>
                  </a:cubicBezTo>
                  <a:cubicBezTo>
                    <a:pt x="6" y="19"/>
                    <a:pt x="5" y="19"/>
                    <a:pt x="5" y="18"/>
                  </a:cubicBezTo>
                  <a:cubicBezTo>
                    <a:pt x="5" y="18"/>
                    <a:pt x="5" y="18"/>
                    <a:pt x="5" y="18"/>
                  </a:cubicBezTo>
                  <a:cubicBezTo>
                    <a:pt x="5" y="17"/>
                    <a:pt x="5" y="17"/>
                    <a:pt x="6" y="18"/>
                  </a:cubicBezTo>
                  <a:cubicBezTo>
                    <a:pt x="6" y="18"/>
                    <a:pt x="6" y="19"/>
                    <a:pt x="7" y="19"/>
                  </a:cubicBezTo>
                  <a:cubicBezTo>
                    <a:pt x="7" y="19"/>
                    <a:pt x="7" y="19"/>
                    <a:pt x="7" y="20"/>
                  </a:cubicBezTo>
                  <a:cubicBezTo>
                    <a:pt x="7" y="19"/>
                    <a:pt x="7" y="19"/>
                    <a:pt x="7" y="18"/>
                  </a:cubicBezTo>
                  <a:cubicBezTo>
                    <a:pt x="7" y="17"/>
                    <a:pt x="7" y="16"/>
                    <a:pt x="7" y="15"/>
                  </a:cubicBezTo>
                  <a:cubicBezTo>
                    <a:pt x="7" y="15"/>
                    <a:pt x="6" y="12"/>
                    <a:pt x="4" y="9"/>
                  </a:cubicBezTo>
                  <a:cubicBezTo>
                    <a:pt x="3" y="6"/>
                    <a:pt x="1" y="3"/>
                    <a:pt x="0" y="1"/>
                  </a:cubicBezTo>
                  <a:cubicBezTo>
                    <a:pt x="0" y="1"/>
                    <a:pt x="0" y="0"/>
                    <a:pt x="0" y="0"/>
                  </a:cubicBezTo>
                  <a:cubicBezTo>
                    <a:pt x="0" y="0"/>
                    <a:pt x="1" y="0"/>
                    <a:pt x="1" y="0"/>
                  </a:cubicBezTo>
                  <a:cubicBezTo>
                    <a:pt x="2" y="2"/>
                    <a:pt x="3" y="6"/>
                    <a:pt x="5" y="9"/>
                  </a:cubicBezTo>
                  <a:cubicBezTo>
                    <a:pt x="7" y="13"/>
                    <a:pt x="8" y="15"/>
                    <a:pt x="8" y="15"/>
                  </a:cubicBezTo>
                  <a:cubicBezTo>
                    <a:pt x="8" y="15"/>
                    <a:pt x="8" y="17"/>
                    <a:pt x="8" y="19"/>
                  </a:cubicBezTo>
                  <a:cubicBezTo>
                    <a:pt x="8" y="19"/>
                    <a:pt x="8" y="20"/>
                    <a:pt x="8" y="21"/>
                  </a:cubicBezTo>
                  <a:cubicBezTo>
                    <a:pt x="8" y="21"/>
                    <a:pt x="8" y="21"/>
                    <a:pt x="8" y="21"/>
                  </a:cubicBezTo>
                  <a:cubicBezTo>
                    <a:pt x="7" y="21"/>
                    <a:pt x="7" y="21"/>
                    <a:pt x="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32" name="Freeform 465"/>
            <p:cNvSpPr>
              <a:spLocks/>
            </p:cNvSpPr>
            <p:nvPr/>
          </p:nvSpPr>
          <p:spPr bwMode="auto">
            <a:xfrm>
              <a:off x="3842" y="2157"/>
              <a:ext cx="46" cy="18"/>
            </a:xfrm>
            <a:custGeom>
              <a:avLst/>
              <a:gdLst>
                <a:gd name="T0" fmla="*/ 18 w 18"/>
                <a:gd name="T1" fmla="*/ 7 h 7"/>
                <a:gd name="T2" fmla="*/ 18 w 18"/>
                <a:gd name="T3" fmla="*/ 7 h 7"/>
                <a:gd name="T4" fmla="*/ 13 w 18"/>
                <a:gd name="T5" fmla="*/ 5 h 7"/>
                <a:gd name="T6" fmla="*/ 0 w 18"/>
                <a:gd name="T7" fmla="*/ 0 h 7"/>
                <a:gd name="T8" fmla="*/ 0 w 18"/>
                <a:gd name="T9" fmla="*/ 0 h 7"/>
                <a:gd name="T10" fmla="*/ 0 w 18"/>
                <a:gd name="T11" fmla="*/ 0 h 7"/>
                <a:gd name="T12" fmla="*/ 13 w 18"/>
                <a:gd name="T13" fmla="*/ 4 h 7"/>
                <a:gd name="T14" fmla="*/ 18 w 18"/>
                <a:gd name="T15" fmla="*/ 6 h 7"/>
                <a:gd name="T16" fmla="*/ 18 w 18"/>
                <a:gd name="T17" fmla="*/ 6 h 7"/>
                <a:gd name="T18" fmla="*/ 18 w 18"/>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7">
                  <a:moveTo>
                    <a:pt x="18" y="7"/>
                  </a:moveTo>
                  <a:cubicBezTo>
                    <a:pt x="18" y="7"/>
                    <a:pt x="18" y="7"/>
                    <a:pt x="18" y="7"/>
                  </a:cubicBezTo>
                  <a:cubicBezTo>
                    <a:pt x="16" y="6"/>
                    <a:pt x="15" y="6"/>
                    <a:pt x="13" y="5"/>
                  </a:cubicBezTo>
                  <a:cubicBezTo>
                    <a:pt x="8" y="3"/>
                    <a:pt x="2" y="1"/>
                    <a:pt x="0" y="0"/>
                  </a:cubicBezTo>
                  <a:cubicBezTo>
                    <a:pt x="0" y="0"/>
                    <a:pt x="0" y="0"/>
                    <a:pt x="0" y="0"/>
                  </a:cubicBezTo>
                  <a:cubicBezTo>
                    <a:pt x="0" y="0"/>
                    <a:pt x="0" y="0"/>
                    <a:pt x="0" y="0"/>
                  </a:cubicBezTo>
                  <a:cubicBezTo>
                    <a:pt x="2" y="0"/>
                    <a:pt x="9" y="3"/>
                    <a:pt x="13" y="4"/>
                  </a:cubicBezTo>
                  <a:cubicBezTo>
                    <a:pt x="15" y="5"/>
                    <a:pt x="17" y="5"/>
                    <a:pt x="18" y="6"/>
                  </a:cubicBezTo>
                  <a:cubicBezTo>
                    <a:pt x="18" y="6"/>
                    <a:pt x="18" y="6"/>
                    <a:pt x="18" y="6"/>
                  </a:cubicBezTo>
                  <a:cubicBezTo>
                    <a:pt x="18" y="6"/>
                    <a:pt x="18" y="7"/>
                    <a:pt x="1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33" name="Freeform 466"/>
            <p:cNvSpPr>
              <a:spLocks/>
            </p:cNvSpPr>
            <p:nvPr/>
          </p:nvSpPr>
          <p:spPr bwMode="auto">
            <a:xfrm>
              <a:off x="3883" y="2178"/>
              <a:ext cx="2" cy="12"/>
            </a:xfrm>
            <a:custGeom>
              <a:avLst/>
              <a:gdLst>
                <a:gd name="T0" fmla="*/ 0 w 1"/>
                <a:gd name="T1" fmla="*/ 5 h 5"/>
                <a:gd name="T2" fmla="*/ 0 w 1"/>
                <a:gd name="T3" fmla="*/ 5 h 5"/>
                <a:gd name="T4" fmla="*/ 0 w 1"/>
                <a:gd name="T5" fmla="*/ 5 h 5"/>
                <a:gd name="T6" fmla="*/ 0 w 1"/>
                <a:gd name="T7" fmla="*/ 2 h 5"/>
                <a:gd name="T8" fmla="*/ 0 w 1"/>
                <a:gd name="T9" fmla="*/ 0 h 5"/>
                <a:gd name="T10" fmla="*/ 1 w 1"/>
                <a:gd name="T11" fmla="*/ 0 h 5"/>
                <a:gd name="T12" fmla="*/ 1 w 1"/>
                <a:gd name="T13" fmla="*/ 0 h 5"/>
                <a:gd name="T14" fmla="*/ 1 w 1"/>
                <a:gd name="T15" fmla="*/ 2 h 5"/>
                <a:gd name="T16" fmla="*/ 0 w 1"/>
                <a:gd name="T17" fmla="*/ 5 h 5"/>
                <a:gd name="T18" fmla="*/ 0 w 1"/>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5"/>
                  </a:moveTo>
                  <a:cubicBezTo>
                    <a:pt x="0" y="5"/>
                    <a:pt x="0" y="5"/>
                    <a:pt x="0" y="5"/>
                  </a:cubicBezTo>
                  <a:cubicBezTo>
                    <a:pt x="0" y="5"/>
                    <a:pt x="0" y="5"/>
                    <a:pt x="0" y="5"/>
                  </a:cubicBezTo>
                  <a:cubicBezTo>
                    <a:pt x="0" y="4"/>
                    <a:pt x="0" y="3"/>
                    <a:pt x="0" y="2"/>
                  </a:cubicBezTo>
                  <a:cubicBezTo>
                    <a:pt x="0" y="1"/>
                    <a:pt x="0" y="1"/>
                    <a:pt x="0" y="0"/>
                  </a:cubicBezTo>
                  <a:cubicBezTo>
                    <a:pt x="0" y="0"/>
                    <a:pt x="1" y="0"/>
                    <a:pt x="1" y="0"/>
                  </a:cubicBezTo>
                  <a:cubicBezTo>
                    <a:pt x="1" y="0"/>
                    <a:pt x="1" y="0"/>
                    <a:pt x="1" y="0"/>
                  </a:cubicBezTo>
                  <a:cubicBezTo>
                    <a:pt x="1" y="1"/>
                    <a:pt x="1" y="1"/>
                    <a:pt x="1" y="2"/>
                  </a:cubicBezTo>
                  <a:cubicBezTo>
                    <a:pt x="1" y="5"/>
                    <a:pt x="1" y="5"/>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34" name="Freeform 467"/>
            <p:cNvSpPr>
              <a:spLocks/>
            </p:cNvSpPr>
            <p:nvPr/>
          </p:nvSpPr>
          <p:spPr bwMode="auto">
            <a:xfrm>
              <a:off x="3883" y="2170"/>
              <a:ext cx="5" cy="15"/>
            </a:xfrm>
            <a:custGeom>
              <a:avLst/>
              <a:gdLst>
                <a:gd name="T0" fmla="*/ 1 w 2"/>
                <a:gd name="T1" fmla="*/ 6 h 6"/>
                <a:gd name="T2" fmla="*/ 1 w 2"/>
                <a:gd name="T3" fmla="*/ 6 h 6"/>
                <a:gd name="T4" fmla="*/ 1 w 2"/>
                <a:gd name="T5" fmla="*/ 6 h 6"/>
                <a:gd name="T6" fmla="*/ 1 w 2"/>
                <a:gd name="T7" fmla="*/ 5 h 6"/>
                <a:gd name="T8" fmla="*/ 1 w 2"/>
                <a:gd name="T9" fmla="*/ 5 h 6"/>
                <a:gd name="T10" fmla="*/ 1 w 2"/>
                <a:gd name="T11" fmla="*/ 1 h 6"/>
                <a:gd name="T12" fmla="*/ 2 w 2"/>
                <a:gd name="T13" fmla="*/ 0 h 6"/>
                <a:gd name="T14" fmla="*/ 2 w 2"/>
                <a:gd name="T15" fmla="*/ 1 h 6"/>
                <a:gd name="T16" fmla="*/ 2 w 2"/>
                <a:gd name="T17" fmla="*/ 6 h 6"/>
                <a:gd name="T18" fmla="*/ 2 w 2"/>
                <a:gd name="T19" fmla="*/ 6 h 6"/>
                <a:gd name="T20" fmla="*/ 1 w 2"/>
                <a:gd name="T2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6">
                  <a:moveTo>
                    <a:pt x="1" y="6"/>
                  </a:moveTo>
                  <a:cubicBezTo>
                    <a:pt x="1" y="6"/>
                    <a:pt x="1" y="6"/>
                    <a:pt x="1" y="6"/>
                  </a:cubicBezTo>
                  <a:cubicBezTo>
                    <a:pt x="1" y="6"/>
                    <a:pt x="1" y="6"/>
                    <a:pt x="1" y="6"/>
                  </a:cubicBezTo>
                  <a:cubicBezTo>
                    <a:pt x="1" y="6"/>
                    <a:pt x="0" y="5"/>
                    <a:pt x="1" y="5"/>
                  </a:cubicBezTo>
                  <a:cubicBezTo>
                    <a:pt x="1" y="5"/>
                    <a:pt x="1" y="5"/>
                    <a:pt x="1" y="5"/>
                  </a:cubicBezTo>
                  <a:cubicBezTo>
                    <a:pt x="1" y="1"/>
                    <a:pt x="1" y="1"/>
                    <a:pt x="1" y="1"/>
                  </a:cubicBezTo>
                  <a:cubicBezTo>
                    <a:pt x="1" y="1"/>
                    <a:pt x="2" y="0"/>
                    <a:pt x="2" y="0"/>
                  </a:cubicBezTo>
                  <a:cubicBezTo>
                    <a:pt x="2" y="0"/>
                    <a:pt x="2" y="1"/>
                    <a:pt x="2" y="1"/>
                  </a:cubicBezTo>
                  <a:cubicBezTo>
                    <a:pt x="2" y="6"/>
                    <a:pt x="2" y="6"/>
                    <a:pt x="2" y="6"/>
                  </a:cubicBezTo>
                  <a:cubicBezTo>
                    <a:pt x="2" y="6"/>
                    <a:pt x="2" y="6"/>
                    <a:pt x="2"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35" name="Freeform 468"/>
            <p:cNvSpPr>
              <a:spLocks/>
            </p:cNvSpPr>
            <p:nvPr/>
          </p:nvSpPr>
          <p:spPr bwMode="auto">
            <a:xfrm>
              <a:off x="3885" y="2140"/>
              <a:ext cx="8" cy="48"/>
            </a:xfrm>
            <a:custGeom>
              <a:avLst/>
              <a:gdLst>
                <a:gd name="T0" fmla="*/ 1 w 3"/>
                <a:gd name="T1" fmla="*/ 19 h 19"/>
                <a:gd name="T2" fmla="*/ 0 w 3"/>
                <a:gd name="T3" fmla="*/ 19 h 19"/>
                <a:gd name="T4" fmla="*/ 0 w 3"/>
                <a:gd name="T5" fmla="*/ 18 h 19"/>
                <a:gd name="T6" fmla="*/ 1 w 3"/>
                <a:gd name="T7" fmla="*/ 17 h 19"/>
                <a:gd name="T8" fmla="*/ 1 w 3"/>
                <a:gd name="T9" fmla="*/ 17 h 19"/>
                <a:gd name="T10" fmla="*/ 2 w 3"/>
                <a:gd name="T11" fmla="*/ 10 h 19"/>
                <a:gd name="T12" fmla="*/ 1 w 3"/>
                <a:gd name="T13" fmla="*/ 1 h 19"/>
                <a:gd name="T14" fmla="*/ 1 w 3"/>
                <a:gd name="T15" fmla="*/ 1 h 19"/>
                <a:gd name="T16" fmla="*/ 2 w 3"/>
                <a:gd name="T17" fmla="*/ 1 h 19"/>
                <a:gd name="T18" fmla="*/ 3 w 3"/>
                <a:gd name="T19" fmla="*/ 10 h 19"/>
                <a:gd name="T20" fmla="*/ 1 w 3"/>
                <a:gd name="T21" fmla="*/ 18 h 19"/>
                <a:gd name="T22" fmla="*/ 1 w 3"/>
                <a:gd name="T23"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19">
                  <a:moveTo>
                    <a:pt x="1" y="19"/>
                  </a:moveTo>
                  <a:cubicBezTo>
                    <a:pt x="1" y="19"/>
                    <a:pt x="1" y="19"/>
                    <a:pt x="0" y="19"/>
                  </a:cubicBezTo>
                  <a:cubicBezTo>
                    <a:pt x="0" y="18"/>
                    <a:pt x="0" y="18"/>
                    <a:pt x="0" y="18"/>
                  </a:cubicBezTo>
                  <a:cubicBezTo>
                    <a:pt x="0" y="17"/>
                    <a:pt x="0" y="17"/>
                    <a:pt x="1" y="17"/>
                  </a:cubicBezTo>
                  <a:cubicBezTo>
                    <a:pt x="1" y="17"/>
                    <a:pt x="1" y="17"/>
                    <a:pt x="1" y="17"/>
                  </a:cubicBezTo>
                  <a:cubicBezTo>
                    <a:pt x="2" y="15"/>
                    <a:pt x="2" y="13"/>
                    <a:pt x="2" y="10"/>
                  </a:cubicBezTo>
                  <a:cubicBezTo>
                    <a:pt x="2" y="7"/>
                    <a:pt x="2" y="4"/>
                    <a:pt x="1" y="1"/>
                  </a:cubicBezTo>
                  <a:cubicBezTo>
                    <a:pt x="1" y="1"/>
                    <a:pt x="1" y="1"/>
                    <a:pt x="1" y="1"/>
                  </a:cubicBezTo>
                  <a:cubicBezTo>
                    <a:pt x="2" y="0"/>
                    <a:pt x="2" y="1"/>
                    <a:pt x="2" y="1"/>
                  </a:cubicBezTo>
                  <a:cubicBezTo>
                    <a:pt x="2" y="4"/>
                    <a:pt x="3" y="7"/>
                    <a:pt x="3" y="10"/>
                  </a:cubicBezTo>
                  <a:cubicBezTo>
                    <a:pt x="3" y="13"/>
                    <a:pt x="2" y="16"/>
                    <a:pt x="1" y="18"/>
                  </a:cubicBezTo>
                  <a:cubicBezTo>
                    <a:pt x="1" y="18"/>
                    <a:pt x="1" y="19"/>
                    <a:pt x="1"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36" name="Freeform 469"/>
            <p:cNvSpPr>
              <a:spLocks/>
            </p:cNvSpPr>
            <p:nvPr/>
          </p:nvSpPr>
          <p:spPr bwMode="auto">
            <a:xfrm>
              <a:off x="3840" y="2150"/>
              <a:ext cx="2" cy="10"/>
            </a:xfrm>
            <a:custGeom>
              <a:avLst/>
              <a:gdLst>
                <a:gd name="T0" fmla="*/ 1 w 1"/>
                <a:gd name="T1" fmla="*/ 4 h 4"/>
                <a:gd name="T2" fmla="*/ 1 w 1"/>
                <a:gd name="T3" fmla="*/ 4 h 4"/>
                <a:gd name="T4" fmla="*/ 0 w 1"/>
                <a:gd name="T5" fmla="*/ 4 h 4"/>
                <a:gd name="T6" fmla="*/ 0 w 1"/>
                <a:gd name="T7" fmla="*/ 2 h 4"/>
                <a:gd name="T8" fmla="*/ 0 w 1"/>
                <a:gd name="T9" fmla="*/ 1 h 4"/>
                <a:gd name="T10" fmla="*/ 1 w 1"/>
                <a:gd name="T11" fmla="*/ 0 h 4"/>
                <a:gd name="T12" fmla="*/ 1 w 1"/>
                <a:gd name="T13" fmla="*/ 1 h 4"/>
                <a:gd name="T14" fmla="*/ 1 w 1"/>
                <a:gd name="T15" fmla="*/ 2 h 4"/>
                <a:gd name="T16" fmla="*/ 1 w 1"/>
                <a:gd name="T17" fmla="*/ 4 h 4"/>
                <a:gd name="T18" fmla="*/ 1 w 1"/>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4">
                  <a:moveTo>
                    <a:pt x="1" y="4"/>
                  </a:moveTo>
                  <a:cubicBezTo>
                    <a:pt x="1" y="4"/>
                    <a:pt x="1" y="4"/>
                    <a:pt x="1" y="4"/>
                  </a:cubicBezTo>
                  <a:cubicBezTo>
                    <a:pt x="0" y="4"/>
                    <a:pt x="0" y="4"/>
                    <a:pt x="0" y="4"/>
                  </a:cubicBezTo>
                  <a:cubicBezTo>
                    <a:pt x="0" y="3"/>
                    <a:pt x="0" y="3"/>
                    <a:pt x="0" y="2"/>
                  </a:cubicBezTo>
                  <a:cubicBezTo>
                    <a:pt x="0" y="2"/>
                    <a:pt x="0" y="1"/>
                    <a:pt x="0" y="1"/>
                  </a:cubicBezTo>
                  <a:cubicBezTo>
                    <a:pt x="0" y="0"/>
                    <a:pt x="1" y="0"/>
                    <a:pt x="1" y="0"/>
                  </a:cubicBezTo>
                  <a:cubicBezTo>
                    <a:pt x="1" y="0"/>
                    <a:pt x="1" y="1"/>
                    <a:pt x="1" y="1"/>
                  </a:cubicBezTo>
                  <a:cubicBezTo>
                    <a:pt x="1" y="1"/>
                    <a:pt x="1" y="2"/>
                    <a:pt x="1" y="2"/>
                  </a:cubicBezTo>
                  <a:cubicBezTo>
                    <a:pt x="1" y="3"/>
                    <a:pt x="1"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37" name="Freeform 470"/>
            <p:cNvSpPr>
              <a:spLocks/>
            </p:cNvSpPr>
            <p:nvPr/>
          </p:nvSpPr>
          <p:spPr bwMode="auto">
            <a:xfrm>
              <a:off x="3790" y="2170"/>
              <a:ext cx="5" cy="8"/>
            </a:xfrm>
            <a:custGeom>
              <a:avLst/>
              <a:gdLst>
                <a:gd name="T0" fmla="*/ 0 w 2"/>
                <a:gd name="T1" fmla="*/ 3 h 3"/>
                <a:gd name="T2" fmla="*/ 0 w 2"/>
                <a:gd name="T3" fmla="*/ 3 h 3"/>
                <a:gd name="T4" fmla="*/ 0 w 2"/>
                <a:gd name="T5" fmla="*/ 2 h 3"/>
                <a:gd name="T6" fmla="*/ 1 w 2"/>
                <a:gd name="T7" fmla="*/ 0 h 3"/>
                <a:gd name="T8" fmla="*/ 1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1" y="0"/>
                    <a:pt x="1" y="0"/>
                    <a:pt x="1" y="0"/>
                  </a:cubicBezTo>
                  <a:cubicBezTo>
                    <a:pt x="1" y="0"/>
                    <a:pt x="1" y="0"/>
                    <a:pt x="1" y="0"/>
                  </a:cubicBezTo>
                  <a:cubicBezTo>
                    <a:pt x="2" y="0"/>
                    <a:pt x="2" y="1"/>
                    <a:pt x="2" y="1"/>
                  </a:cubicBezTo>
                  <a:cubicBezTo>
                    <a:pt x="1" y="3"/>
                    <a:pt x="1" y="3"/>
                    <a:pt x="1" y="3"/>
                  </a:cubicBezTo>
                  <a:cubicBezTo>
                    <a:pt x="1"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38" name="Freeform 471"/>
            <p:cNvSpPr>
              <a:spLocks/>
            </p:cNvSpPr>
            <p:nvPr/>
          </p:nvSpPr>
          <p:spPr bwMode="auto">
            <a:xfrm>
              <a:off x="3792" y="2175"/>
              <a:ext cx="5" cy="8"/>
            </a:xfrm>
            <a:custGeom>
              <a:avLst/>
              <a:gdLst>
                <a:gd name="T0" fmla="*/ 0 w 2"/>
                <a:gd name="T1" fmla="*/ 3 h 3"/>
                <a:gd name="T2" fmla="*/ 0 w 2"/>
                <a:gd name="T3" fmla="*/ 3 h 3"/>
                <a:gd name="T4" fmla="*/ 0 w 2"/>
                <a:gd name="T5" fmla="*/ 2 h 3"/>
                <a:gd name="T6" fmla="*/ 1 w 2"/>
                <a:gd name="T7" fmla="*/ 1 h 3"/>
                <a:gd name="T8" fmla="*/ 1 w 2"/>
                <a:gd name="T9" fmla="*/ 1 h 3"/>
                <a:gd name="T10" fmla="*/ 1 w 2"/>
                <a:gd name="T11" fmla="*/ 1 h 3"/>
                <a:gd name="T12" fmla="*/ 0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0" y="2"/>
                    <a:pt x="0" y="1"/>
                    <a:pt x="1" y="1"/>
                  </a:cubicBezTo>
                  <a:cubicBezTo>
                    <a:pt x="1" y="1"/>
                    <a:pt x="1" y="0"/>
                    <a:pt x="1" y="1"/>
                  </a:cubicBezTo>
                  <a:cubicBezTo>
                    <a:pt x="1" y="1"/>
                    <a:pt x="2" y="1"/>
                    <a:pt x="1" y="1"/>
                  </a:cubicBezTo>
                  <a:cubicBezTo>
                    <a:pt x="1" y="2"/>
                    <a:pt x="1"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39" name="Freeform 472"/>
            <p:cNvSpPr>
              <a:spLocks/>
            </p:cNvSpPr>
            <p:nvPr/>
          </p:nvSpPr>
          <p:spPr bwMode="auto">
            <a:xfrm>
              <a:off x="3792" y="2180"/>
              <a:ext cx="8" cy="8"/>
            </a:xfrm>
            <a:custGeom>
              <a:avLst/>
              <a:gdLst>
                <a:gd name="T0" fmla="*/ 1 w 3"/>
                <a:gd name="T1" fmla="*/ 3 h 3"/>
                <a:gd name="T2" fmla="*/ 1 w 3"/>
                <a:gd name="T3" fmla="*/ 3 h 3"/>
                <a:gd name="T4" fmla="*/ 1 w 3"/>
                <a:gd name="T5" fmla="*/ 3 h 3"/>
                <a:gd name="T6" fmla="*/ 2 w 3"/>
                <a:gd name="T7" fmla="*/ 0 h 3"/>
                <a:gd name="T8" fmla="*/ 2 w 3"/>
                <a:gd name="T9" fmla="*/ 0 h 3"/>
                <a:gd name="T10" fmla="*/ 2 w 3"/>
                <a:gd name="T11" fmla="*/ 1 h 3"/>
                <a:gd name="T12" fmla="*/ 1 w 3"/>
                <a:gd name="T13" fmla="*/ 3 h 3"/>
                <a:gd name="T14" fmla="*/ 1 w 3"/>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1" y="3"/>
                  </a:moveTo>
                  <a:cubicBezTo>
                    <a:pt x="1" y="3"/>
                    <a:pt x="1" y="3"/>
                    <a:pt x="1" y="3"/>
                  </a:cubicBezTo>
                  <a:cubicBezTo>
                    <a:pt x="0" y="3"/>
                    <a:pt x="0" y="3"/>
                    <a:pt x="1" y="3"/>
                  </a:cubicBezTo>
                  <a:cubicBezTo>
                    <a:pt x="2" y="0"/>
                    <a:pt x="2" y="0"/>
                    <a:pt x="2" y="0"/>
                  </a:cubicBezTo>
                  <a:cubicBezTo>
                    <a:pt x="2" y="0"/>
                    <a:pt x="2" y="0"/>
                    <a:pt x="2" y="0"/>
                  </a:cubicBezTo>
                  <a:cubicBezTo>
                    <a:pt x="3" y="0"/>
                    <a:pt x="3"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40" name="Freeform 473"/>
            <p:cNvSpPr>
              <a:spLocks/>
            </p:cNvSpPr>
            <p:nvPr/>
          </p:nvSpPr>
          <p:spPr bwMode="auto">
            <a:xfrm>
              <a:off x="3795" y="2183"/>
              <a:ext cx="7" cy="10"/>
            </a:xfrm>
            <a:custGeom>
              <a:avLst/>
              <a:gdLst>
                <a:gd name="T0" fmla="*/ 1 w 3"/>
                <a:gd name="T1" fmla="*/ 4 h 4"/>
                <a:gd name="T2" fmla="*/ 1 w 3"/>
                <a:gd name="T3" fmla="*/ 4 h 4"/>
                <a:gd name="T4" fmla="*/ 0 w 3"/>
                <a:gd name="T5" fmla="*/ 3 h 4"/>
                <a:gd name="T6" fmla="*/ 2 w 3"/>
                <a:gd name="T7" fmla="*/ 1 h 4"/>
                <a:gd name="T8" fmla="*/ 2 w 3"/>
                <a:gd name="T9" fmla="*/ 0 h 4"/>
                <a:gd name="T10" fmla="*/ 3 w 3"/>
                <a:gd name="T11" fmla="*/ 1 h 4"/>
                <a:gd name="T12" fmla="*/ 1 w 3"/>
                <a:gd name="T13" fmla="*/ 3 h 4"/>
                <a:gd name="T14" fmla="*/ 1 w 3"/>
                <a:gd name="T15" fmla="*/ 4 h 4"/>
                <a:gd name="T16" fmla="*/ 1 w 3"/>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1" y="4"/>
                  </a:moveTo>
                  <a:cubicBezTo>
                    <a:pt x="1" y="4"/>
                    <a:pt x="1" y="4"/>
                    <a:pt x="1" y="4"/>
                  </a:cubicBezTo>
                  <a:cubicBezTo>
                    <a:pt x="0" y="4"/>
                    <a:pt x="0" y="3"/>
                    <a:pt x="0" y="3"/>
                  </a:cubicBezTo>
                  <a:cubicBezTo>
                    <a:pt x="1" y="2"/>
                    <a:pt x="1" y="1"/>
                    <a:pt x="2" y="1"/>
                  </a:cubicBezTo>
                  <a:cubicBezTo>
                    <a:pt x="2" y="0"/>
                    <a:pt x="2" y="0"/>
                    <a:pt x="2" y="0"/>
                  </a:cubicBezTo>
                  <a:cubicBezTo>
                    <a:pt x="3" y="1"/>
                    <a:pt x="3" y="1"/>
                    <a:pt x="3" y="1"/>
                  </a:cubicBezTo>
                  <a:cubicBezTo>
                    <a:pt x="2" y="2"/>
                    <a:pt x="2" y="2"/>
                    <a:pt x="1" y="3"/>
                  </a:cubicBezTo>
                  <a:cubicBezTo>
                    <a:pt x="1" y="3"/>
                    <a:pt x="1" y="4"/>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41" name="Freeform 474"/>
            <p:cNvSpPr>
              <a:spLocks/>
            </p:cNvSpPr>
            <p:nvPr/>
          </p:nvSpPr>
          <p:spPr bwMode="auto">
            <a:xfrm>
              <a:off x="3800" y="2188"/>
              <a:ext cx="5" cy="10"/>
            </a:xfrm>
            <a:custGeom>
              <a:avLst/>
              <a:gdLst>
                <a:gd name="T0" fmla="*/ 0 w 2"/>
                <a:gd name="T1" fmla="*/ 4 h 4"/>
                <a:gd name="T2" fmla="*/ 0 w 2"/>
                <a:gd name="T3" fmla="*/ 4 h 4"/>
                <a:gd name="T4" fmla="*/ 0 w 2"/>
                <a:gd name="T5" fmla="*/ 3 h 4"/>
                <a:gd name="T6" fmla="*/ 1 w 2"/>
                <a:gd name="T7" fmla="*/ 0 h 4"/>
                <a:gd name="T8" fmla="*/ 2 w 2"/>
                <a:gd name="T9" fmla="*/ 0 h 4"/>
                <a:gd name="T10" fmla="*/ 2 w 2"/>
                <a:gd name="T11" fmla="*/ 0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4"/>
                  </a:cubicBezTo>
                  <a:cubicBezTo>
                    <a:pt x="0" y="4"/>
                    <a:pt x="0" y="3"/>
                    <a:pt x="0" y="3"/>
                  </a:cubicBezTo>
                  <a:cubicBezTo>
                    <a:pt x="1" y="0"/>
                    <a:pt x="1" y="0"/>
                    <a:pt x="1" y="0"/>
                  </a:cubicBezTo>
                  <a:cubicBezTo>
                    <a:pt x="1" y="0"/>
                    <a:pt x="2" y="0"/>
                    <a:pt x="2" y="0"/>
                  </a:cubicBezTo>
                  <a:cubicBezTo>
                    <a:pt x="2" y="0"/>
                    <a:pt x="2" y="0"/>
                    <a:pt x="2" y="0"/>
                  </a:cubicBezTo>
                  <a:cubicBezTo>
                    <a:pt x="1" y="3"/>
                    <a:pt x="1" y="3"/>
                    <a:pt x="1" y="3"/>
                  </a:cubicBezTo>
                  <a:cubicBezTo>
                    <a:pt x="1"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42" name="Freeform 475"/>
            <p:cNvSpPr>
              <a:spLocks/>
            </p:cNvSpPr>
            <p:nvPr/>
          </p:nvSpPr>
          <p:spPr bwMode="auto">
            <a:xfrm>
              <a:off x="3802" y="2190"/>
              <a:ext cx="8" cy="10"/>
            </a:xfrm>
            <a:custGeom>
              <a:avLst/>
              <a:gdLst>
                <a:gd name="T0" fmla="*/ 1 w 3"/>
                <a:gd name="T1" fmla="*/ 4 h 4"/>
                <a:gd name="T2" fmla="*/ 1 w 3"/>
                <a:gd name="T3" fmla="*/ 4 h 4"/>
                <a:gd name="T4" fmla="*/ 0 w 3"/>
                <a:gd name="T5" fmla="*/ 3 h 4"/>
                <a:gd name="T6" fmla="*/ 2 w 3"/>
                <a:gd name="T7" fmla="*/ 0 h 4"/>
                <a:gd name="T8" fmla="*/ 3 w 3"/>
                <a:gd name="T9" fmla="*/ 0 h 4"/>
                <a:gd name="T10" fmla="*/ 3 w 3"/>
                <a:gd name="T11" fmla="*/ 0 h 4"/>
                <a:gd name="T12" fmla="*/ 1 w 3"/>
                <a:gd name="T13" fmla="*/ 4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0" y="4"/>
                    <a:pt x="0" y="4"/>
                    <a:pt x="0" y="3"/>
                  </a:cubicBezTo>
                  <a:cubicBezTo>
                    <a:pt x="1" y="2"/>
                    <a:pt x="1" y="1"/>
                    <a:pt x="2" y="0"/>
                  </a:cubicBezTo>
                  <a:cubicBezTo>
                    <a:pt x="2" y="0"/>
                    <a:pt x="2" y="0"/>
                    <a:pt x="3" y="0"/>
                  </a:cubicBezTo>
                  <a:cubicBezTo>
                    <a:pt x="3" y="0"/>
                    <a:pt x="3" y="0"/>
                    <a:pt x="3" y="0"/>
                  </a:cubicBezTo>
                  <a:cubicBezTo>
                    <a:pt x="2" y="1"/>
                    <a:pt x="2"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43" name="Freeform 476"/>
            <p:cNvSpPr>
              <a:spLocks/>
            </p:cNvSpPr>
            <p:nvPr/>
          </p:nvSpPr>
          <p:spPr bwMode="auto">
            <a:xfrm>
              <a:off x="3807" y="2193"/>
              <a:ext cx="8" cy="12"/>
            </a:xfrm>
            <a:custGeom>
              <a:avLst/>
              <a:gdLst>
                <a:gd name="T0" fmla="*/ 1 w 3"/>
                <a:gd name="T1" fmla="*/ 5 h 5"/>
                <a:gd name="T2" fmla="*/ 0 w 3"/>
                <a:gd name="T3" fmla="*/ 5 h 5"/>
                <a:gd name="T4" fmla="*/ 0 w 3"/>
                <a:gd name="T5" fmla="*/ 4 h 5"/>
                <a:gd name="T6" fmla="*/ 2 w 3"/>
                <a:gd name="T7" fmla="*/ 0 h 5"/>
                <a:gd name="T8" fmla="*/ 2 w 3"/>
                <a:gd name="T9" fmla="*/ 0 h 5"/>
                <a:gd name="T10" fmla="*/ 3 w 3"/>
                <a:gd name="T11" fmla="*/ 0 h 5"/>
                <a:gd name="T12" fmla="*/ 3 w 3"/>
                <a:gd name="T13" fmla="*/ 0 h 5"/>
                <a:gd name="T14" fmla="*/ 3 w 3"/>
                <a:gd name="T15" fmla="*/ 1 h 5"/>
                <a:gd name="T16" fmla="*/ 1 w 3"/>
                <a:gd name="T17" fmla="*/ 4 h 5"/>
                <a:gd name="T18" fmla="*/ 1 w 3"/>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1" y="5"/>
                  </a:moveTo>
                  <a:cubicBezTo>
                    <a:pt x="1" y="5"/>
                    <a:pt x="1" y="5"/>
                    <a:pt x="0" y="5"/>
                  </a:cubicBezTo>
                  <a:cubicBezTo>
                    <a:pt x="0" y="5"/>
                    <a:pt x="0" y="4"/>
                    <a:pt x="0" y="4"/>
                  </a:cubicBezTo>
                  <a:cubicBezTo>
                    <a:pt x="1" y="3"/>
                    <a:pt x="1" y="1"/>
                    <a:pt x="2" y="0"/>
                  </a:cubicBezTo>
                  <a:cubicBezTo>
                    <a:pt x="2" y="0"/>
                    <a:pt x="2" y="0"/>
                    <a:pt x="2" y="0"/>
                  </a:cubicBezTo>
                  <a:cubicBezTo>
                    <a:pt x="3" y="0"/>
                    <a:pt x="3" y="0"/>
                    <a:pt x="3" y="0"/>
                  </a:cubicBezTo>
                  <a:cubicBezTo>
                    <a:pt x="3" y="0"/>
                    <a:pt x="3" y="0"/>
                    <a:pt x="3" y="0"/>
                  </a:cubicBezTo>
                  <a:cubicBezTo>
                    <a:pt x="3" y="1"/>
                    <a:pt x="3" y="1"/>
                    <a:pt x="3" y="1"/>
                  </a:cubicBezTo>
                  <a:cubicBezTo>
                    <a:pt x="2" y="2"/>
                    <a:pt x="2" y="3"/>
                    <a:pt x="1" y="4"/>
                  </a:cubicBezTo>
                  <a:cubicBezTo>
                    <a:pt x="1" y="5"/>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44" name="Freeform 477"/>
            <p:cNvSpPr>
              <a:spLocks/>
            </p:cNvSpPr>
            <p:nvPr/>
          </p:nvSpPr>
          <p:spPr bwMode="auto">
            <a:xfrm>
              <a:off x="3812" y="2195"/>
              <a:ext cx="10" cy="13"/>
            </a:xfrm>
            <a:custGeom>
              <a:avLst/>
              <a:gdLst>
                <a:gd name="T0" fmla="*/ 1 w 4"/>
                <a:gd name="T1" fmla="*/ 5 h 5"/>
                <a:gd name="T2" fmla="*/ 1 w 4"/>
                <a:gd name="T3" fmla="*/ 5 h 5"/>
                <a:gd name="T4" fmla="*/ 1 w 4"/>
                <a:gd name="T5" fmla="*/ 4 h 5"/>
                <a:gd name="T6" fmla="*/ 3 w 4"/>
                <a:gd name="T7" fmla="*/ 0 h 5"/>
                <a:gd name="T8" fmla="*/ 3 w 4"/>
                <a:gd name="T9" fmla="*/ 0 h 5"/>
                <a:gd name="T10" fmla="*/ 3 w 4"/>
                <a:gd name="T11" fmla="*/ 1 h 5"/>
                <a:gd name="T12" fmla="*/ 1 w 4"/>
                <a:gd name="T13" fmla="*/ 4 h 5"/>
                <a:gd name="T14" fmla="*/ 1 w 4"/>
                <a:gd name="T15" fmla="*/ 5 h 5"/>
                <a:gd name="T16" fmla="*/ 1 w 4"/>
                <a:gd name="T17" fmla="*/ 5 h 5"/>
                <a:gd name="T18" fmla="*/ 1 w 4"/>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5">
                  <a:moveTo>
                    <a:pt x="1" y="5"/>
                  </a:moveTo>
                  <a:cubicBezTo>
                    <a:pt x="1" y="5"/>
                    <a:pt x="1" y="5"/>
                    <a:pt x="1" y="5"/>
                  </a:cubicBezTo>
                  <a:cubicBezTo>
                    <a:pt x="0" y="5"/>
                    <a:pt x="1" y="4"/>
                    <a:pt x="1" y="4"/>
                  </a:cubicBezTo>
                  <a:cubicBezTo>
                    <a:pt x="3" y="0"/>
                    <a:pt x="3" y="0"/>
                    <a:pt x="3" y="0"/>
                  </a:cubicBezTo>
                  <a:cubicBezTo>
                    <a:pt x="3" y="0"/>
                    <a:pt x="3" y="0"/>
                    <a:pt x="3" y="0"/>
                  </a:cubicBezTo>
                  <a:cubicBezTo>
                    <a:pt x="3" y="0"/>
                    <a:pt x="4" y="0"/>
                    <a:pt x="3" y="1"/>
                  </a:cubicBezTo>
                  <a:cubicBezTo>
                    <a:pt x="1" y="4"/>
                    <a:pt x="1" y="4"/>
                    <a:pt x="1" y="4"/>
                  </a:cubicBezTo>
                  <a:cubicBezTo>
                    <a:pt x="1" y="4"/>
                    <a:pt x="1" y="5"/>
                    <a:pt x="1" y="5"/>
                  </a:cubicBezTo>
                  <a:cubicBezTo>
                    <a:pt x="1" y="5"/>
                    <a:pt x="1" y="5"/>
                    <a:pt x="1" y="5"/>
                  </a:cubicBezTo>
                  <a:cubicBezTo>
                    <a:pt x="1" y="5"/>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45" name="Freeform 478"/>
            <p:cNvSpPr>
              <a:spLocks/>
            </p:cNvSpPr>
            <p:nvPr/>
          </p:nvSpPr>
          <p:spPr bwMode="auto">
            <a:xfrm>
              <a:off x="3820" y="2198"/>
              <a:ext cx="7" cy="15"/>
            </a:xfrm>
            <a:custGeom>
              <a:avLst/>
              <a:gdLst>
                <a:gd name="T0" fmla="*/ 1 w 3"/>
                <a:gd name="T1" fmla="*/ 6 h 6"/>
                <a:gd name="T2" fmla="*/ 0 w 3"/>
                <a:gd name="T3" fmla="*/ 5 h 6"/>
                <a:gd name="T4" fmla="*/ 0 w 3"/>
                <a:gd name="T5" fmla="*/ 5 h 6"/>
                <a:gd name="T6" fmla="*/ 2 w 3"/>
                <a:gd name="T7" fmla="*/ 0 h 6"/>
                <a:gd name="T8" fmla="*/ 3 w 3"/>
                <a:gd name="T9" fmla="*/ 0 h 6"/>
                <a:gd name="T10" fmla="*/ 3 w 3"/>
                <a:gd name="T11" fmla="*/ 0 h 6"/>
                <a:gd name="T12" fmla="*/ 1 w 3"/>
                <a:gd name="T13" fmla="*/ 5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0" y="6"/>
                    <a:pt x="0" y="5"/>
                  </a:cubicBezTo>
                  <a:cubicBezTo>
                    <a:pt x="0" y="5"/>
                    <a:pt x="0" y="5"/>
                    <a:pt x="0" y="5"/>
                  </a:cubicBezTo>
                  <a:cubicBezTo>
                    <a:pt x="1" y="3"/>
                    <a:pt x="2" y="1"/>
                    <a:pt x="2" y="0"/>
                  </a:cubicBezTo>
                  <a:cubicBezTo>
                    <a:pt x="3" y="0"/>
                    <a:pt x="3" y="0"/>
                    <a:pt x="3" y="0"/>
                  </a:cubicBezTo>
                  <a:cubicBezTo>
                    <a:pt x="3" y="0"/>
                    <a:pt x="3" y="0"/>
                    <a:pt x="3" y="0"/>
                  </a:cubicBezTo>
                  <a:cubicBezTo>
                    <a:pt x="2" y="2"/>
                    <a:pt x="2" y="4"/>
                    <a:pt x="1" y="5"/>
                  </a:cubicBezTo>
                  <a:cubicBezTo>
                    <a:pt x="1" y="5"/>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46" name="Freeform 479"/>
            <p:cNvSpPr>
              <a:spLocks/>
            </p:cNvSpPr>
            <p:nvPr/>
          </p:nvSpPr>
          <p:spPr bwMode="auto">
            <a:xfrm>
              <a:off x="3825" y="2198"/>
              <a:ext cx="7" cy="15"/>
            </a:xfrm>
            <a:custGeom>
              <a:avLst/>
              <a:gdLst>
                <a:gd name="T0" fmla="*/ 1 w 3"/>
                <a:gd name="T1" fmla="*/ 6 h 6"/>
                <a:gd name="T2" fmla="*/ 1 w 3"/>
                <a:gd name="T3" fmla="*/ 6 h 6"/>
                <a:gd name="T4" fmla="*/ 0 w 3"/>
                <a:gd name="T5" fmla="*/ 6 h 6"/>
                <a:gd name="T6" fmla="*/ 2 w 3"/>
                <a:gd name="T7" fmla="*/ 1 h 6"/>
                <a:gd name="T8" fmla="*/ 3 w 3"/>
                <a:gd name="T9" fmla="*/ 0 h 6"/>
                <a:gd name="T10" fmla="*/ 3 w 3"/>
                <a:gd name="T11" fmla="*/ 1 h 6"/>
                <a:gd name="T12" fmla="*/ 1 w 3"/>
                <a:gd name="T13" fmla="*/ 6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1" y="6"/>
                    <a:pt x="1" y="6"/>
                  </a:cubicBezTo>
                  <a:cubicBezTo>
                    <a:pt x="1" y="6"/>
                    <a:pt x="0" y="6"/>
                    <a:pt x="0" y="6"/>
                  </a:cubicBezTo>
                  <a:cubicBezTo>
                    <a:pt x="1" y="4"/>
                    <a:pt x="2" y="2"/>
                    <a:pt x="2" y="1"/>
                  </a:cubicBezTo>
                  <a:cubicBezTo>
                    <a:pt x="2" y="0"/>
                    <a:pt x="3" y="0"/>
                    <a:pt x="3" y="0"/>
                  </a:cubicBezTo>
                  <a:cubicBezTo>
                    <a:pt x="3" y="0"/>
                    <a:pt x="3" y="1"/>
                    <a:pt x="3" y="1"/>
                  </a:cubicBezTo>
                  <a:cubicBezTo>
                    <a:pt x="2" y="3"/>
                    <a:pt x="2" y="4"/>
                    <a:pt x="1"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47" name="Freeform 480"/>
            <p:cNvSpPr>
              <a:spLocks/>
            </p:cNvSpPr>
            <p:nvPr/>
          </p:nvSpPr>
          <p:spPr bwMode="auto">
            <a:xfrm>
              <a:off x="3832" y="2198"/>
              <a:ext cx="8" cy="15"/>
            </a:xfrm>
            <a:custGeom>
              <a:avLst/>
              <a:gdLst>
                <a:gd name="T0" fmla="*/ 0 w 3"/>
                <a:gd name="T1" fmla="*/ 6 h 6"/>
                <a:gd name="T2" fmla="*/ 0 w 3"/>
                <a:gd name="T3" fmla="*/ 6 h 6"/>
                <a:gd name="T4" fmla="*/ 0 w 3"/>
                <a:gd name="T5" fmla="*/ 6 h 6"/>
                <a:gd name="T6" fmla="*/ 2 w 3"/>
                <a:gd name="T7" fmla="*/ 0 h 6"/>
                <a:gd name="T8" fmla="*/ 2 w 3"/>
                <a:gd name="T9" fmla="*/ 0 h 6"/>
                <a:gd name="T10" fmla="*/ 3 w 3"/>
                <a:gd name="T11" fmla="*/ 1 h 6"/>
                <a:gd name="T12" fmla="*/ 1 w 3"/>
                <a:gd name="T13" fmla="*/ 6 h 6"/>
                <a:gd name="T14" fmla="*/ 0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0" y="6"/>
                  </a:moveTo>
                  <a:cubicBezTo>
                    <a:pt x="0" y="6"/>
                    <a:pt x="0" y="6"/>
                    <a:pt x="0" y="6"/>
                  </a:cubicBezTo>
                  <a:cubicBezTo>
                    <a:pt x="0" y="6"/>
                    <a:pt x="0" y="6"/>
                    <a:pt x="0" y="6"/>
                  </a:cubicBezTo>
                  <a:cubicBezTo>
                    <a:pt x="2" y="0"/>
                    <a:pt x="2" y="0"/>
                    <a:pt x="2" y="0"/>
                  </a:cubicBezTo>
                  <a:cubicBezTo>
                    <a:pt x="2" y="0"/>
                    <a:pt x="2" y="0"/>
                    <a:pt x="2" y="0"/>
                  </a:cubicBezTo>
                  <a:cubicBezTo>
                    <a:pt x="3" y="0"/>
                    <a:pt x="3" y="0"/>
                    <a:pt x="3" y="1"/>
                  </a:cubicBezTo>
                  <a:cubicBezTo>
                    <a:pt x="1" y="6"/>
                    <a:pt x="1" y="6"/>
                    <a:pt x="1" y="6"/>
                  </a:cubicBezTo>
                  <a:cubicBezTo>
                    <a:pt x="1" y="6"/>
                    <a:pt x="0" y="6"/>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48" name="Freeform 481"/>
            <p:cNvSpPr>
              <a:spLocks/>
            </p:cNvSpPr>
            <p:nvPr/>
          </p:nvSpPr>
          <p:spPr bwMode="auto">
            <a:xfrm>
              <a:off x="3837" y="2198"/>
              <a:ext cx="8" cy="15"/>
            </a:xfrm>
            <a:custGeom>
              <a:avLst/>
              <a:gdLst>
                <a:gd name="T0" fmla="*/ 1 w 3"/>
                <a:gd name="T1" fmla="*/ 6 h 6"/>
                <a:gd name="T2" fmla="*/ 0 w 3"/>
                <a:gd name="T3" fmla="*/ 6 h 6"/>
                <a:gd name="T4" fmla="*/ 0 w 3"/>
                <a:gd name="T5" fmla="*/ 6 h 6"/>
                <a:gd name="T6" fmla="*/ 2 w 3"/>
                <a:gd name="T7" fmla="*/ 1 h 6"/>
                <a:gd name="T8" fmla="*/ 3 w 3"/>
                <a:gd name="T9" fmla="*/ 0 h 6"/>
                <a:gd name="T10" fmla="*/ 3 w 3"/>
                <a:gd name="T11" fmla="*/ 1 h 6"/>
                <a:gd name="T12" fmla="*/ 1 w 3"/>
                <a:gd name="T13" fmla="*/ 5 h 6"/>
                <a:gd name="T14" fmla="*/ 1 w 3"/>
                <a:gd name="T15" fmla="*/ 6 h 6"/>
                <a:gd name="T16" fmla="*/ 1 w 3"/>
                <a:gd name="T17" fmla="*/ 6 h 6"/>
                <a:gd name="T18" fmla="*/ 1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1" y="6"/>
                  </a:moveTo>
                  <a:cubicBezTo>
                    <a:pt x="1" y="6"/>
                    <a:pt x="0" y="6"/>
                    <a:pt x="0" y="6"/>
                  </a:cubicBezTo>
                  <a:cubicBezTo>
                    <a:pt x="0" y="6"/>
                    <a:pt x="0" y="6"/>
                    <a:pt x="0" y="6"/>
                  </a:cubicBezTo>
                  <a:cubicBezTo>
                    <a:pt x="2" y="1"/>
                    <a:pt x="2" y="1"/>
                    <a:pt x="2" y="1"/>
                  </a:cubicBezTo>
                  <a:cubicBezTo>
                    <a:pt x="3" y="0"/>
                    <a:pt x="3" y="0"/>
                    <a:pt x="3" y="0"/>
                  </a:cubicBezTo>
                  <a:cubicBezTo>
                    <a:pt x="3" y="0"/>
                    <a:pt x="3" y="1"/>
                    <a:pt x="3" y="1"/>
                  </a:cubicBezTo>
                  <a:cubicBezTo>
                    <a:pt x="1" y="5"/>
                    <a:pt x="1" y="5"/>
                    <a:pt x="1" y="5"/>
                  </a:cubicBezTo>
                  <a:cubicBezTo>
                    <a:pt x="1" y="6"/>
                    <a:pt x="1" y="6"/>
                    <a:pt x="1" y="6"/>
                  </a:cubicBezTo>
                  <a:cubicBezTo>
                    <a:pt x="1" y="6"/>
                    <a:pt x="1" y="6"/>
                    <a:pt x="1"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49" name="Freeform 482"/>
            <p:cNvSpPr>
              <a:spLocks/>
            </p:cNvSpPr>
            <p:nvPr/>
          </p:nvSpPr>
          <p:spPr bwMode="auto">
            <a:xfrm>
              <a:off x="3845" y="2198"/>
              <a:ext cx="8" cy="15"/>
            </a:xfrm>
            <a:custGeom>
              <a:avLst/>
              <a:gdLst>
                <a:gd name="T0" fmla="*/ 0 w 3"/>
                <a:gd name="T1" fmla="*/ 6 h 6"/>
                <a:gd name="T2" fmla="*/ 0 w 3"/>
                <a:gd name="T3" fmla="*/ 6 h 6"/>
                <a:gd name="T4" fmla="*/ 0 w 3"/>
                <a:gd name="T5" fmla="*/ 6 h 6"/>
                <a:gd name="T6" fmla="*/ 2 w 3"/>
                <a:gd name="T7" fmla="*/ 0 h 6"/>
                <a:gd name="T8" fmla="*/ 2 w 3"/>
                <a:gd name="T9" fmla="*/ 0 h 6"/>
                <a:gd name="T10" fmla="*/ 3 w 3"/>
                <a:gd name="T11" fmla="*/ 0 h 6"/>
                <a:gd name="T12" fmla="*/ 1 w 3"/>
                <a:gd name="T13" fmla="*/ 6 h 6"/>
                <a:gd name="T14" fmla="*/ 0 w 3"/>
                <a:gd name="T15" fmla="*/ 6 h 6"/>
                <a:gd name="T16" fmla="*/ 0 w 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0" y="6"/>
                  </a:moveTo>
                  <a:cubicBezTo>
                    <a:pt x="0" y="6"/>
                    <a:pt x="0" y="6"/>
                    <a:pt x="0" y="6"/>
                  </a:cubicBezTo>
                  <a:cubicBezTo>
                    <a:pt x="0" y="6"/>
                    <a:pt x="0" y="6"/>
                    <a:pt x="0" y="6"/>
                  </a:cubicBezTo>
                  <a:cubicBezTo>
                    <a:pt x="0" y="4"/>
                    <a:pt x="1" y="2"/>
                    <a:pt x="2" y="0"/>
                  </a:cubicBezTo>
                  <a:cubicBezTo>
                    <a:pt x="2" y="0"/>
                    <a:pt x="2" y="0"/>
                    <a:pt x="2" y="0"/>
                  </a:cubicBezTo>
                  <a:cubicBezTo>
                    <a:pt x="3" y="0"/>
                    <a:pt x="3" y="0"/>
                    <a:pt x="3" y="0"/>
                  </a:cubicBezTo>
                  <a:cubicBezTo>
                    <a:pt x="2" y="2"/>
                    <a:pt x="1" y="4"/>
                    <a:pt x="1" y="6"/>
                  </a:cubicBezTo>
                  <a:cubicBezTo>
                    <a:pt x="1" y="6"/>
                    <a:pt x="1" y="6"/>
                    <a:pt x="0" y="6"/>
                  </a:cubicBezTo>
                  <a:cubicBezTo>
                    <a:pt x="0" y="6"/>
                    <a:pt x="0" y="6"/>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50" name="Freeform 483"/>
            <p:cNvSpPr>
              <a:spLocks/>
            </p:cNvSpPr>
            <p:nvPr/>
          </p:nvSpPr>
          <p:spPr bwMode="auto">
            <a:xfrm>
              <a:off x="3848" y="2203"/>
              <a:ext cx="5" cy="10"/>
            </a:xfrm>
            <a:custGeom>
              <a:avLst/>
              <a:gdLst>
                <a:gd name="T0" fmla="*/ 1 w 2"/>
                <a:gd name="T1" fmla="*/ 4 h 4"/>
                <a:gd name="T2" fmla="*/ 0 w 2"/>
                <a:gd name="T3" fmla="*/ 4 h 4"/>
                <a:gd name="T4" fmla="*/ 0 w 2"/>
                <a:gd name="T5" fmla="*/ 3 h 4"/>
                <a:gd name="T6" fmla="*/ 2 w 2"/>
                <a:gd name="T7" fmla="*/ 0 h 4"/>
                <a:gd name="T8" fmla="*/ 2 w 2"/>
                <a:gd name="T9" fmla="*/ 0 h 4"/>
                <a:gd name="T10" fmla="*/ 2 w 2"/>
                <a:gd name="T11" fmla="*/ 0 h 4"/>
                <a:gd name="T12" fmla="*/ 1 w 2"/>
                <a:gd name="T13" fmla="*/ 3 h 4"/>
                <a:gd name="T14" fmla="*/ 1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1" y="4"/>
                  </a:moveTo>
                  <a:cubicBezTo>
                    <a:pt x="1" y="4"/>
                    <a:pt x="1" y="4"/>
                    <a:pt x="0" y="4"/>
                  </a:cubicBezTo>
                  <a:cubicBezTo>
                    <a:pt x="0" y="4"/>
                    <a:pt x="0" y="3"/>
                    <a:pt x="0" y="3"/>
                  </a:cubicBezTo>
                  <a:cubicBezTo>
                    <a:pt x="2" y="0"/>
                    <a:pt x="2" y="0"/>
                    <a:pt x="2" y="0"/>
                  </a:cubicBezTo>
                  <a:cubicBezTo>
                    <a:pt x="2" y="0"/>
                    <a:pt x="2" y="0"/>
                    <a:pt x="2" y="0"/>
                  </a:cubicBezTo>
                  <a:cubicBezTo>
                    <a:pt x="2" y="0"/>
                    <a:pt x="2" y="0"/>
                    <a:pt x="2" y="0"/>
                  </a:cubicBezTo>
                  <a:cubicBezTo>
                    <a:pt x="1" y="3"/>
                    <a:pt x="1" y="3"/>
                    <a:pt x="1" y="3"/>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51" name="Freeform 484"/>
            <p:cNvSpPr>
              <a:spLocks/>
            </p:cNvSpPr>
            <p:nvPr/>
          </p:nvSpPr>
          <p:spPr bwMode="auto">
            <a:xfrm>
              <a:off x="3842" y="2168"/>
              <a:ext cx="3"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0"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52" name="Freeform 485"/>
            <p:cNvSpPr>
              <a:spLocks/>
            </p:cNvSpPr>
            <p:nvPr/>
          </p:nvSpPr>
          <p:spPr bwMode="auto">
            <a:xfrm>
              <a:off x="3842" y="2168"/>
              <a:ext cx="6" cy="7"/>
            </a:xfrm>
            <a:custGeom>
              <a:avLst/>
              <a:gdLst>
                <a:gd name="T0" fmla="*/ 1 w 2"/>
                <a:gd name="T1" fmla="*/ 3 h 3"/>
                <a:gd name="T2" fmla="*/ 1 w 2"/>
                <a:gd name="T3" fmla="*/ 3 h 3"/>
                <a:gd name="T4" fmla="*/ 1 w 2"/>
                <a:gd name="T5" fmla="*/ 2 h 3"/>
                <a:gd name="T6" fmla="*/ 1 w 2"/>
                <a:gd name="T7" fmla="*/ 1 h 3"/>
                <a:gd name="T8" fmla="*/ 2 w 2"/>
                <a:gd name="T9" fmla="*/ 0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1" y="3"/>
                  </a:cubicBezTo>
                  <a:cubicBezTo>
                    <a:pt x="0" y="3"/>
                    <a:pt x="0" y="3"/>
                    <a:pt x="1" y="2"/>
                  </a:cubicBezTo>
                  <a:cubicBezTo>
                    <a:pt x="1" y="2"/>
                    <a:pt x="1" y="1"/>
                    <a:pt x="1" y="1"/>
                  </a:cubicBezTo>
                  <a:cubicBezTo>
                    <a:pt x="1" y="1"/>
                    <a:pt x="1" y="0"/>
                    <a:pt x="2" y="0"/>
                  </a:cubicBezTo>
                  <a:cubicBezTo>
                    <a:pt x="2" y="1"/>
                    <a:pt x="2" y="1"/>
                    <a:pt x="2" y="1"/>
                  </a:cubicBezTo>
                  <a:cubicBezTo>
                    <a:pt x="2" y="2"/>
                    <a:pt x="2" y="2"/>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53" name="Freeform 486"/>
            <p:cNvSpPr>
              <a:spLocks/>
            </p:cNvSpPr>
            <p:nvPr/>
          </p:nvSpPr>
          <p:spPr bwMode="auto">
            <a:xfrm>
              <a:off x="3845" y="2173"/>
              <a:ext cx="5" cy="7"/>
            </a:xfrm>
            <a:custGeom>
              <a:avLst/>
              <a:gdLst>
                <a:gd name="T0" fmla="*/ 0 w 2"/>
                <a:gd name="T1" fmla="*/ 3 h 3"/>
                <a:gd name="T2" fmla="*/ 0 w 2"/>
                <a:gd name="T3" fmla="*/ 3 h 3"/>
                <a:gd name="T4" fmla="*/ 0 w 2"/>
                <a:gd name="T5" fmla="*/ 2 h 3"/>
                <a:gd name="T6" fmla="*/ 1 w 2"/>
                <a:gd name="T7" fmla="*/ 1 h 3"/>
                <a:gd name="T8" fmla="*/ 2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1" y="1"/>
                    <a:pt x="1" y="1"/>
                    <a:pt x="1" y="1"/>
                  </a:cubicBezTo>
                  <a:cubicBezTo>
                    <a:pt x="1" y="0"/>
                    <a:pt x="1" y="0"/>
                    <a:pt x="2" y="0"/>
                  </a:cubicBezTo>
                  <a:cubicBezTo>
                    <a:pt x="2" y="0"/>
                    <a:pt x="2" y="1"/>
                    <a:pt x="2" y="1"/>
                  </a:cubicBezTo>
                  <a:cubicBezTo>
                    <a:pt x="1" y="3"/>
                    <a:pt x="1" y="3"/>
                    <a:pt x="1" y="3"/>
                  </a:cubicBezTo>
                  <a:cubicBezTo>
                    <a:pt x="1" y="3"/>
                    <a:pt x="1"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54" name="Freeform 487"/>
            <p:cNvSpPr>
              <a:spLocks/>
            </p:cNvSpPr>
            <p:nvPr/>
          </p:nvSpPr>
          <p:spPr bwMode="auto">
            <a:xfrm>
              <a:off x="3848" y="2178"/>
              <a:ext cx="5" cy="10"/>
            </a:xfrm>
            <a:custGeom>
              <a:avLst/>
              <a:gdLst>
                <a:gd name="T0" fmla="*/ 0 w 2"/>
                <a:gd name="T1" fmla="*/ 4 h 4"/>
                <a:gd name="T2" fmla="*/ 0 w 2"/>
                <a:gd name="T3" fmla="*/ 3 h 4"/>
                <a:gd name="T4" fmla="*/ 0 w 2"/>
                <a:gd name="T5" fmla="*/ 3 h 4"/>
                <a:gd name="T6" fmla="*/ 1 w 2"/>
                <a:gd name="T7" fmla="*/ 0 h 4"/>
                <a:gd name="T8" fmla="*/ 1 w 2"/>
                <a:gd name="T9" fmla="*/ 0 h 4"/>
                <a:gd name="T10" fmla="*/ 2 w 2"/>
                <a:gd name="T11" fmla="*/ 1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3"/>
                  </a:cubicBezTo>
                  <a:cubicBezTo>
                    <a:pt x="0" y="3"/>
                    <a:pt x="0" y="3"/>
                    <a:pt x="0" y="3"/>
                  </a:cubicBezTo>
                  <a:cubicBezTo>
                    <a:pt x="1" y="0"/>
                    <a:pt x="1" y="0"/>
                    <a:pt x="1" y="0"/>
                  </a:cubicBezTo>
                  <a:cubicBezTo>
                    <a:pt x="1" y="0"/>
                    <a:pt x="1" y="0"/>
                    <a:pt x="1" y="0"/>
                  </a:cubicBezTo>
                  <a:cubicBezTo>
                    <a:pt x="2" y="0"/>
                    <a:pt x="2" y="1"/>
                    <a:pt x="2" y="1"/>
                  </a:cubicBezTo>
                  <a:cubicBezTo>
                    <a:pt x="1" y="3"/>
                    <a:pt x="1" y="3"/>
                    <a:pt x="1" y="3"/>
                  </a:cubicBezTo>
                  <a:cubicBezTo>
                    <a:pt x="0" y="3"/>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55" name="Freeform 488"/>
            <p:cNvSpPr>
              <a:spLocks/>
            </p:cNvSpPr>
            <p:nvPr/>
          </p:nvSpPr>
          <p:spPr bwMode="auto">
            <a:xfrm>
              <a:off x="3850" y="2183"/>
              <a:ext cx="5" cy="10"/>
            </a:xfrm>
            <a:custGeom>
              <a:avLst/>
              <a:gdLst>
                <a:gd name="T0" fmla="*/ 0 w 2"/>
                <a:gd name="T1" fmla="*/ 4 h 4"/>
                <a:gd name="T2" fmla="*/ 0 w 2"/>
                <a:gd name="T3" fmla="*/ 3 h 4"/>
                <a:gd name="T4" fmla="*/ 0 w 2"/>
                <a:gd name="T5" fmla="*/ 3 h 4"/>
                <a:gd name="T6" fmla="*/ 1 w 2"/>
                <a:gd name="T7" fmla="*/ 0 h 4"/>
                <a:gd name="T8" fmla="*/ 2 w 2"/>
                <a:gd name="T9" fmla="*/ 0 h 4"/>
                <a:gd name="T10" fmla="*/ 2 w 2"/>
                <a:gd name="T11" fmla="*/ 1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3"/>
                    <a:pt x="0" y="3"/>
                  </a:cubicBezTo>
                  <a:cubicBezTo>
                    <a:pt x="0" y="3"/>
                    <a:pt x="0" y="3"/>
                    <a:pt x="0" y="3"/>
                  </a:cubicBezTo>
                  <a:cubicBezTo>
                    <a:pt x="0" y="2"/>
                    <a:pt x="1" y="1"/>
                    <a:pt x="1" y="0"/>
                  </a:cubicBezTo>
                  <a:cubicBezTo>
                    <a:pt x="1" y="0"/>
                    <a:pt x="1" y="0"/>
                    <a:pt x="2" y="0"/>
                  </a:cubicBezTo>
                  <a:cubicBezTo>
                    <a:pt x="2" y="0"/>
                    <a:pt x="2" y="1"/>
                    <a:pt x="2" y="1"/>
                  </a:cubicBezTo>
                  <a:cubicBezTo>
                    <a:pt x="1" y="2"/>
                    <a:pt x="1" y="2"/>
                    <a:pt x="1" y="3"/>
                  </a:cubicBezTo>
                  <a:cubicBezTo>
                    <a:pt x="0" y="3"/>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56" name="Freeform 489"/>
            <p:cNvSpPr>
              <a:spLocks/>
            </p:cNvSpPr>
            <p:nvPr/>
          </p:nvSpPr>
          <p:spPr bwMode="auto">
            <a:xfrm>
              <a:off x="3850" y="2188"/>
              <a:ext cx="8" cy="10"/>
            </a:xfrm>
            <a:custGeom>
              <a:avLst/>
              <a:gdLst>
                <a:gd name="T0" fmla="*/ 1 w 3"/>
                <a:gd name="T1" fmla="*/ 4 h 4"/>
                <a:gd name="T2" fmla="*/ 1 w 3"/>
                <a:gd name="T3" fmla="*/ 4 h 4"/>
                <a:gd name="T4" fmla="*/ 1 w 3"/>
                <a:gd name="T5" fmla="*/ 3 h 4"/>
                <a:gd name="T6" fmla="*/ 2 w 3"/>
                <a:gd name="T7" fmla="*/ 0 h 4"/>
                <a:gd name="T8" fmla="*/ 3 w 3"/>
                <a:gd name="T9" fmla="*/ 0 h 4"/>
                <a:gd name="T10" fmla="*/ 3 w 3"/>
                <a:gd name="T11" fmla="*/ 1 h 4"/>
                <a:gd name="T12" fmla="*/ 1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1" y="4"/>
                    <a:pt x="0" y="3"/>
                    <a:pt x="1" y="3"/>
                  </a:cubicBezTo>
                  <a:cubicBezTo>
                    <a:pt x="1" y="2"/>
                    <a:pt x="1" y="1"/>
                    <a:pt x="2" y="0"/>
                  </a:cubicBezTo>
                  <a:cubicBezTo>
                    <a:pt x="2" y="0"/>
                    <a:pt x="2" y="0"/>
                    <a:pt x="3" y="0"/>
                  </a:cubicBezTo>
                  <a:cubicBezTo>
                    <a:pt x="3" y="0"/>
                    <a:pt x="3" y="0"/>
                    <a:pt x="3" y="1"/>
                  </a:cubicBezTo>
                  <a:cubicBezTo>
                    <a:pt x="2" y="2"/>
                    <a:pt x="2" y="2"/>
                    <a:pt x="1" y="3"/>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57" name="Freeform 490"/>
            <p:cNvSpPr>
              <a:spLocks/>
            </p:cNvSpPr>
            <p:nvPr/>
          </p:nvSpPr>
          <p:spPr bwMode="auto">
            <a:xfrm>
              <a:off x="3853" y="2193"/>
              <a:ext cx="7" cy="10"/>
            </a:xfrm>
            <a:custGeom>
              <a:avLst/>
              <a:gdLst>
                <a:gd name="T0" fmla="*/ 1 w 3"/>
                <a:gd name="T1" fmla="*/ 4 h 4"/>
                <a:gd name="T2" fmla="*/ 1 w 3"/>
                <a:gd name="T3" fmla="*/ 4 h 4"/>
                <a:gd name="T4" fmla="*/ 0 w 3"/>
                <a:gd name="T5" fmla="*/ 4 h 4"/>
                <a:gd name="T6" fmla="*/ 1 w 3"/>
                <a:gd name="T7" fmla="*/ 2 h 4"/>
                <a:gd name="T8" fmla="*/ 1 w 3"/>
                <a:gd name="T9" fmla="*/ 1 h 4"/>
                <a:gd name="T10" fmla="*/ 2 w 3"/>
                <a:gd name="T11" fmla="*/ 0 h 4"/>
                <a:gd name="T12" fmla="*/ 2 w 3"/>
                <a:gd name="T13" fmla="*/ 0 h 4"/>
                <a:gd name="T14" fmla="*/ 3 w 3"/>
                <a:gd name="T15" fmla="*/ 0 h 4"/>
                <a:gd name="T16" fmla="*/ 2 w 3"/>
                <a:gd name="T17" fmla="*/ 2 h 4"/>
                <a:gd name="T18" fmla="*/ 2 w 3"/>
                <a:gd name="T19" fmla="*/ 2 h 4"/>
                <a:gd name="T20" fmla="*/ 1 w 3"/>
                <a:gd name="T21" fmla="*/ 4 h 4"/>
                <a:gd name="T22" fmla="*/ 1 w 3"/>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4">
                  <a:moveTo>
                    <a:pt x="1" y="4"/>
                  </a:moveTo>
                  <a:cubicBezTo>
                    <a:pt x="1" y="4"/>
                    <a:pt x="1" y="4"/>
                    <a:pt x="1" y="4"/>
                  </a:cubicBezTo>
                  <a:cubicBezTo>
                    <a:pt x="0" y="4"/>
                    <a:pt x="0" y="4"/>
                    <a:pt x="0" y="4"/>
                  </a:cubicBezTo>
                  <a:cubicBezTo>
                    <a:pt x="0" y="3"/>
                    <a:pt x="1" y="2"/>
                    <a:pt x="1" y="2"/>
                  </a:cubicBezTo>
                  <a:cubicBezTo>
                    <a:pt x="1" y="1"/>
                    <a:pt x="1" y="1"/>
                    <a:pt x="1" y="1"/>
                  </a:cubicBezTo>
                  <a:cubicBezTo>
                    <a:pt x="2" y="1"/>
                    <a:pt x="2" y="1"/>
                    <a:pt x="2" y="0"/>
                  </a:cubicBezTo>
                  <a:cubicBezTo>
                    <a:pt x="2" y="0"/>
                    <a:pt x="2" y="0"/>
                    <a:pt x="2" y="0"/>
                  </a:cubicBezTo>
                  <a:cubicBezTo>
                    <a:pt x="2" y="0"/>
                    <a:pt x="3" y="0"/>
                    <a:pt x="3" y="0"/>
                  </a:cubicBezTo>
                  <a:cubicBezTo>
                    <a:pt x="3" y="1"/>
                    <a:pt x="2" y="1"/>
                    <a:pt x="2" y="2"/>
                  </a:cubicBezTo>
                  <a:cubicBezTo>
                    <a:pt x="2" y="2"/>
                    <a:pt x="2" y="2"/>
                    <a:pt x="2" y="2"/>
                  </a:cubicBezTo>
                  <a:cubicBezTo>
                    <a:pt x="2" y="3"/>
                    <a:pt x="1"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58" name="Freeform 491"/>
            <p:cNvSpPr>
              <a:spLocks/>
            </p:cNvSpPr>
            <p:nvPr/>
          </p:nvSpPr>
          <p:spPr bwMode="auto">
            <a:xfrm>
              <a:off x="3855" y="2200"/>
              <a:ext cx="5" cy="8"/>
            </a:xfrm>
            <a:custGeom>
              <a:avLst/>
              <a:gdLst>
                <a:gd name="T0" fmla="*/ 0 w 2"/>
                <a:gd name="T1" fmla="*/ 3 h 3"/>
                <a:gd name="T2" fmla="*/ 0 w 2"/>
                <a:gd name="T3" fmla="*/ 2 h 3"/>
                <a:gd name="T4" fmla="*/ 0 w 2"/>
                <a:gd name="T5" fmla="*/ 2 h 3"/>
                <a:gd name="T6" fmla="*/ 1 w 2"/>
                <a:gd name="T7" fmla="*/ 0 h 3"/>
                <a:gd name="T8" fmla="*/ 2 w 2"/>
                <a:gd name="T9" fmla="*/ 0 h 3"/>
                <a:gd name="T10" fmla="*/ 2 w 2"/>
                <a:gd name="T11" fmla="*/ 0 h 3"/>
                <a:gd name="T12" fmla="*/ 1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2"/>
                  </a:cubicBezTo>
                  <a:cubicBezTo>
                    <a:pt x="0" y="2"/>
                    <a:pt x="0" y="2"/>
                    <a:pt x="0" y="2"/>
                  </a:cubicBezTo>
                  <a:cubicBezTo>
                    <a:pt x="1" y="0"/>
                    <a:pt x="1" y="0"/>
                    <a:pt x="1" y="0"/>
                  </a:cubicBezTo>
                  <a:cubicBezTo>
                    <a:pt x="1" y="0"/>
                    <a:pt x="1" y="0"/>
                    <a:pt x="2" y="0"/>
                  </a:cubicBezTo>
                  <a:cubicBezTo>
                    <a:pt x="2" y="0"/>
                    <a:pt x="2" y="0"/>
                    <a:pt x="2" y="0"/>
                  </a:cubicBezTo>
                  <a:cubicBezTo>
                    <a:pt x="1" y="2"/>
                    <a:pt x="1" y="2"/>
                    <a:pt x="1" y="2"/>
                  </a:cubicBezTo>
                  <a:cubicBezTo>
                    <a:pt x="1" y="2"/>
                    <a:pt x="1"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59" name="Freeform 492"/>
            <p:cNvSpPr>
              <a:spLocks/>
            </p:cNvSpPr>
            <p:nvPr/>
          </p:nvSpPr>
          <p:spPr bwMode="auto">
            <a:xfrm>
              <a:off x="3848" y="2157"/>
              <a:ext cx="2" cy="5"/>
            </a:xfrm>
            <a:custGeom>
              <a:avLst/>
              <a:gdLst>
                <a:gd name="T0" fmla="*/ 0 w 1"/>
                <a:gd name="T1" fmla="*/ 2 h 2"/>
                <a:gd name="T2" fmla="*/ 0 w 1"/>
                <a:gd name="T3" fmla="*/ 2 h 2"/>
                <a:gd name="T4" fmla="*/ 1 w 1"/>
                <a:gd name="T5" fmla="*/ 1 h 2"/>
                <a:gd name="T6" fmla="*/ 1 w 1"/>
                <a:gd name="T7" fmla="*/ 1 h 2"/>
                <a:gd name="T8" fmla="*/ 1 w 1"/>
                <a:gd name="T9" fmla="*/ 1 h 2"/>
                <a:gd name="T10" fmla="*/ 1 w 1"/>
                <a:gd name="T11" fmla="*/ 2 h 2"/>
                <a:gd name="T12" fmla="*/ 0 w 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2"/>
                  </a:moveTo>
                  <a:cubicBezTo>
                    <a:pt x="0" y="2"/>
                    <a:pt x="0" y="2"/>
                    <a:pt x="0" y="2"/>
                  </a:cubicBezTo>
                  <a:cubicBezTo>
                    <a:pt x="0" y="1"/>
                    <a:pt x="0" y="1"/>
                    <a:pt x="1" y="1"/>
                  </a:cubicBezTo>
                  <a:cubicBezTo>
                    <a:pt x="1" y="0"/>
                    <a:pt x="1" y="0"/>
                    <a:pt x="1" y="1"/>
                  </a:cubicBezTo>
                  <a:cubicBezTo>
                    <a:pt x="1" y="1"/>
                    <a:pt x="1" y="1"/>
                    <a:pt x="1" y="1"/>
                  </a:cubicBezTo>
                  <a:cubicBezTo>
                    <a:pt x="1" y="1"/>
                    <a:pt x="1" y="2"/>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60" name="Freeform 493"/>
            <p:cNvSpPr>
              <a:spLocks/>
            </p:cNvSpPr>
            <p:nvPr/>
          </p:nvSpPr>
          <p:spPr bwMode="auto">
            <a:xfrm>
              <a:off x="3850" y="2160"/>
              <a:ext cx="5" cy="5"/>
            </a:xfrm>
            <a:custGeom>
              <a:avLst/>
              <a:gdLst>
                <a:gd name="T0" fmla="*/ 1 w 2"/>
                <a:gd name="T1" fmla="*/ 2 h 2"/>
                <a:gd name="T2" fmla="*/ 1 w 2"/>
                <a:gd name="T3" fmla="*/ 2 h 2"/>
                <a:gd name="T4" fmla="*/ 0 w 2"/>
                <a:gd name="T5" fmla="*/ 1 h 2"/>
                <a:gd name="T6" fmla="*/ 1 w 2"/>
                <a:gd name="T7" fmla="*/ 0 h 2"/>
                <a:gd name="T8" fmla="*/ 1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1"/>
                  </a:cubicBezTo>
                  <a:cubicBezTo>
                    <a:pt x="1" y="1"/>
                    <a:pt x="1" y="1"/>
                    <a:pt x="1" y="0"/>
                  </a:cubicBezTo>
                  <a:cubicBezTo>
                    <a:pt x="1" y="0"/>
                    <a:pt x="1" y="0"/>
                    <a:pt x="1"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61" name="Freeform 494"/>
            <p:cNvSpPr>
              <a:spLocks/>
            </p:cNvSpPr>
            <p:nvPr/>
          </p:nvSpPr>
          <p:spPr bwMode="auto">
            <a:xfrm>
              <a:off x="3855" y="2162"/>
              <a:ext cx="5" cy="6"/>
            </a:xfrm>
            <a:custGeom>
              <a:avLst/>
              <a:gdLst>
                <a:gd name="T0" fmla="*/ 1 w 2"/>
                <a:gd name="T1" fmla="*/ 2 h 2"/>
                <a:gd name="T2" fmla="*/ 1 w 2"/>
                <a:gd name="T3" fmla="*/ 2 h 2"/>
                <a:gd name="T4" fmla="*/ 0 w 2"/>
                <a:gd name="T5" fmla="*/ 1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1"/>
                    <a:pt x="1" y="0"/>
                  </a:cubicBezTo>
                  <a:cubicBezTo>
                    <a:pt x="1" y="0"/>
                    <a:pt x="1" y="0"/>
                    <a:pt x="2" y="0"/>
                  </a:cubicBezTo>
                  <a:cubicBezTo>
                    <a:pt x="2" y="0"/>
                    <a:pt x="2" y="0"/>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62" name="Freeform 495"/>
            <p:cNvSpPr>
              <a:spLocks/>
            </p:cNvSpPr>
            <p:nvPr/>
          </p:nvSpPr>
          <p:spPr bwMode="auto">
            <a:xfrm>
              <a:off x="3860" y="2162"/>
              <a:ext cx="5" cy="8"/>
            </a:xfrm>
            <a:custGeom>
              <a:avLst/>
              <a:gdLst>
                <a:gd name="T0" fmla="*/ 0 w 2"/>
                <a:gd name="T1" fmla="*/ 3 h 3"/>
                <a:gd name="T2" fmla="*/ 0 w 2"/>
                <a:gd name="T3" fmla="*/ 3 h 3"/>
                <a:gd name="T4" fmla="*/ 0 w 2"/>
                <a:gd name="T5" fmla="*/ 2 h 3"/>
                <a:gd name="T6" fmla="*/ 1 w 2"/>
                <a:gd name="T7" fmla="*/ 1 h 3"/>
                <a:gd name="T8" fmla="*/ 1 w 2"/>
                <a:gd name="T9" fmla="*/ 0 h 3"/>
                <a:gd name="T10" fmla="*/ 2 w 2"/>
                <a:gd name="T11" fmla="*/ 1 h 3"/>
                <a:gd name="T12" fmla="*/ 1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2"/>
                    <a:pt x="0" y="2"/>
                  </a:cubicBezTo>
                  <a:cubicBezTo>
                    <a:pt x="1" y="1"/>
                    <a:pt x="1" y="1"/>
                    <a:pt x="1" y="1"/>
                  </a:cubicBezTo>
                  <a:cubicBezTo>
                    <a:pt x="1" y="0"/>
                    <a:pt x="1" y="0"/>
                    <a:pt x="1" y="0"/>
                  </a:cubicBezTo>
                  <a:cubicBezTo>
                    <a:pt x="2" y="1"/>
                    <a:pt x="2" y="1"/>
                    <a:pt x="2" y="1"/>
                  </a:cubicBezTo>
                  <a:cubicBezTo>
                    <a:pt x="1" y="2"/>
                    <a:pt x="1" y="2"/>
                    <a:pt x="1" y="2"/>
                  </a:cubicBezTo>
                  <a:cubicBezTo>
                    <a:pt x="1" y="3"/>
                    <a:pt x="1"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63" name="Freeform 496"/>
            <p:cNvSpPr>
              <a:spLocks/>
            </p:cNvSpPr>
            <p:nvPr/>
          </p:nvSpPr>
          <p:spPr bwMode="auto">
            <a:xfrm>
              <a:off x="3865" y="2165"/>
              <a:ext cx="5" cy="8"/>
            </a:xfrm>
            <a:custGeom>
              <a:avLst/>
              <a:gdLst>
                <a:gd name="T0" fmla="*/ 1 w 2"/>
                <a:gd name="T1" fmla="*/ 3 h 3"/>
                <a:gd name="T2" fmla="*/ 0 w 2"/>
                <a:gd name="T3" fmla="*/ 3 h 3"/>
                <a:gd name="T4" fmla="*/ 0 w 2"/>
                <a:gd name="T5" fmla="*/ 2 h 3"/>
                <a:gd name="T6" fmla="*/ 1 w 2"/>
                <a:gd name="T7" fmla="*/ 1 h 3"/>
                <a:gd name="T8" fmla="*/ 2 w 2"/>
                <a:gd name="T9" fmla="*/ 0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0" y="3"/>
                    <a:pt x="0" y="3"/>
                  </a:cubicBezTo>
                  <a:cubicBezTo>
                    <a:pt x="0" y="3"/>
                    <a:pt x="0" y="2"/>
                    <a:pt x="0" y="2"/>
                  </a:cubicBezTo>
                  <a:cubicBezTo>
                    <a:pt x="1" y="1"/>
                    <a:pt x="1" y="1"/>
                    <a:pt x="1" y="1"/>
                  </a:cubicBezTo>
                  <a:cubicBezTo>
                    <a:pt x="1" y="0"/>
                    <a:pt x="1" y="0"/>
                    <a:pt x="2" y="0"/>
                  </a:cubicBezTo>
                  <a:cubicBezTo>
                    <a:pt x="2" y="0"/>
                    <a:pt x="2"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64" name="Freeform 497"/>
            <p:cNvSpPr>
              <a:spLocks/>
            </p:cNvSpPr>
            <p:nvPr/>
          </p:nvSpPr>
          <p:spPr bwMode="auto">
            <a:xfrm>
              <a:off x="3870" y="2168"/>
              <a:ext cx="3"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0" y="0"/>
                  </a:cubicBezTo>
                  <a:cubicBezTo>
                    <a:pt x="1" y="0"/>
                    <a:pt x="1" y="0"/>
                    <a:pt x="1" y="0"/>
                  </a:cubicBezTo>
                  <a:cubicBezTo>
                    <a:pt x="1"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65" name="Freeform 498"/>
            <p:cNvSpPr>
              <a:spLocks/>
            </p:cNvSpPr>
            <p:nvPr/>
          </p:nvSpPr>
          <p:spPr bwMode="auto">
            <a:xfrm>
              <a:off x="3875" y="2170"/>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1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1"/>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66" name="Freeform 499"/>
            <p:cNvSpPr>
              <a:spLocks/>
            </p:cNvSpPr>
            <p:nvPr/>
          </p:nvSpPr>
          <p:spPr bwMode="auto">
            <a:xfrm>
              <a:off x="3880" y="2170"/>
              <a:ext cx="5" cy="8"/>
            </a:xfrm>
            <a:custGeom>
              <a:avLst/>
              <a:gdLst>
                <a:gd name="T0" fmla="*/ 0 w 2"/>
                <a:gd name="T1" fmla="*/ 3 h 3"/>
                <a:gd name="T2" fmla="*/ 0 w 2"/>
                <a:gd name="T3" fmla="*/ 3 h 3"/>
                <a:gd name="T4" fmla="*/ 0 w 2"/>
                <a:gd name="T5" fmla="*/ 3 h 3"/>
                <a:gd name="T6" fmla="*/ 1 w 2"/>
                <a:gd name="T7" fmla="*/ 0 h 3"/>
                <a:gd name="T8" fmla="*/ 2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0" y="2"/>
                    <a:pt x="1" y="1"/>
                    <a:pt x="1" y="0"/>
                  </a:cubicBezTo>
                  <a:cubicBezTo>
                    <a:pt x="1" y="0"/>
                    <a:pt x="2" y="0"/>
                    <a:pt x="2" y="0"/>
                  </a:cubicBezTo>
                  <a:cubicBezTo>
                    <a:pt x="2" y="1"/>
                    <a:pt x="2" y="1"/>
                    <a:pt x="2" y="1"/>
                  </a:cubicBezTo>
                  <a:cubicBezTo>
                    <a:pt x="1" y="2"/>
                    <a:pt x="1" y="2"/>
                    <a:pt x="1" y="3"/>
                  </a:cubicBezTo>
                  <a:cubicBezTo>
                    <a:pt x="1"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67" name="Freeform 500"/>
            <p:cNvSpPr>
              <a:spLocks/>
            </p:cNvSpPr>
            <p:nvPr/>
          </p:nvSpPr>
          <p:spPr bwMode="auto">
            <a:xfrm>
              <a:off x="3883" y="2175"/>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2"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68" name="Freeform 501"/>
            <p:cNvSpPr>
              <a:spLocks/>
            </p:cNvSpPr>
            <p:nvPr/>
          </p:nvSpPr>
          <p:spPr bwMode="auto">
            <a:xfrm>
              <a:off x="3860" y="2193"/>
              <a:ext cx="8" cy="15"/>
            </a:xfrm>
            <a:custGeom>
              <a:avLst/>
              <a:gdLst>
                <a:gd name="T0" fmla="*/ 1 w 3"/>
                <a:gd name="T1" fmla="*/ 6 h 6"/>
                <a:gd name="T2" fmla="*/ 1 w 3"/>
                <a:gd name="T3" fmla="*/ 6 h 6"/>
                <a:gd name="T4" fmla="*/ 0 w 3"/>
                <a:gd name="T5" fmla="*/ 6 h 6"/>
                <a:gd name="T6" fmla="*/ 2 w 3"/>
                <a:gd name="T7" fmla="*/ 1 h 6"/>
                <a:gd name="T8" fmla="*/ 2 w 3"/>
                <a:gd name="T9" fmla="*/ 0 h 6"/>
                <a:gd name="T10" fmla="*/ 3 w 3"/>
                <a:gd name="T11" fmla="*/ 1 h 6"/>
                <a:gd name="T12" fmla="*/ 1 w 3"/>
                <a:gd name="T13" fmla="*/ 6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1" y="6"/>
                    <a:pt x="1" y="6"/>
                  </a:cubicBezTo>
                  <a:cubicBezTo>
                    <a:pt x="0" y="6"/>
                    <a:pt x="0" y="6"/>
                    <a:pt x="0" y="6"/>
                  </a:cubicBezTo>
                  <a:cubicBezTo>
                    <a:pt x="2" y="1"/>
                    <a:pt x="2" y="1"/>
                    <a:pt x="2" y="1"/>
                  </a:cubicBezTo>
                  <a:cubicBezTo>
                    <a:pt x="2" y="0"/>
                    <a:pt x="2" y="0"/>
                    <a:pt x="2" y="0"/>
                  </a:cubicBezTo>
                  <a:cubicBezTo>
                    <a:pt x="3" y="0"/>
                    <a:pt x="3" y="1"/>
                    <a:pt x="3" y="1"/>
                  </a:cubicBezTo>
                  <a:cubicBezTo>
                    <a:pt x="1" y="6"/>
                    <a:pt x="1" y="6"/>
                    <a:pt x="1"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69" name="Freeform 502"/>
            <p:cNvSpPr>
              <a:spLocks/>
            </p:cNvSpPr>
            <p:nvPr/>
          </p:nvSpPr>
          <p:spPr bwMode="auto">
            <a:xfrm>
              <a:off x="3865" y="2190"/>
              <a:ext cx="5" cy="18"/>
            </a:xfrm>
            <a:custGeom>
              <a:avLst/>
              <a:gdLst>
                <a:gd name="T0" fmla="*/ 0 w 2"/>
                <a:gd name="T1" fmla="*/ 7 h 7"/>
                <a:gd name="T2" fmla="*/ 0 w 2"/>
                <a:gd name="T3" fmla="*/ 7 h 7"/>
                <a:gd name="T4" fmla="*/ 0 w 2"/>
                <a:gd name="T5" fmla="*/ 6 h 7"/>
                <a:gd name="T6" fmla="*/ 2 w 2"/>
                <a:gd name="T7" fmla="*/ 1 h 7"/>
                <a:gd name="T8" fmla="*/ 2 w 2"/>
                <a:gd name="T9" fmla="*/ 0 h 7"/>
                <a:gd name="T10" fmla="*/ 2 w 2"/>
                <a:gd name="T11" fmla="*/ 1 h 7"/>
                <a:gd name="T12" fmla="*/ 1 w 2"/>
                <a:gd name="T13" fmla="*/ 6 h 7"/>
                <a:gd name="T14" fmla="*/ 1 w 2"/>
                <a:gd name="T15" fmla="*/ 6 h 7"/>
                <a:gd name="T16" fmla="*/ 1 w 2"/>
                <a:gd name="T17" fmla="*/ 7 h 7"/>
                <a:gd name="T18" fmla="*/ 0 w 2"/>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7"/>
                  </a:moveTo>
                  <a:cubicBezTo>
                    <a:pt x="0" y="7"/>
                    <a:pt x="0" y="7"/>
                    <a:pt x="0" y="7"/>
                  </a:cubicBezTo>
                  <a:cubicBezTo>
                    <a:pt x="0" y="7"/>
                    <a:pt x="0" y="6"/>
                    <a:pt x="0" y="6"/>
                  </a:cubicBezTo>
                  <a:cubicBezTo>
                    <a:pt x="1" y="4"/>
                    <a:pt x="1" y="3"/>
                    <a:pt x="2" y="1"/>
                  </a:cubicBezTo>
                  <a:cubicBezTo>
                    <a:pt x="2" y="1"/>
                    <a:pt x="2" y="0"/>
                    <a:pt x="2" y="0"/>
                  </a:cubicBezTo>
                  <a:cubicBezTo>
                    <a:pt x="2" y="0"/>
                    <a:pt x="2" y="1"/>
                    <a:pt x="2" y="1"/>
                  </a:cubicBezTo>
                  <a:cubicBezTo>
                    <a:pt x="2" y="3"/>
                    <a:pt x="1" y="4"/>
                    <a:pt x="1" y="6"/>
                  </a:cubicBezTo>
                  <a:cubicBezTo>
                    <a:pt x="1" y="6"/>
                    <a:pt x="1" y="6"/>
                    <a:pt x="1" y="6"/>
                  </a:cubicBezTo>
                  <a:cubicBezTo>
                    <a:pt x="1" y="7"/>
                    <a:pt x="1" y="7"/>
                    <a:pt x="1" y="7"/>
                  </a:cubicBezTo>
                  <a:cubicBezTo>
                    <a:pt x="1" y="7"/>
                    <a:pt x="0" y="7"/>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70" name="Freeform 503"/>
            <p:cNvSpPr>
              <a:spLocks/>
            </p:cNvSpPr>
            <p:nvPr/>
          </p:nvSpPr>
          <p:spPr bwMode="auto">
            <a:xfrm>
              <a:off x="3870" y="2188"/>
              <a:ext cx="5" cy="17"/>
            </a:xfrm>
            <a:custGeom>
              <a:avLst/>
              <a:gdLst>
                <a:gd name="T0" fmla="*/ 0 w 2"/>
                <a:gd name="T1" fmla="*/ 7 h 7"/>
                <a:gd name="T2" fmla="*/ 0 w 2"/>
                <a:gd name="T3" fmla="*/ 7 h 7"/>
                <a:gd name="T4" fmla="*/ 0 w 2"/>
                <a:gd name="T5" fmla="*/ 6 h 7"/>
                <a:gd name="T6" fmla="*/ 1 w 2"/>
                <a:gd name="T7" fmla="*/ 1 h 7"/>
                <a:gd name="T8" fmla="*/ 2 w 2"/>
                <a:gd name="T9" fmla="*/ 0 h 7"/>
                <a:gd name="T10" fmla="*/ 2 w 2"/>
                <a:gd name="T11" fmla="*/ 1 h 7"/>
                <a:gd name="T12" fmla="*/ 1 w 2"/>
                <a:gd name="T13" fmla="*/ 6 h 7"/>
                <a:gd name="T14" fmla="*/ 1 w 2"/>
                <a:gd name="T15" fmla="*/ 6 h 7"/>
                <a:gd name="T16" fmla="*/ 1 w 2"/>
                <a:gd name="T17" fmla="*/ 7 h 7"/>
                <a:gd name="T18" fmla="*/ 0 w 2"/>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7"/>
                  </a:moveTo>
                  <a:cubicBezTo>
                    <a:pt x="0" y="7"/>
                    <a:pt x="0" y="7"/>
                    <a:pt x="0" y="7"/>
                  </a:cubicBezTo>
                  <a:cubicBezTo>
                    <a:pt x="0" y="7"/>
                    <a:pt x="0" y="6"/>
                    <a:pt x="0" y="6"/>
                  </a:cubicBezTo>
                  <a:cubicBezTo>
                    <a:pt x="0" y="4"/>
                    <a:pt x="1" y="2"/>
                    <a:pt x="1" y="1"/>
                  </a:cubicBezTo>
                  <a:cubicBezTo>
                    <a:pt x="2" y="0"/>
                    <a:pt x="2" y="0"/>
                    <a:pt x="2" y="0"/>
                  </a:cubicBezTo>
                  <a:cubicBezTo>
                    <a:pt x="2" y="0"/>
                    <a:pt x="2" y="1"/>
                    <a:pt x="2" y="1"/>
                  </a:cubicBezTo>
                  <a:cubicBezTo>
                    <a:pt x="2" y="2"/>
                    <a:pt x="1" y="4"/>
                    <a:pt x="1" y="6"/>
                  </a:cubicBezTo>
                  <a:cubicBezTo>
                    <a:pt x="1" y="6"/>
                    <a:pt x="1" y="6"/>
                    <a:pt x="1" y="6"/>
                  </a:cubicBezTo>
                  <a:cubicBezTo>
                    <a:pt x="1" y="7"/>
                    <a:pt x="1" y="7"/>
                    <a:pt x="1" y="7"/>
                  </a:cubicBezTo>
                  <a:cubicBezTo>
                    <a:pt x="0" y="7"/>
                    <a:pt x="0" y="7"/>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71" name="Freeform 504"/>
            <p:cNvSpPr>
              <a:spLocks/>
            </p:cNvSpPr>
            <p:nvPr/>
          </p:nvSpPr>
          <p:spPr bwMode="auto">
            <a:xfrm>
              <a:off x="3875" y="2183"/>
              <a:ext cx="5" cy="17"/>
            </a:xfrm>
            <a:custGeom>
              <a:avLst/>
              <a:gdLst>
                <a:gd name="T0" fmla="*/ 0 w 2"/>
                <a:gd name="T1" fmla="*/ 7 h 7"/>
                <a:gd name="T2" fmla="*/ 0 w 2"/>
                <a:gd name="T3" fmla="*/ 7 h 7"/>
                <a:gd name="T4" fmla="*/ 0 w 2"/>
                <a:gd name="T5" fmla="*/ 6 h 7"/>
                <a:gd name="T6" fmla="*/ 1 w 2"/>
                <a:gd name="T7" fmla="*/ 1 h 7"/>
                <a:gd name="T8" fmla="*/ 2 w 2"/>
                <a:gd name="T9" fmla="*/ 0 h 7"/>
                <a:gd name="T10" fmla="*/ 2 w 2"/>
                <a:gd name="T11" fmla="*/ 1 h 7"/>
                <a:gd name="T12" fmla="*/ 1 w 2"/>
                <a:gd name="T13" fmla="*/ 7 h 7"/>
                <a:gd name="T14" fmla="*/ 0 w 2"/>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7">
                  <a:moveTo>
                    <a:pt x="0" y="7"/>
                  </a:moveTo>
                  <a:cubicBezTo>
                    <a:pt x="0" y="7"/>
                    <a:pt x="0" y="7"/>
                    <a:pt x="0" y="7"/>
                  </a:cubicBezTo>
                  <a:cubicBezTo>
                    <a:pt x="0" y="7"/>
                    <a:pt x="0" y="7"/>
                    <a:pt x="0" y="6"/>
                  </a:cubicBezTo>
                  <a:cubicBezTo>
                    <a:pt x="1" y="4"/>
                    <a:pt x="1" y="3"/>
                    <a:pt x="1" y="1"/>
                  </a:cubicBezTo>
                  <a:cubicBezTo>
                    <a:pt x="2" y="0"/>
                    <a:pt x="2" y="0"/>
                    <a:pt x="2" y="0"/>
                  </a:cubicBezTo>
                  <a:cubicBezTo>
                    <a:pt x="2" y="0"/>
                    <a:pt x="2" y="0"/>
                    <a:pt x="2" y="1"/>
                  </a:cubicBezTo>
                  <a:cubicBezTo>
                    <a:pt x="2" y="3"/>
                    <a:pt x="1" y="5"/>
                    <a:pt x="1" y="7"/>
                  </a:cubicBezTo>
                  <a:cubicBezTo>
                    <a:pt x="1" y="7"/>
                    <a:pt x="0" y="7"/>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72" name="Freeform 505"/>
            <p:cNvSpPr>
              <a:spLocks/>
            </p:cNvSpPr>
            <p:nvPr/>
          </p:nvSpPr>
          <p:spPr bwMode="auto">
            <a:xfrm>
              <a:off x="3845" y="2147"/>
              <a:ext cx="5" cy="10"/>
            </a:xfrm>
            <a:custGeom>
              <a:avLst/>
              <a:gdLst>
                <a:gd name="T0" fmla="*/ 1 w 2"/>
                <a:gd name="T1" fmla="*/ 4 h 4"/>
                <a:gd name="T2" fmla="*/ 1 w 2"/>
                <a:gd name="T3" fmla="*/ 4 h 4"/>
                <a:gd name="T4" fmla="*/ 0 w 2"/>
                <a:gd name="T5" fmla="*/ 4 h 4"/>
                <a:gd name="T6" fmla="*/ 1 w 2"/>
                <a:gd name="T7" fmla="*/ 0 h 4"/>
                <a:gd name="T8" fmla="*/ 2 w 2"/>
                <a:gd name="T9" fmla="*/ 0 h 4"/>
                <a:gd name="T10" fmla="*/ 2 w 2"/>
                <a:gd name="T11" fmla="*/ 1 h 4"/>
                <a:gd name="T12" fmla="*/ 1 w 2"/>
                <a:gd name="T13" fmla="*/ 4 h 4"/>
                <a:gd name="T14" fmla="*/ 1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1" y="4"/>
                  </a:moveTo>
                  <a:cubicBezTo>
                    <a:pt x="1" y="4"/>
                    <a:pt x="1" y="4"/>
                    <a:pt x="1" y="4"/>
                  </a:cubicBezTo>
                  <a:cubicBezTo>
                    <a:pt x="0" y="4"/>
                    <a:pt x="0" y="4"/>
                    <a:pt x="0" y="4"/>
                  </a:cubicBezTo>
                  <a:cubicBezTo>
                    <a:pt x="0" y="3"/>
                    <a:pt x="1" y="1"/>
                    <a:pt x="1" y="0"/>
                  </a:cubicBezTo>
                  <a:cubicBezTo>
                    <a:pt x="1" y="0"/>
                    <a:pt x="2" y="0"/>
                    <a:pt x="2" y="0"/>
                  </a:cubicBezTo>
                  <a:cubicBezTo>
                    <a:pt x="2" y="0"/>
                    <a:pt x="2" y="1"/>
                    <a:pt x="2" y="1"/>
                  </a:cubicBezTo>
                  <a:cubicBezTo>
                    <a:pt x="2" y="2"/>
                    <a:pt x="1"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73" name="Freeform 506"/>
            <p:cNvSpPr>
              <a:spLocks/>
            </p:cNvSpPr>
            <p:nvPr/>
          </p:nvSpPr>
          <p:spPr bwMode="auto">
            <a:xfrm>
              <a:off x="3853" y="2145"/>
              <a:ext cx="5" cy="10"/>
            </a:xfrm>
            <a:custGeom>
              <a:avLst/>
              <a:gdLst>
                <a:gd name="T0" fmla="*/ 0 w 2"/>
                <a:gd name="T1" fmla="*/ 4 h 4"/>
                <a:gd name="T2" fmla="*/ 0 w 2"/>
                <a:gd name="T3" fmla="*/ 4 h 4"/>
                <a:gd name="T4" fmla="*/ 0 w 2"/>
                <a:gd name="T5" fmla="*/ 3 h 4"/>
                <a:gd name="T6" fmla="*/ 1 w 2"/>
                <a:gd name="T7" fmla="*/ 0 h 4"/>
                <a:gd name="T8" fmla="*/ 2 w 2"/>
                <a:gd name="T9" fmla="*/ 0 h 4"/>
                <a:gd name="T10" fmla="*/ 2 w 2"/>
                <a:gd name="T11" fmla="*/ 0 h 4"/>
                <a:gd name="T12" fmla="*/ 1 w 2"/>
                <a:gd name="T13" fmla="*/ 4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4"/>
                  </a:cubicBezTo>
                  <a:cubicBezTo>
                    <a:pt x="0" y="4"/>
                    <a:pt x="0" y="4"/>
                    <a:pt x="0" y="3"/>
                  </a:cubicBezTo>
                  <a:cubicBezTo>
                    <a:pt x="0" y="2"/>
                    <a:pt x="1" y="1"/>
                    <a:pt x="1" y="0"/>
                  </a:cubicBezTo>
                  <a:cubicBezTo>
                    <a:pt x="1" y="0"/>
                    <a:pt x="1" y="0"/>
                    <a:pt x="2" y="0"/>
                  </a:cubicBezTo>
                  <a:cubicBezTo>
                    <a:pt x="2" y="0"/>
                    <a:pt x="2" y="0"/>
                    <a:pt x="2" y="0"/>
                  </a:cubicBezTo>
                  <a:cubicBezTo>
                    <a:pt x="1" y="1"/>
                    <a:pt x="1" y="3"/>
                    <a:pt x="1" y="4"/>
                  </a:cubicBezTo>
                  <a:cubicBezTo>
                    <a:pt x="0"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74" name="Freeform 507"/>
            <p:cNvSpPr>
              <a:spLocks/>
            </p:cNvSpPr>
            <p:nvPr/>
          </p:nvSpPr>
          <p:spPr bwMode="auto">
            <a:xfrm>
              <a:off x="3855" y="2142"/>
              <a:ext cx="8" cy="13"/>
            </a:xfrm>
            <a:custGeom>
              <a:avLst/>
              <a:gdLst>
                <a:gd name="T0" fmla="*/ 1 w 3"/>
                <a:gd name="T1" fmla="*/ 5 h 5"/>
                <a:gd name="T2" fmla="*/ 1 w 3"/>
                <a:gd name="T3" fmla="*/ 5 h 5"/>
                <a:gd name="T4" fmla="*/ 0 w 3"/>
                <a:gd name="T5" fmla="*/ 4 h 5"/>
                <a:gd name="T6" fmla="*/ 2 w 3"/>
                <a:gd name="T7" fmla="*/ 0 h 5"/>
                <a:gd name="T8" fmla="*/ 3 w 3"/>
                <a:gd name="T9" fmla="*/ 0 h 5"/>
                <a:gd name="T10" fmla="*/ 3 w 3"/>
                <a:gd name="T11" fmla="*/ 0 h 5"/>
                <a:gd name="T12" fmla="*/ 1 w 3"/>
                <a:gd name="T13" fmla="*/ 4 h 5"/>
                <a:gd name="T14" fmla="*/ 1 w 3"/>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5">
                  <a:moveTo>
                    <a:pt x="1" y="5"/>
                  </a:moveTo>
                  <a:cubicBezTo>
                    <a:pt x="1" y="5"/>
                    <a:pt x="1" y="5"/>
                    <a:pt x="1" y="5"/>
                  </a:cubicBezTo>
                  <a:cubicBezTo>
                    <a:pt x="0" y="5"/>
                    <a:pt x="0" y="4"/>
                    <a:pt x="0" y="4"/>
                  </a:cubicBezTo>
                  <a:cubicBezTo>
                    <a:pt x="1" y="3"/>
                    <a:pt x="1" y="1"/>
                    <a:pt x="2" y="0"/>
                  </a:cubicBezTo>
                  <a:cubicBezTo>
                    <a:pt x="2" y="0"/>
                    <a:pt x="3" y="0"/>
                    <a:pt x="3" y="0"/>
                  </a:cubicBezTo>
                  <a:cubicBezTo>
                    <a:pt x="3" y="0"/>
                    <a:pt x="3" y="0"/>
                    <a:pt x="3" y="0"/>
                  </a:cubicBezTo>
                  <a:cubicBezTo>
                    <a:pt x="2" y="2"/>
                    <a:pt x="2" y="3"/>
                    <a:pt x="1" y="4"/>
                  </a:cubicBezTo>
                  <a:cubicBezTo>
                    <a:pt x="1" y="5"/>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75" name="Freeform 508"/>
            <p:cNvSpPr>
              <a:spLocks/>
            </p:cNvSpPr>
            <p:nvPr/>
          </p:nvSpPr>
          <p:spPr bwMode="auto">
            <a:xfrm>
              <a:off x="3863" y="2137"/>
              <a:ext cx="5" cy="13"/>
            </a:xfrm>
            <a:custGeom>
              <a:avLst/>
              <a:gdLst>
                <a:gd name="T0" fmla="*/ 0 w 2"/>
                <a:gd name="T1" fmla="*/ 5 h 5"/>
                <a:gd name="T2" fmla="*/ 0 w 2"/>
                <a:gd name="T3" fmla="*/ 5 h 5"/>
                <a:gd name="T4" fmla="*/ 0 w 2"/>
                <a:gd name="T5" fmla="*/ 5 h 5"/>
                <a:gd name="T6" fmla="*/ 2 w 2"/>
                <a:gd name="T7" fmla="*/ 0 h 5"/>
                <a:gd name="T8" fmla="*/ 2 w 2"/>
                <a:gd name="T9" fmla="*/ 0 h 5"/>
                <a:gd name="T10" fmla="*/ 2 w 2"/>
                <a:gd name="T11" fmla="*/ 1 h 5"/>
                <a:gd name="T12" fmla="*/ 1 w 2"/>
                <a:gd name="T13" fmla="*/ 5 h 5"/>
                <a:gd name="T14" fmla="*/ 0 w 2"/>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5"/>
                  </a:moveTo>
                  <a:cubicBezTo>
                    <a:pt x="0" y="5"/>
                    <a:pt x="0" y="5"/>
                    <a:pt x="0" y="5"/>
                  </a:cubicBezTo>
                  <a:cubicBezTo>
                    <a:pt x="0" y="5"/>
                    <a:pt x="0" y="5"/>
                    <a:pt x="0" y="5"/>
                  </a:cubicBezTo>
                  <a:cubicBezTo>
                    <a:pt x="2" y="0"/>
                    <a:pt x="2" y="0"/>
                    <a:pt x="2" y="0"/>
                  </a:cubicBezTo>
                  <a:cubicBezTo>
                    <a:pt x="2" y="0"/>
                    <a:pt x="2" y="0"/>
                    <a:pt x="2" y="0"/>
                  </a:cubicBezTo>
                  <a:cubicBezTo>
                    <a:pt x="2" y="0"/>
                    <a:pt x="2" y="0"/>
                    <a:pt x="2" y="1"/>
                  </a:cubicBezTo>
                  <a:cubicBezTo>
                    <a:pt x="1" y="5"/>
                    <a:pt x="1" y="5"/>
                    <a:pt x="1" y="5"/>
                  </a:cubicBezTo>
                  <a:cubicBezTo>
                    <a:pt x="1"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76" name="Freeform 509"/>
            <p:cNvSpPr>
              <a:spLocks/>
            </p:cNvSpPr>
            <p:nvPr/>
          </p:nvSpPr>
          <p:spPr bwMode="auto">
            <a:xfrm>
              <a:off x="3870" y="2132"/>
              <a:ext cx="5" cy="15"/>
            </a:xfrm>
            <a:custGeom>
              <a:avLst/>
              <a:gdLst>
                <a:gd name="T0" fmla="*/ 0 w 2"/>
                <a:gd name="T1" fmla="*/ 6 h 6"/>
                <a:gd name="T2" fmla="*/ 0 w 2"/>
                <a:gd name="T3" fmla="*/ 6 h 6"/>
                <a:gd name="T4" fmla="*/ 0 w 2"/>
                <a:gd name="T5" fmla="*/ 5 h 6"/>
                <a:gd name="T6" fmla="*/ 1 w 2"/>
                <a:gd name="T7" fmla="*/ 1 h 6"/>
                <a:gd name="T8" fmla="*/ 2 w 2"/>
                <a:gd name="T9" fmla="*/ 0 h 6"/>
                <a:gd name="T10" fmla="*/ 2 w 2"/>
                <a:gd name="T11" fmla="*/ 1 h 6"/>
                <a:gd name="T12" fmla="*/ 1 w 2"/>
                <a:gd name="T13" fmla="*/ 6 h 6"/>
                <a:gd name="T14" fmla="*/ 0 w 2"/>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6">
                  <a:moveTo>
                    <a:pt x="0" y="6"/>
                  </a:moveTo>
                  <a:cubicBezTo>
                    <a:pt x="0" y="6"/>
                    <a:pt x="0" y="6"/>
                    <a:pt x="0" y="6"/>
                  </a:cubicBezTo>
                  <a:cubicBezTo>
                    <a:pt x="0" y="6"/>
                    <a:pt x="0" y="6"/>
                    <a:pt x="0" y="5"/>
                  </a:cubicBezTo>
                  <a:cubicBezTo>
                    <a:pt x="0" y="4"/>
                    <a:pt x="1" y="2"/>
                    <a:pt x="1" y="1"/>
                  </a:cubicBezTo>
                  <a:cubicBezTo>
                    <a:pt x="1" y="0"/>
                    <a:pt x="2" y="0"/>
                    <a:pt x="2" y="0"/>
                  </a:cubicBezTo>
                  <a:cubicBezTo>
                    <a:pt x="2" y="0"/>
                    <a:pt x="2" y="1"/>
                    <a:pt x="2" y="1"/>
                  </a:cubicBezTo>
                  <a:cubicBezTo>
                    <a:pt x="2" y="2"/>
                    <a:pt x="1" y="4"/>
                    <a:pt x="1" y="6"/>
                  </a:cubicBezTo>
                  <a:cubicBezTo>
                    <a:pt x="1" y="6"/>
                    <a:pt x="0" y="6"/>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77" name="Freeform 510"/>
            <p:cNvSpPr>
              <a:spLocks/>
            </p:cNvSpPr>
            <p:nvPr/>
          </p:nvSpPr>
          <p:spPr bwMode="auto">
            <a:xfrm>
              <a:off x="3875" y="2130"/>
              <a:ext cx="8" cy="15"/>
            </a:xfrm>
            <a:custGeom>
              <a:avLst/>
              <a:gdLst>
                <a:gd name="T0" fmla="*/ 1 w 3"/>
                <a:gd name="T1" fmla="*/ 6 h 6"/>
                <a:gd name="T2" fmla="*/ 0 w 3"/>
                <a:gd name="T3" fmla="*/ 5 h 6"/>
                <a:gd name="T4" fmla="*/ 0 w 3"/>
                <a:gd name="T5" fmla="*/ 5 h 6"/>
                <a:gd name="T6" fmla="*/ 2 w 3"/>
                <a:gd name="T7" fmla="*/ 0 h 6"/>
                <a:gd name="T8" fmla="*/ 2 w 3"/>
                <a:gd name="T9" fmla="*/ 0 h 6"/>
                <a:gd name="T10" fmla="*/ 3 w 3"/>
                <a:gd name="T11" fmla="*/ 0 h 6"/>
                <a:gd name="T12" fmla="*/ 1 w 3"/>
                <a:gd name="T13" fmla="*/ 5 h 6"/>
                <a:gd name="T14" fmla="*/ 1 w 3"/>
                <a:gd name="T15" fmla="*/ 5 h 6"/>
                <a:gd name="T16" fmla="*/ 1 w 3"/>
                <a:gd name="T17" fmla="*/ 6 h 6"/>
                <a:gd name="T18" fmla="*/ 1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1" y="6"/>
                  </a:moveTo>
                  <a:cubicBezTo>
                    <a:pt x="0" y="6"/>
                    <a:pt x="0" y="6"/>
                    <a:pt x="0" y="5"/>
                  </a:cubicBezTo>
                  <a:cubicBezTo>
                    <a:pt x="0" y="5"/>
                    <a:pt x="0" y="5"/>
                    <a:pt x="0" y="5"/>
                  </a:cubicBezTo>
                  <a:cubicBezTo>
                    <a:pt x="1" y="3"/>
                    <a:pt x="1" y="2"/>
                    <a:pt x="2" y="0"/>
                  </a:cubicBezTo>
                  <a:cubicBezTo>
                    <a:pt x="2" y="0"/>
                    <a:pt x="2" y="0"/>
                    <a:pt x="2" y="0"/>
                  </a:cubicBezTo>
                  <a:cubicBezTo>
                    <a:pt x="3" y="0"/>
                    <a:pt x="3" y="0"/>
                    <a:pt x="3" y="0"/>
                  </a:cubicBezTo>
                  <a:cubicBezTo>
                    <a:pt x="2" y="2"/>
                    <a:pt x="1" y="3"/>
                    <a:pt x="1" y="5"/>
                  </a:cubicBezTo>
                  <a:cubicBezTo>
                    <a:pt x="1" y="5"/>
                    <a:pt x="1" y="5"/>
                    <a:pt x="1" y="5"/>
                  </a:cubicBezTo>
                  <a:cubicBezTo>
                    <a:pt x="1" y="5"/>
                    <a:pt x="1" y="5"/>
                    <a:pt x="1"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78" name="Freeform 511"/>
            <p:cNvSpPr>
              <a:spLocks/>
            </p:cNvSpPr>
            <p:nvPr/>
          </p:nvSpPr>
          <p:spPr bwMode="auto">
            <a:xfrm>
              <a:off x="3880" y="2127"/>
              <a:ext cx="5" cy="15"/>
            </a:xfrm>
            <a:custGeom>
              <a:avLst/>
              <a:gdLst>
                <a:gd name="T0" fmla="*/ 0 w 2"/>
                <a:gd name="T1" fmla="*/ 6 h 6"/>
                <a:gd name="T2" fmla="*/ 0 w 2"/>
                <a:gd name="T3" fmla="*/ 6 h 6"/>
                <a:gd name="T4" fmla="*/ 0 w 2"/>
                <a:gd name="T5" fmla="*/ 5 h 6"/>
                <a:gd name="T6" fmla="*/ 1 w 2"/>
                <a:gd name="T7" fmla="*/ 1 h 6"/>
                <a:gd name="T8" fmla="*/ 2 w 2"/>
                <a:gd name="T9" fmla="*/ 0 h 6"/>
                <a:gd name="T10" fmla="*/ 2 w 2"/>
                <a:gd name="T11" fmla="*/ 1 h 6"/>
                <a:gd name="T12" fmla="*/ 1 w 2"/>
                <a:gd name="T13" fmla="*/ 5 h 6"/>
                <a:gd name="T14" fmla="*/ 1 w 2"/>
                <a:gd name="T15" fmla="*/ 5 h 6"/>
                <a:gd name="T16" fmla="*/ 1 w 2"/>
                <a:gd name="T17" fmla="*/ 6 h 6"/>
                <a:gd name="T18" fmla="*/ 0 w 2"/>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6"/>
                  </a:moveTo>
                  <a:cubicBezTo>
                    <a:pt x="0" y="6"/>
                    <a:pt x="0" y="6"/>
                    <a:pt x="0" y="6"/>
                  </a:cubicBezTo>
                  <a:cubicBezTo>
                    <a:pt x="0" y="6"/>
                    <a:pt x="0" y="6"/>
                    <a:pt x="0" y="5"/>
                  </a:cubicBezTo>
                  <a:cubicBezTo>
                    <a:pt x="0" y="4"/>
                    <a:pt x="1" y="2"/>
                    <a:pt x="1" y="1"/>
                  </a:cubicBezTo>
                  <a:cubicBezTo>
                    <a:pt x="2" y="0"/>
                    <a:pt x="2" y="0"/>
                    <a:pt x="2" y="0"/>
                  </a:cubicBezTo>
                  <a:cubicBezTo>
                    <a:pt x="2" y="0"/>
                    <a:pt x="2" y="1"/>
                    <a:pt x="2" y="1"/>
                  </a:cubicBezTo>
                  <a:cubicBezTo>
                    <a:pt x="2" y="2"/>
                    <a:pt x="1" y="4"/>
                    <a:pt x="1" y="5"/>
                  </a:cubicBezTo>
                  <a:cubicBezTo>
                    <a:pt x="1" y="5"/>
                    <a:pt x="1" y="5"/>
                    <a:pt x="1" y="5"/>
                  </a:cubicBezTo>
                  <a:cubicBezTo>
                    <a:pt x="1" y="6"/>
                    <a:pt x="1" y="6"/>
                    <a:pt x="1" y="6"/>
                  </a:cubicBezTo>
                  <a:cubicBezTo>
                    <a:pt x="1" y="6"/>
                    <a:pt x="0" y="6"/>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79" name="Freeform 512"/>
            <p:cNvSpPr>
              <a:spLocks/>
            </p:cNvSpPr>
            <p:nvPr/>
          </p:nvSpPr>
          <p:spPr bwMode="auto">
            <a:xfrm>
              <a:off x="3848" y="2107"/>
              <a:ext cx="42" cy="23"/>
            </a:xfrm>
            <a:custGeom>
              <a:avLst/>
              <a:gdLst>
                <a:gd name="T0" fmla="*/ 16 w 17"/>
                <a:gd name="T1" fmla="*/ 9 h 9"/>
                <a:gd name="T2" fmla="*/ 16 w 17"/>
                <a:gd name="T3" fmla="*/ 8 h 9"/>
                <a:gd name="T4" fmla="*/ 14 w 17"/>
                <a:gd name="T5" fmla="*/ 6 h 9"/>
                <a:gd name="T6" fmla="*/ 3 w 17"/>
                <a:gd name="T7" fmla="*/ 1 h 9"/>
                <a:gd name="T8" fmla="*/ 0 w 17"/>
                <a:gd name="T9" fmla="*/ 1 h 9"/>
                <a:gd name="T10" fmla="*/ 0 w 17"/>
                <a:gd name="T11" fmla="*/ 0 h 9"/>
                <a:gd name="T12" fmla="*/ 0 w 17"/>
                <a:gd name="T13" fmla="*/ 0 h 9"/>
                <a:gd name="T14" fmla="*/ 3 w 17"/>
                <a:gd name="T15" fmla="*/ 0 h 9"/>
                <a:gd name="T16" fmla="*/ 15 w 17"/>
                <a:gd name="T17" fmla="*/ 6 h 9"/>
                <a:gd name="T18" fmla="*/ 16 w 17"/>
                <a:gd name="T19" fmla="*/ 8 h 9"/>
                <a:gd name="T20" fmla="*/ 16 w 17"/>
                <a:gd name="T21" fmla="*/ 9 h 9"/>
                <a:gd name="T22" fmla="*/ 16 w 17"/>
                <a:gd name="T2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9">
                  <a:moveTo>
                    <a:pt x="16" y="9"/>
                  </a:moveTo>
                  <a:cubicBezTo>
                    <a:pt x="16" y="9"/>
                    <a:pt x="16" y="8"/>
                    <a:pt x="16" y="8"/>
                  </a:cubicBezTo>
                  <a:cubicBezTo>
                    <a:pt x="15" y="8"/>
                    <a:pt x="15" y="7"/>
                    <a:pt x="14" y="6"/>
                  </a:cubicBezTo>
                  <a:cubicBezTo>
                    <a:pt x="12" y="3"/>
                    <a:pt x="8" y="1"/>
                    <a:pt x="3" y="1"/>
                  </a:cubicBezTo>
                  <a:cubicBezTo>
                    <a:pt x="2" y="1"/>
                    <a:pt x="1" y="1"/>
                    <a:pt x="0" y="1"/>
                  </a:cubicBezTo>
                  <a:cubicBezTo>
                    <a:pt x="0" y="1"/>
                    <a:pt x="0" y="0"/>
                    <a:pt x="0" y="0"/>
                  </a:cubicBezTo>
                  <a:cubicBezTo>
                    <a:pt x="0" y="0"/>
                    <a:pt x="0" y="0"/>
                    <a:pt x="0" y="0"/>
                  </a:cubicBezTo>
                  <a:cubicBezTo>
                    <a:pt x="1" y="0"/>
                    <a:pt x="2" y="0"/>
                    <a:pt x="3" y="0"/>
                  </a:cubicBezTo>
                  <a:cubicBezTo>
                    <a:pt x="8" y="0"/>
                    <a:pt x="13" y="3"/>
                    <a:pt x="15" y="6"/>
                  </a:cubicBezTo>
                  <a:cubicBezTo>
                    <a:pt x="16" y="6"/>
                    <a:pt x="16" y="7"/>
                    <a:pt x="16" y="8"/>
                  </a:cubicBezTo>
                  <a:cubicBezTo>
                    <a:pt x="17" y="8"/>
                    <a:pt x="16" y="8"/>
                    <a:pt x="16" y="9"/>
                  </a:cubicBezTo>
                  <a:cubicBezTo>
                    <a:pt x="16" y="9"/>
                    <a:pt x="16" y="9"/>
                    <a:pt x="1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80" name="Freeform 513"/>
            <p:cNvSpPr>
              <a:spLocks/>
            </p:cNvSpPr>
            <p:nvPr/>
          </p:nvSpPr>
          <p:spPr bwMode="auto">
            <a:xfrm>
              <a:off x="3885" y="2140"/>
              <a:ext cx="8" cy="35"/>
            </a:xfrm>
            <a:custGeom>
              <a:avLst/>
              <a:gdLst>
                <a:gd name="T0" fmla="*/ 1 w 3"/>
                <a:gd name="T1" fmla="*/ 14 h 14"/>
                <a:gd name="T2" fmla="*/ 1 w 3"/>
                <a:gd name="T3" fmla="*/ 14 h 14"/>
                <a:gd name="T4" fmla="*/ 0 w 3"/>
                <a:gd name="T5" fmla="*/ 13 h 14"/>
                <a:gd name="T6" fmla="*/ 1 w 3"/>
                <a:gd name="T7" fmla="*/ 1 h 14"/>
                <a:gd name="T8" fmla="*/ 1 w 3"/>
                <a:gd name="T9" fmla="*/ 0 h 14"/>
                <a:gd name="T10" fmla="*/ 2 w 3"/>
                <a:gd name="T11" fmla="*/ 1 h 14"/>
                <a:gd name="T12" fmla="*/ 1 w 3"/>
                <a:gd name="T13" fmla="*/ 13 h 14"/>
                <a:gd name="T14" fmla="*/ 1 w 3"/>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4">
                  <a:moveTo>
                    <a:pt x="1" y="14"/>
                  </a:moveTo>
                  <a:cubicBezTo>
                    <a:pt x="1" y="14"/>
                    <a:pt x="1" y="14"/>
                    <a:pt x="1" y="14"/>
                  </a:cubicBezTo>
                  <a:cubicBezTo>
                    <a:pt x="1" y="14"/>
                    <a:pt x="0" y="13"/>
                    <a:pt x="0" y="13"/>
                  </a:cubicBezTo>
                  <a:cubicBezTo>
                    <a:pt x="2" y="10"/>
                    <a:pt x="2" y="5"/>
                    <a:pt x="1" y="1"/>
                  </a:cubicBezTo>
                  <a:cubicBezTo>
                    <a:pt x="1" y="1"/>
                    <a:pt x="1" y="0"/>
                    <a:pt x="1" y="0"/>
                  </a:cubicBezTo>
                  <a:cubicBezTo>
                    <a:pt x="2" y="0"/>
                    <a:pt x="2" y="1"/>
                    <a:pt x="2" y="1"/>
                  </a:cubicBezTo>
                  <a:cubicBezTo>
                    <a:pt x="3" y="5"/>
                    <a:pt x="3" y="10"/>
                    <a:pt x="1" y="13"/>
                  </a:cubicBezTo>
                  <a:cubicBezTo>
                    <a:pt x="1" y="14"/>
                    <a:pt x="1" y="14"/>
                    <a:pt x="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81" name="Freeform 514"/>
            <p:cNvSpPr>
              <a:spLocks/>
            </p:cNvSpPr>
            <p:nvPr/>
          </p:nvSpPr>
          <p:spPr bwMode="auto">
            <a:xfrm>
              <a:off x="3858" y="2178"/>
              <a:ext cx="27" cy="20"/>
            </a:xfrm>
            <a:custGeom>
              <a:avLst/>
              <a:gdLst>
                <a:gd name="T0" fmla="*/ 1 w 11"/>
                <a:gd name="T1" fmla="*/ 8 h 8"/>
                <a:gd name="T2" fmla="*/ 0 w 11"/>
                <a:gd name="T3" fmla="*/ 8 h 8"/>
                <a:gd name="T4" fmla="*/ 1 w 11"/>
                <a:gd name="T5" fmla="*/ 7 h 8"/>
                <a:gd name="T6" fmla="*/ 11 w 11"/>
                <a:gd name="T7" fmla="*/ 0 h 8"/>
                <a:gd name="T8" fmla="*/ 11 w 11"/>
                <a:gd name="T9" fmla="*/ 0 h 8"/>
                <a:gd name="T10" fmla="*/ 11 w 11"/>
                <a:gd name="T11" fmla="*/ 1 h 8"/>
                <a:gd name="T12" fmla="*/ 1 w 11"/>
                <a:gd name="T13" fmla="*/ 8 h 8"/>
                <a:gd name="T14" fmla="*/ 1 w 11"/>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8">
                  <a:moveTo>
                    <a:pt x="1" y="8"/>
                  </a:moveTo>
                  <a:cubicBezTo>
                    <a:pt x="1" y="8"/>
                    <a:pt x="1" y="8"/>
                    <a:pt x="0" y="8"/>
                  </a:cubicBezTo>
                  <a:cubicBezTo>
                    <a:pt x="0" y="7"/>
                    <a:pt x="0" y="7"/>
                    <a:pt x="1" y="7"/>
                  </a:cubicBezTo>
                  <a:cubicBezTo>
                    <a:pt x="6" y="5"/>
                    <a:pt x="9" y="2"/>
                    <a:pt x="11" y="0"/>
                  </a:cubicBezTo>
                  <a:cubicBezTo>
                    <a:pt x="11" y="0"/>
                    <a:pt x="11" y="0"/>
                    <a:pt x="11" y="0"/>
                  </a:cubicBezTo>
                  <a:cubicBezTo>
                    <a:pt x="11" y="0"/>
                    <a:pt x="11" y="0"/>
                    <a:pt x="11" y="1"/>
                  </a:cubicBezTo>
                  <a:cubicBezTo>
                    <a:pt x="10" y="3"/>
                    <a:pt x="6" y="6"/>
                    <a:pt x="1" y="8"/>
                  </a:cubicBezTo>
                  <a:cubicBezTo>
                    <a:pt x="1" y="8"/>
                    <a:pt x="1" y="8"/>
                    <a:pt x="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82" name="Freeform 515"/>
            <p:cNvSpPr>
              <a:spLocks/>
            </p:cNvSpPr>
            <p:nvPr/>
          </p:nvSpPr>
          <p:spPr bwMode="auto">
            <a:xfrm>
              <a:off x="3782" y="2110"/>
              <a:ext cx="71" cy="90"/>
            </a:xfrm>
            <a:custGeom>
              <a:avLst/>
              <a:gdLst>
                <a:gd name="T0" fmla="*/ 23 w 28"/>
                <a:gd name="T1" fmla="*/ 36 h 36"/>
                <a:gd name="T2" fmla="*/ 8 w 28"/>
                <a:gd name="T3" fmla="*/ 31 h 36"/>
                <a:gd name="T4" fmla="*/ 6 w 28"/>
                <a:gd name="T5" fmla="*/ 9 h 36"/>
                <a:gd name="T6" fmla="*/ 23 w 28"/>
                <a:gd name="T7" fmla="*/ 0 h 36"/>
                <a:gd name="T8" fmla="*/ 23 w 28"/>
                <a:gd name="T9" fmla="*/ 1 h 36"/>
                <a:gd name="T10" fmla="*/ 23 w 28"/>
                <a:gd name="T11" fmla="*/ 1 h 36"/>
                <a:gd name="T12" fmla="*/ 6 w 28"/>
                <a:gd name="T13" fmla="*/ 10 h 36"/>
                <a:gd name="T14" fmla="*/ 9 w 28"/>
                <a:gd name="T15" fmla="*/ 30 h 36"/>
                <a:gd name="T16" fmla="*/ 28 w 28"/>
                <a:gd name="T17" fmla="*/ 35 h 36"/>
                <a:gd name="T18" fmla="*/ 28 w 28"/>
                <a:gd name="T19" fmla="*/ 35 h 36"/>
                <a:gd name="T20" fmla="*/ 28 w 28"/>
                <a:gd name="T21" fmla="*/ 36 h 36"/>
                <a:gd name="T22" fmla="*/ 23 w 28"/>
                <a:gd name="T23"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36">
                  <a:moveTo>
                    <a:pt x="23" y="36"/>
                  </a:moveTo>
                  <a:cubicBezTo>
                    <a:pt x="19" y="36"/>
                    <a:pt x="13" y="35"/>
                    <a:pt x="8" y="31"/>
                  </a:cubicBezTo>
                  <a:cubicBezTo>
                    <a:pt x="3" y="27"/>
                    <a:pt x="0" y="17"/>
                    <a:pt x="6" y="9"/>
                  </a:cubicBezTo>
                  <a:cubicBezTo>
                    <a:pt x="9" y="4"/>
                    <a:pt x="15" y="1"/>
                    <a:pt x="23" y="0"/>
                  </a:cubicBezTo>
                  <a:cubicBezTo>
                    <a:pt x="23" y="0"/>
                    <a:pt x="23" y="0"/>
                    <a:pt x="23" y="1"/>
                  </a:cubicBezTo>
                  <a:cubicBezTo>
                    <a:pt x="23" y="1"/>
                    <a:pt x="23" y="1"/>
                    <a:pt x="23" y="1"/>
                  </a:cubicBezTo>
                  <a:cubicBezTo>
                    <a:pt x="16" y="2"/>
                    <a:pt x="10" y="5"/>
                    <a:pt x="6" y="10"/>
                  </a:cubicBezTo>
                  <a:cubicBezTo>
                    <a:pt x="1" y="17"/>
                    <a:pt x="4" y="26"/>
                    <a:pt x="9" y="30"/>
                  </a:cubicBezTo>
                  <a:cubicBezTo>
                    <a:pt x="16" y="36"/>
                    <a:pt x="23" y="36"/>
                    <a:pt x="28" y="35"/>
                  </a:cubicBezTo>
                  <a:cubicBezTo>
                    <a:pt x="28" y="35"/>
                    <a:pt x="28" y="35"/>
                    <a:pt x="28" y="35"/>
                  </a:cubicBezTo>
                  <a:cubicBezTo>
                    <a:pt x="28" y="35"/>
                    <a:pt x="28" y="36"/>
                    <a:pt x="28" y="36"/>
                  </a:cubicBezTo>
                  <a:cubicBezTo>
                    <a:pt x="27" y="36"/>
                    <a:pt x="25" y="36"/>
                    <a:pt x="23"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83" name="Freeform 516"/>
            <p:cNvSpPr>
              <a:spLocks/>
            </p:cNvSpPr>
            <p:nvPr/>
          </p:nvSpPr>
          <p:spPr bwMode="auto">
            <a:xfrm>
              <a:off x="3858" y="2188"/>
              <a:ext cx="27" cy="22"/>
            </a:xfrm>
            <a:custGeom>
              <a:avLst/>
              <a:gdLst>
                <a:gd name="T0" fmla="*/ 0 w 11"/>
                <a:gd name="T1" fmla="*/ 9 h 9"/>
                <a:gd name="T2" fmla="*/ 0 w 11"/>
                <a:gd name="T3" fmla="*/ 9 h 9"/>
                <a:gd name="T4" fmla="*/ 0 w 11"/>
                <a:gd name="T5" fmla="*/ 8 h 9"/>
                <a:gd name="T6" fmla="*/ 10 w 11"/>
                <a:gd name="T7" fmla="*/ 1 h 9"/>
                <a:gd name="T8" fmla="*/ 10 w 11"/>
                <a:gd name="T9" fmla="*/ 0 h 9"/>
                <a:gd name="T10" fmla="*/ 11 w 11"/>
                <a:gd name="T11" fmla="*/ 1 h 9"/>
                <a:gd name="T12" fmla="*/ 1 w 11"/>
                <a:gd name="T13" fmla="*/ 9 h 9"/>
                <a:gd name="T14" fmla="*/ 0 w 11"/>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9">
                  <a:moveTo>
                    <a:pt x="0" y="9"/>
                  </a:moveTo>
                  <a:cubicBezTo>
                    <a:pt x="0" y="9"/>
                    <a:pt x="0" y="9"/>
                    <a:pt x="0" y="9"/>
                  </a:cubicBezTo>
                  <a:cubicBezTo>
                    <a:pt x="0" y="9"/>
                    <a:pt x="0" y="8"/>
                    <a:pt x="0" y="8"/>
                  </a:cubicBezTo>
                  <a:cubicBezTo>
                    <a:pt x="5" y="7"/>
                    <a:pt x="8" y="4"/>
                    <a:pt x="10" y="1"/>
                  </a:cubicBezTo>
                  <a:cubicBezTo>
                    <a:pt x="10" y="0"/>
                    <a:pt x="10" y="0"/>
                    <a:pt x="10" y="0"/>
                  </a:cubicBezTo>
                  <a:cubicBezTo>
                    <a:pt x="11" y="0"/>
                    <a:pt x="11" y="1"/>
                    <a:pt x="11" y="1"/>
                  </a:cubicBezTo>
                  <a:cubicBezTo>
                    <a:pt x="9" y="4"/>
                    <a:pt x="5" y="7"/>
                    <a:pt x="1" y="9"/>
                  </a:cubicBezTo>
                  <a:cubicBezTo>
                    <a:pt x="0" y="9"/>
                    <a:pt x="0" y="9"/>
                    <a:pt x="0"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84" name="Freeform 517"/>
            <p:cNvSpPr>
              <a:spLocks/>
            </p:cNvSpPr>
            <p:nvPr/>
          </p:nvSpPr>
          <p:spPr bwMode="auto">
            <a:xfrm>
              <a:off x="3785" y="2155"/>
              <a:ext cx="70" cy="58"/>
            </a:xfrm>
            <a:custGeom>
              <a:avLst/>
              <a:gdLst>
                <a:gd name="T0" fmla="*/ 21 w 28"/>
                <a:gd name="T1" fmla="*/ 23 h 23"/>
                <a:gd name="T2" fmla="*/ 7 w 28"/>
                <a:gd name="T3" fmla="*/ 17 h 23"/>
                <a:gd name="T4" fmla="*/ 2 w 28"/>
                <a:gd name="T5" fmla="*/ 0 h 23"/>
                <a:gd name="T6" fmla="*/ 2 w 28"/>
                <a:gd name="T7" fmla="*/ 0 h 23"/>
                <a:gd name="T8" fmla="*/ 3 w 28"/>
                <a:gd name="T9" fmla="*/ 1 h 23"/>
                <a:gd name="T10" fmla="*/ 7 w 28"/>
                <a:gd name="T11" fmla="*/ 17 h 23"/>
                <a:gd name="T12" fmla="*/ 27 w 28"/>
                <a:gd name="T13" fmla="*/ 22 h 23"/>
                <a:gd name="T14" fmla="*/ 27 w 28"/>
                <a:gd name="T15" fmla="*/ 22 h 23"/>
                <a:gd name="T16" fmla="*/ 27 w 28"/>
                <a:gd name="T17" fmla="*/ 23 h 23"/>
                <a:gd name="T18" fmla="*/ 21 w 28"/>
                <a:gd name="T1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3">
                  <a:moveTo>
                    <a:pt x="21" y="23"/>
                  </a:moveTo>
                  <a:cubicBezTo>
                    <a:pt x="15" y="23"/>
                    <a:pt x="11" y="21"/>
                    <a:pt x="7" y="17"/>
                  </a:cubicBezTo>
                  <a:cubicBezTo>
                    <a:pt x="2" y="13"/>
                    <a:pt x="0" y="6"/>
                    <a:pt x="2" y="0"/>
                  </a:cubicBezTo>
                  <a:cubicBezTo>
                    <a:pt x="2" y="0"/>
                    <a:pt x="2" y="0"/>
                    <a:pt x="2" y="0"/>
                  </a:cubicBezTo>
                  <a:cubicBezTo>
                    <a:pt x="3" y="0"/>
                    <a:pt x="3" y="0"/>
                    <a:pt x="3" y="1"/>
                  </a:cubicBezTo>
                  <a:cubicBezTo>
                    <a:pt x="1" y="6"/>
                    <a:pt x="3" y="12"/>
                    <a:pt x="7" y="17"/>
                  </a:cubicBezTo>
                  <a:cubicBezTo>
                    <a:pt x="12" y="22"/>
                    <a:pt x="19" y="23"/>
                    <a:pt x="27" y="22"/>
                  </a:cubicBezTo>
                  <a:cubicBezTo>
                    <a:pt x="27" y="22"/>
                    <a:pt x="27" y="22"/>
                    <a:pt x="27" y="22"/>
                  </a:cubicBezTo>
                  <a:cubicBezTo>
                    <a:pt x="28" y="22"/>
                    <a:pt x="27" y="23"/>
                    <a:pt x="27" y="23"/>
                  </a:cubicBezTo>
                  <a:cubicBezTo>
                    <a:pt x="25" y="23"/>
                    <a:pt x="23" y="23"/>
                    <a:pt x="21"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85" name="Freeform 518"/>
            <p:cNvSpPr>
              <a:spLocks/>
            </p:cNvSpPr>
            <p:nvPr/>
          </p:nvSpPr>
          <p:spPr bwMode="auto">
            <a:xfrm>
              <a:off x="3842" y="2140"/>
              <a:ext cx="48" cy="17"/>
            </a:xfrm>
            <a:custGeom>
              <a:avLst/>
              <a:gdLst>
                <a:gd name="T0" fmla="*/ 0 w 19"/>
                <a:gd name="T1" fmla="*/ 7 h 7"/>
                <a:gd name="T2" fmla="*/ 0 w 19"/>
                <a:gd name="T3" fmla="*/ 7 h 7"/>
                <a:gd name="T4" fmla="*/ 0 w 19"/>
                <a:gd name="T5" fmla="*/ 7 h 7"/>
                <a:gd name="T6" fmla="*/ 0 w 19"/>
                <a:gd name="T7" fmla="*/ 7 h 7"/>
                <a:gd name="T8" fmla="*/ 8 w 19"/>
                <a:gd name="T9" fmla="*/ 4 h 7"/>
                <a:gd name="T10" fmla="*/ 18 w 19"/>
                <a:gd name="T11" fmla="*/ 0 h 7"/>
                <a:gd name="T12" fmla="*/ 19 w 19"/>
                <a:gd name="T13" fmla="*/ 1 h 7"/>
                <a:gd name="T14" fmla="*/ 19 w 19"/>
                <a:gd name="T15" fmla="*/ 1 h 7"/>
                <a:gd name="T16" fmla="*/ 8 w 19"/>
                <a:gd name="T17" fmla="*/ 5 h 7"/>
                <a:gd name="T18" fmla="*/ 0 w 19"/>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7">
                  <a:moveTo>
                    <a:pt x="0" y="7"/>
                  </a:moveTo>
                  <a:cubicBezTo>
                    <a:pt x="0" y="7"/>
                    <a:pt x="0" y="7"/>
                    <a:pt x="0" y="7"/>
                  </a:cubicBezTo>
                  <a:cubicBezTo>
                    <a:pt x="0" y="7"/>
                    <a:pt x="0" y="7"/>
                    <a:pt x="0" y="7"/>
                  </a:cubicBezTo>
                  <a:cubicBezTo>
                    <a:pt x="0" y="7"/>
                    <a:pt x="0" y="7"/>
                    <a:pt x="0" y="7"/>
                  </a:cubicBezTo>
                  <a:cubicBezTo>
                    <a:pt x="1" y="7"/>
                    <a:pt x="5" y="5"/>
                    <a:pt x="8" y="4"/>
                  </a:cubicBezTo>
                  <a:cubicBezTo>
                    <a:pt x="11" y="3"/>
                    <a:pt x="16" y="1"/>
                    <a:pt x="18" y="0"/>
                  </a:cubicBezTo>
                  <a:cubicBezTo>
                    <a:pt x="19" y="0"/>
                    <a:pt x="19" y="1"/>
                    <a:pt x="19" y="1"/>
                  </a:cubicBezTo>
                  <a:cubicBezTo>
                    <a:pt x="19" y="1"/>
                    <a:pt x="19" y="1"/>
                    <a:pt x="19" y="1"/>
                  </a:cubicBezTo>
                  <a:cubicBezTo>
                    <a:pt x="16" y="2"/>
                    <a:pt x="12" y="4"/>
                    <a:pt x="8" y="5"/>
                  </a:cubicBezTo>
                  <a:cubicBezTo>
                    <a:pt x="4" y="7"/>
                    <a:pt x="1" y="7"/>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86" name="Freeform 519"/>
            <p:cNvSpPr>
              <a:spLocks/>
            </p:cNvSpPr>
            <p:nvPr/>
          </p:nvSpPr>
          <p:spPr bwMode="auto">
            <a:xfrm>
              <a:off x="3840" y="2107"/>
              <a:ext cx="8" cy="45"/>
            </a:xfrm>
            <a:custGeom>
              <a:avLst/>
              <a:gdLst>
                <a:gd name="T0" fmla="*/ 1 w 3"/>
                <a:gd name="T1" fmla="*/ 18 h 18"/>
                <a:gd name="T2" fmla="*/ 0 w 3"/>
                <a:gd name="T3" fmla="*/ 18 h 18"/>
                <a:gd name="T4" fmla="*/ 2 w 3"/>
                <a:gd name="T5" fmla="*/ 6 h 18"/>
                <a:gd name="T6" fmla="*/ 3 w 3"/>
                <a:gd name="T7" fmla="*/ 0 h 18"/>
                <a:gd name="T8" fmla="*/ 3 w 3"/>
                <a:gd name="T9" fmla="*/ 0 h 18"/>
                <a:gd name="T10" fmla="*/ 3 w 3"/>
                <a:gd name="T11" fmla="*/ 0 h 18"/>
                <a:gd name="T12" fmla="*/ 3 w 3"/>
                <a:gd name="T13" fmla="*/ 6 h 18"/>
                <a:gd name="T14" fmla="*/ 1 w 3"/>
                <a:gd name="T15" fmla="*/ 18 h 18"/>
                <a:gd name="T16" fmla="*/ 1 w 3"/>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8">
                  <a:moveTo>
                    <a:pt x="1" y="18"/>
                  </a:moveTo>
                  <a:cubicBezTo>
                    <a:pt x="1" y="18"/>
                    <a:pt x="0" y="18"/>
                    <a:pt x="0" y="18"/>
                  </a:cubicBezTo>
                  <a:cubicBezTo>
                    <a:pt x="1" y="13"/>
                    <a:pt x="1" y="10"/>
                    <a:pt x="2" y="6"/>
                  </a:cubicBezTo>
                  <a:cubicBezTo>
                    <a:pt x="2" y="4"/>
                    <a:pt x="2" y="3"/>
                    <a:pt x="3" y="0"/>
                  </a:cubicBezTo>
                  <a:cubicBezTo>
                    <a:pt x="3" y="0"/>
                    <a:pt x="3" y="0"/>
                    <a:pt x="3" y="0"/>
                  </a:cubicBezTo>
                  <a:cubicBezTo>
                    <a:pt x="3" y="0"/>
                    <a:pt x="3" y="0"/>
                    <a:pt x="3" y="0"/>
                  </a:cubicBezTo>
                  <a:cubicBezTo>
                    <a:pt x="3" y="3"/>
                    <a:pt x="3" y="5"/>
                    <a:pt x="3" y="6"/>
                  </a:cubicBezTo>
                  <a:cubicBezTo>
                    <a:pt x="2" y="10"/>
                    <a:pt x="2" y="14"/>
                    <a:pt x="1" y="18"/>
                  </a:cubicBezTo>
                  <a:cubicBezTo>
                    <a:pt x="1" y="18"/>
                    <a:pt x="1" y="18"/>
                    <a:pt x="1"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87" name="Freeform 520"/>
            <p:cNvSpPr>
              <a:spLocks/>
            </p:cNvSpPr>
            <p:nvPr/>
          </p:nvSpPr>
          <p:spPr bwMode="auto">
            <a:xfrm>
              <a:off x="3837" y="2157"/>
              <a:ext cx="48" cy="23"/>
            </a:xfrm>
            <a:custGeom>
              <a:avLst/>
              <a:gdLst>
                <a:gd name="T0" fmla="*/ 19 w 19"/>
                <a:gd name="T1" fmla="*/ 9 h 9"/>
                <a:gd name="T2" fmla="*/ 19 w 19"/>
                <a:gd name="T3" fmla="*/ 9 h 9"/>
                <a:gd name="T4" fmla="*/ 16 w 19"/>
                <a:gd name="T5" fmla="*/ 7 h 9"/>
                <a:gd name="T6" fmla="*/ 1 w 19"/>
                <a:gd name="T7" fmla="*/ 1 h 9"/>
                <a:gd name="T8" fmla="*/ 0 w 19"/>
                <a:gd name="T9" fmla="*/ 0 h 9"/>
                <a:gd name="T10" fmla="*/ 1 w 19"/>
                <a:gd name="T11" fmla="*/ 0 h 9"/>
                <a:gd name="T12" fmla="*/ 16 w 19"/>
                <a:gd name="T13" fmla="*/ 7 h 9"/>
                <a:gd name="T14" fmla="*/ 19 w 19"/>
                <a:gd name="T15" fmla="*/ 8 h 9"/>
                <a:gd name="T16" fmla="*/ 19 w 19"/>
                <a:gd name="T17" fmla="*/ 8 h 9"/>
                <a:gd name="T18" fmla="*/ 19 w 19"/>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9">
                  <a:moveTo>
                    <a:pt x="19" y="9"/>
                  </a:moveTo>
                  <a:cubicBezTo>
                    <a:pt x="19" y="9"/>
                    <a:pt x="19" y="9"/>
                    <a:pt x="19" y="9"/>
                  </a:cubicBezTo>
                  <a:cubicBezTo>
                    <a:pt x="18" y="9"/>
                    <a:pt x="17" y="8"/>
                    <a:pt x="16" y="7"/>
                  </a:cubicBezTo>
                  <a:cubicBezTo>
                    <a:pt x="11" y="5"/>
                    <a:pt x="2" y="2"/>
                    <a:pt x="1" y="1"/>
                  </a:cubicBezTo>
                  <a:cubicBezTo>
                    <a:pt x="0" y="1"/>
                    <a:pt x="0" y="0"/>
                    <a:pt x="0" y="0"/>
                  </a:cubicBezTo>
                  <a:cubicBezTo>
                    <a:pt x="0" y="0"/>
                    <a:pt x="1" y="0"/>
                    <a:pt x="1" y="0"/>
                  </a:cubicBezTo>
                  <a:cubicBezTo>
                    <a:pt x="3" y="1"/>
                    <a:pt x="11" y="5"/>
                    <a:pt x="16" y="7"/>
                  </a:cubicBezTo>
                  <a:cubicBezTo>
                    <a:pt x="17" y="7"/>
                    <a:pt x="19" y="8"/>
                    <a:pt x="19" y="8"/>
                  </a:cubicBezTo>
                  <a:cubicBezTo>
                    <a:pt x="19" y="8"/>
                    <a:pt x="19" y="8"/>
                    <a:pt x="19" y="8"/>
                  </a:cubicBezTo>
                  <a:cubicBezTo>
                    <a:pt x="19" y="9"/>
                    <a:pt x="19" y="9"/>
                    <a:pt x="1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88" name="Freeform 521"/>
            <p:cNvSpPr>
              <a:spLocks/>
            </p:cNvSpPr>
            <p:nvPr/>
          </p:nvSpPr>
          <p:spPr bwMode="auto">
            <a:xfrm>
              <a:off x="3837" y="2157"/>
              <a:ext cx="18" cy="43"/>
            </a:xfrm>
            <a:custGeom>
              <a:avLst/>
              <a:gdLst>
                <a:gd name="T0" fmla="*/ 6 w 7"/>
                <a:gd name="T1" fmla="*/ 17 h 17"/>
                <a:gd name="T2" fmla="*/ 6 w 7"/>
                <a:gd name="T3" fmla="*/ 16 h 17"/>
                <a:gd name="T4" fmla="*/ 0 w 7"/>
                <a:gd name="T5" fmla="*/ 1 h 17"/>
                <a:gd name="T6" fmla="*/ 0 w 7"/>
                <a:gd name="T7" fmla="*/ 0 h 17"/>
                <a:gd name="T8" fmla="*/ 1 w 7"/>
                <a:gd name="T9" fmla="*/ 0 h 17"/>
                <a:gd name="T10" fmla="*/ 6 w 7"/>
                <a:gd name="T11" fmla="*/ 16 h 17"/>
                <a:gd name="T12" fmla="*/ 6 w 7"/>
                <a:gd name="T13" fmla="*/ 16 h 17"/>
                <a:gd name="T14" fmla="*/ 6 w 7"/>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7">
                  <a:moveTo>
                    <a:pt x="6" y="17"/>
                  </a:moveTo>
                  <a:cubicBezTo>
                    <a:pt x="6" y="17"/>
                    <a:pt x="6" y="16"/>
                    <a:pt x="6" y="16"/>
                  </a:cubicBezTo>
                  <a:cubicBezTo>
                    <a:pt x="4" y="13"/>
                    <a:pt x="1" y="2"/>
                    <a:pt x="0" y="1"/>
                  </a:cubicBezTo>
                  <a:cubicBezTo>
                    <a:pt x="0" y="0"/>
                    <a:pt x="0" y="0"/>
                    <a:pt x="0" y="0"/>
                  </a:cubicBezTo>
                  <a:cubicBezTo>
                    <a:pt x="1" y="0"/>
                    <a:pt x="1" y="0"/>
                    <a:pt x="1" y="0"/>
                  </a:cubicBezTo>
                  <a:cubicBezTo>
                    <a:pt x="1" y="2"/>
                    <a:pt x="5" y="12"/>
                    <a:pt x="6" y="16"/>
                  </a:cubicBezTo>
                  <a:cubicBezTo>
                    <a:pt x="7" y="16"/>
                    <a:pt x="6" y="16"/>
                    <a:pt x="6" y="16"/>
                  </a:cubicBezTo>
                  <a:cubicBezTo>
                    <a:pt x="6" y="17"/>
                    <a:pt x="6" y="17"/>
                    <a:pt x="6"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89" name="Freeform 522"/>
            <p:cNvSpPr>
              <a:spLocks/>
            </p:cNvSpPr>
            <p:nvPr/>
          </p:nvSpPr>
          <p:spPr bwMode="auto">
            <a:xfrm>
              <a:off x="3837" y="2110"/>
              <a:ext cx="3" cy="50"/>
            </a:xfrm>
            <a:custGeom>
              <a:avLst/>
              <a:gdLst>
                <a:gd name="T0" fmla="*/ 1 w 1"/>
                <a:gd name="T1" fmla="*/ 20 h 20"/>
                <a:gd name="T2" fmla="*/ 0 w 1"/>
                <a:gd name="T3" fmla="*/ 19 h 20"/>
                <a:gd name="T4" fmla="*/ 0 w 1"/>
                <a:gd name="T5" fmla="*/ 1 h 20"/>
                <a:gd name="T6" fmla="*/ 1 w 1"/>
                <a:gd name="T7" fmla="*/ 0 h 20"/>
                <a:gd name="T8" fmla="*/ 1 w 1"/>
                <a:gd name="T9" fmla="*/ 1 h 20"/>
                <a:gd name="T10" fmla="*/ 1 w 1"/>
                <a:gd name="T11" fmla="*/ 19 h 20"/>
                <a:gd name="T12" fmla="*/ 1 w 1"/>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 h="20">
                  <a:moveTo>
                    <a:pt x="1" y="20"/>
                  </a:moveTo>
                  <a:cubicBezTo>
                    <a:pt x="0" y="20"/>
                    <a:pt x="0" y="19"/>
                    <a:pt x="0" y="19"/>
                  </a:cubicBezTo>
                  <a:cubicBezTo>
                    <a:pt x="0" y="17"/>
                    <a:pt x="0" y="2"/>
                    <a:pt x="0" y="1"/>
                  </a:cubicBezTo>
                  <a:cubicBezTo>
                    <a:pt x="0" y="0"/>
                    <a:pt x="1" y="0"/>
                    <a:pt x="1" y="0"/>
                  </a:cubicBezTo>
                  <a:cubicBezTo>
                    <a:pt x="1" y="0"/>
                    <a:pt x="1" y="0"/>
                    <a:pt x="1" y="1"/>
                  </a:cubicBezTo>
                  <a:cubicBezTo>
                    <a:pt x="1" y="2"/>
                    <a:pt x="1" y="17"/>
                    <a:pt x="1" y="19"/>
                  </a:cubicBezTo>
                  <a:cubicBezTo>
                    <a:pt x="1" y="19"/>
                    <a:pt x="1" y="20"/>
                    <a:pt x="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90" name="Freeform 523"/>
            <p:cNvSpPr>
              <a:spLocks/>
            </p:cNvSpPr>
            <p:nvPr/>
          </p:nvSpPr>
          <p:spPr bwMode="auto">
            <a:xfrm>
              <a:off x="3840" y="2127"/>
              <a:ext cx="48" cy="30"/>
            </a:xfrm>
            <a:custGeom>
              <a:avLst/>
              <a:gdLst>
                <a:gd name="T0" fmla="*/ 4 w 19"/>
                <a:gd name="T1" fmla="*/ 12 h 12"/>
                <a:gd name="T2" fmla="*/ 4 w 19"/>
                <a:gd name="T3" fmla="*/ 11 h 12"/>
                <a:gd name="T4" fmla="*/ 4 w 19"/>
                <a:gd name="T5" fmla="*/ 11 h 12"/>
                <a:gd name="T6" fmla="*/ 15 w 19"/>
                <a:gd name="T7" fmla="*/ 6 h 12"/>
                <a:gd name="T8" fmla="*/ 17 w 19"/>
                <a:gd name="T9" fmla="*/ 4 h 12"/>
                <a:gd name="T10" fmla="*/ 18 w 19"/>
                <a:gd name="T11" fmla="*/ 1 h 12"/>
                <a:gd name="T12" fmla="*/ 18 w 19"/>
                <a:gd name="T13" fmla="*/ 1 h 12"/>
                <a:gd name="T14" fmla="*/ 3 w 19"/>
                <a:gd name="T15" fmla="*/ 9 h 12"/>
                <a:gd name="T16" fmla="*/ 1 w 19"/>
                <a:gd name="T17" fmla="*/ 10 h 12"/>
                <a:gd name="T18" fmla="*/ 1 w 19"/>
                <a:gd name="T19" fmla="*/ 10 h 12"/>
                <a:gd name="T20" fmla="*/ 1 w 19"/>
                <a:gd name="T21" fmla="*/ 10 h 12"/>
                <a:gd name="T22" fmla="*/ 3 w 19"/>
                <a:gd name="T23" fmla="*/ 8 h 12"/>
                <a:gd name="T24" fmla="*/ 19 w 19"/>
                <a:gd name="T25" fmla="*/ 0 h 12"/>
                <a:gd name="T26" fmla="*/ 19 w 19"/>
                <a:gd name="T27" fmla="*/ 0 h 12"/>
                <a:gd name="T28" fmla="*/ 19 w 19"/>
                <a:gd name="T29" fmla="*/ 0 h 12"/>
                <a:gd name="T30" fmla="*/ 19 w 19"/>
                <a:gd name="T31" fmla="*/ 2 h 12"/>
                <a:gd name="T32" fmla="*/ 18 w 19"/>
                <a:gd name="T33" fmla="*/ 5 h 12"/>
                <a:gd name="T34" fmla="*/ 18 w 19"/>
                <a:gd name="T35" fmla="*/ 5 h 12"/>
                <a:gd name="T36" fmla="*/ 16 w 19"/>
                <a:gd name="T37" fmla="*/ 6 h 12"/>
                <a:gd name="T38" fmla="*/ 4 w 19"/>
                <a:gd name="T39" fmla="*/ 11 h 12"/>
                <a:gd name="T40" fmla="*/ 4 w 19"/>
                <a:gd name="T4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2">
                  <a:moveTo>
                    <a:pt x="4" y="12"/>
                  </a:moveTo>
                  <a:cubicBezTo>
                    <a:pt x="4" y="12"/>
                    <a:pt x="4" y="11"/>
                    <a:pt x="4" y="11"/>
                  </a:cubicBezTo>
                  <a:cubicBezTo>
                    <a:pt x="4" y="11"/>
                    <a:pt x="4" y="11"/>
                    <a:pt x="4" y="11"/>
                  </a:cubicBezTo>
                  <a:cubicBezTo>
                    <a:pt x="7" y="9"/>
                    <a:pt x="12" y="7"/>
                    <a:pt x="15" y="6"/>
                  </a:cubicBezTo>
                  <a:cubicBezTo>
                    <a:pt x="17" y="4"/>
                    <a:pt x="17" y="4"/>
                    <a:pt x="17" y="4"/>
                  </a:cubicBezTo>
                  <a:cubicBezTo>
                    <a:pt x="18" y="3"/>
                    <a:pt x="18" y="2"/>
                    <a:pt x="18" y="1"/>
                  </a:cubicBezTo>
                  <a:cubicBezTo>
                    <a:pt x="18" y="1"/>
                    <a:pt x="18" y="1"/>
                    <a:pt x="18" y="1"/>
                  </a:cubicBezTo>
                  <a:cubicBezTo>
                    <a:pt x="14" y="3"/>
                    <a:pt x="7" y="7"/>
                    <a:pt x="3" y="9"/>
                  </a:cubicBezTo>
                  <a:cubicBezTo>
                    <a:pt x="1" y="11"/>
                    <a:pt x="1" y="11"/>
                    <a:pt x="1" y="10"/>
                  </a:cubicBezTo>
                  <a:cubicBezTo>
                    <a:pt x="1" y="10"/>
                    <a:pt x="0" y="10"/>
                    <a:pt x="1" y="10"/>
                  </a:cubicBezTo>
                  <a:cubicBezTo>
                    <a:pt x="1" y="10"/>
                    <a:pt x="1" y="10"/>
                    <a:pt x="1" y="10"/>
                  </a:cubicBezTo>
                  <a:cubicBezTo>
                    <a:pt x="1" y="9"/>
                    <a:pt x="2" y="9"/>
                    <a:pt x="3" y="8"/>
                  </a:cubicBezTo>
                  <a:cubicBezTo>
                    <a:pt x="7" y="6"/>
                    <a:pt x="14" y="2"/>
                    <a:pt x="19" y="0"/>
                  </a:cubicBezTo>
                  <a:cubicBezTo>
                    <a:pt x="19" y="0"/>
                    <a:pt x="19" y="0"/>
                    <a:pt x="19" y="0"/>
                  </a:cubicBezTo>
                  <a:cubicBezTo>
                    <a:pt x="19" y="0"/>
                    <a:pt x="19" y="0"/>
                    <a:pt x="19" y="0"/>
                  </a:cubicBezTo>
                  <a:cubicBezTo>
                    <a:pt x="19" y="1"/>
                    <a:pt x="19" y="1"/>
                    <a:pt x="19" y="2"/>
                  </a:cubicBezTo>
                  <a:cubicBezTo>
                    <a:pt x="19" y="3"/>
                    <a:pt x="19" y="4"/>
                    <a:pt x="18" y="5"/>
                  </a:cubicBezTo>
                  <a:cubicBezTo>
                    <a:pt x="18" y="5"/>
                    <a:pt x="18" y="5"/>
                    <a:pt x="18" y="5"/>
                  </a:cubicBezTo>
                  <a:cubicBezTo>
                    <a:pt x="16" y="6"/>
                    <a:pt x="16" y="6"/>
                    <a:pt x="16" y="6"/>
                  </a:cubicBezTo>
                  <a:cubicBezTo>
                    <a:pt x="12" y="8"/>
                    <a:pt x="8" y="10"/>
                    <a:pt x="4" y="11"/>
                  </a:cubicBezTo>
                  <a:cubicBezTo>
                    <a:pt x="4" y="11"/>
                    <a:pt x="4" y="12"/>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91" name="Freeform 524"/>
            <p:cNvSpPr>
              <a:spLocks/>
            </p:cNvSpPr>
            <p:nvPr/>
          </p:nvSpPr>
          <p:spPr bwMode="auto">
            <a:xfrm>
              <a:off x="3850" y="2198"/>
              <a:ext cx="5" cy="12"/>
            </a:xfrm>
            <a:custGeom>
              <a:avLst/>
              <a:gdLst>
                <a:gd name="T0" fmla="*/ 1 w 2"/>
                <a:gd name="T1" fmla="*/ 5 h 5"/>
                <a:gd name="T2" fmla="*/ 1 w 2"/>
                <a:gd name="T3" fmla="*/ 5 h 5"/>
                <a:gd name="T4" fmla="*/ 0 w 2"/>
                <a:gd name="T5" fmla="*/ 5 h 5"/>
                <a:gd name="T6" fmla="*/ 1 w 2"/>
                <a:gd name="T7" fmla="*/ 0 h 5"/>
                <a:gd name="T8" fmla="*/ 1 w 2"/>
                <a:gd name="T9" fmla="*/ 0 h 5"/>
                <a:gd name="T10" fmla="*/ 2 w 2"/>
                <a:gd name="T11" fmla="*/ 0 h 5"/>
                <a:gd name="T12" fmla="*/ 1 w 2"/>
                <a:gd name="T13" fmla="*/ 5 h 5"/>
                <a:gd name="T14" fmla="*/ 1 w 2"/>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1" y="5"/>
                  </a:moveTo>
                  <a:cubicBezTo>
                    <a:pt x="1" y="5"/>
                    <a:pt x="1" y="5"/>
                    <a:pt x="1" y="5"/>
                  </a:cubicBezTo>
                  <a:cubicBezTo>
                    <a:pt x="1" y="5"/>
                    <a:pt x="0" y="5"/>
                    <a:pt x="0" y="5"/>
                  </a:cubicBezTo>
                  <a:cubicBezTo>
                    <a:pt x="1" y="3"/>
                    <a:pt x="1" y="2"/>
                    <a:pt x="1" y="0"/>
                  </a:cubicBezTo>
                  <a:cubicBezTo>
                    <a:pt x="1" y="0"/>
                    <a:pt x="1" y="0"/>
                    <a:pt x="1" y="0"/>
                  </a:cubicBezTo>
                  <a:cubicBezTo>
                    <a:pt x="1" y="0"/>
                    <a:pt x="2" y="0"/>
                    <a:pt x="2" y="0"/>
                  </a:cubicBezTo>
                  <a:cubicBezTo>
                    <a:pt x="2" y="2"/>
                    <a:pt x="2" y="3"/>
                    <a:pt x="1" y="5"/>
                  </a:cubicBezTo>
                  <a:cubicBezTo>
                    <a:pt x="1" y="5"/>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92" name="Freeform 525"/>
            <p:cNvSpPr>
              <a:spLocks/>
            </p:cNvSpPr>
            <p:nvPr/>
          </p:nvSpPr>
          <p:spPr bwMode="auto">
            <a:xfrm>
              <a:off x="3840" y="2157"/>
              <a:ext cx="20" cy="53"/>
            </a:xfrm>
            <a:custGeom>
              <a:avLst/>
              <a:gdLst>
                <a:gd name="T0" fmla="*/ 7 w 8"/>
                <a:gd name="T1" fmla="*/ 21 h 21"/>
                <a:gd name="T2" fmla="*/ 7 w 8"/>
                <a:gd name="T3" fmla="*/ 21 h 21"/>
                <a:gd name="T4" fmla="*/ 6 w 8"/>
                <a:gd name="T5" fmla="*/ 20 h 21"/>
                <a:gd name="T6" fmla="*/ 5 w 8"/>
                <a:gd name="T7" fmla="*/ 18 h 21"/>
                <a:gd name="T8" fmla="*/ 5 w 8"/>
                <a:gd name="T9" fmla="*/ 18 h 21"/>
                <a:gd name="T10" fmla="*/ 6 w 8"/>
                <a:gd name="T11" fmla="*/ 18 h 21"/>
                <a:gd name="T12" fmla="*/ 7 w 8"/>
                <a:gd name="T13" fmla="*/ 19 h 21"/>
                <a:gd name="T14" fmla="*/ 7 w 8"/>
                <a:gd name="T15" fmla="*/ 20 h 21"/>
                <a:gd name="T16" fmla="*/ 7 w 8"/>
                <a:gd name="T17" fmla="*/ 18 h 21"/>
                <a:gd name="T18" fmla="*/ 7 w 8"/>
                <a:gd name="T19" fmla="*/ 15 h 21"/>
                <a:gd name="T20" fmla="*/ 4 w 8"/>
                <a:gd name="T21" fmla="*/ 9 h 21"/>
                <a:gd name="T22" fmla="*/ 0 w 8"/>
                <a:gd name="T23" fmla="*/ 1 h 21"/>
                <a:gd name="T24" fmla="*/ 0 w 8"/>
                <a:gd name="T25" fmla="*/ 0 h 21"/>
                <a:gd name="T26" fmla="*/ 1 w 8"/>
                <a:gd name="T27" fmla="*/ 0 h 21"/>
                <a:gd name="T28" fmla="*/ 5 w 8"/>
                <a:gd name="T29" fmla="*/ 9 h 21"/>
                <a:gd name="T30" fmla="*/ 8 w 8"/>
                <a:gd name="T31" fmla="*/ 15 h 21"/>
                <a:gd name="T32" fmla="*/ 8 w 8"/>
                <a:gd name="T33" fmla="*/ 19 h 21"/>
                <a:gd name="T34" fmla="*/ 8 w 8"/>
                <a:gd name="T35" fmla="*/ 21 h 21"/>
                <a:gd name="T36" fmla="*/ 8 w 8"/>
                <a:gd name="T37" fmla="*/ 21 h 21"/>
                <a:gd name="T38" fmla="*/ 7 w 8"/>
                <a:gd name="T3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21">
                  <a:moveTo>
                    <a:pt x="7" y="21"/>
                  </a:moveTo>
                  <a:cubicBezTo>
                    <a:pt x="7" y="21"/>
                    <a:pt x="7" y="21"/>
                    <a:pt x="7" y="21"/>
                  </a:cubicBezTo>
                  <a:cubicBezTo>
                    <a:pt x="7" y="21"/>
                    <a:pt x="6" y="20"/>
                    <a:pt x="6" y="20"/>
                  </a:cubicBezTo>
                  <a:cubicBezTo>
                    <a:pt x="6" y="19"/>
                    <a:pt x="5" y="19"/>
                    <a:pt x="5" y="18"/>
                  </a:cubicBezTo>
                  <a:cubicBezTo>
                    <a:pt x="5" y="18"/>
                    <a:pt x="5" y="18"/>
                    <a:pt x="5" y="18"/>
                  </a:cubicBezTo>
                  <a:cubicBezTo>
                    <a:pt x="5" y="17"/>
                    <a:pt x="5" y="17"/>
                    <a:pt x="6" y="18"/>
                  </a:cubicBezTo>
                  <a:cubicBezTo>
                    <a:pt x="6" y="18"/>
                    <a:pt x="6" y="19"/>
                    <a:pt x="7" y="19"/>
                  </a:cubicBezTo>
                  <a:cubicBezTo>
                    <a:pt x="7" y="19"/>
                    <a:pt x="7" y="19"/>
                    <a:pt x="7" y="20"/>
                  </a:cubicBezTo>
                  <a:cubicBezTo>
                    <a:pt x="7" y="19"/>
                    <a:pt x="7" y="19"/>
                    <a:pt x="7" y="18"/>
                  </a:cubicBezTo>
                  <a:cubicBezTo>
                    <a:pt x="7" y="17"/>
                    <a:pt x="7" y="16"/>
                    <a:pt x="7" y="15"/>
                  </a:cubicBezTo>
                  <a:cubicBezTo>
                    <a:pt x="7" y="15"/>
                    <a:pt x="6" y="12"/>
                    <a:pt x="4" y="9"/>
                  </a:cubicBezTo>
                  <a:cubicBezTo>
                    <a:pt x="3" y="6"/>
                    <a:pt x="1" y="3"/>
                    <a:pt x="0" y="1"/>
                  </a:cubicBezTo>
                  <a:cubicBezTo>
                    <a:pt x="0" y="1"/>
                    <a:pt x="0" y="0"/>
                    <a:pt x="0" y="0"/>
                  </a:cubicBezTo>
                  <a:cubicBezTo>
                    <a:pt x="0" y="0"/>
                    <a:pt x="1" y="0"/>
                    <a:pt x="1" y="0"/>
                  </a:cubicBezTo>
                  <a:cubicBezTo>
                    <a:pt x="2" y="2"/>
                    <a:pt x="3" y="6"/>
                    <a:pt x="5" y="9"/>
                  </a:cubicBezTo>
                  <a:cubicBezTo>
                    <a:pt x="7" y="13"/>
                    <a:pt x="8" y="15"/>
                    <a:pt x="8" y="15"/>
                  </a:cubicBezTo>
                  <a:cubicBezTo>
                    <a:pt x="8" y="15"/>
                    <a:pt x="8" y="17"/>
                    <a:pt x="8" y="19"/>
                  </a:cubicBezTo>
                  <a:cubicBezTo>
                    <a:pt x="8" y="19"/>
                    <a:pt x="8" y="20"/>
                    <a:pt x="8" y="21"/>
                  </a:cubicBezTo>
                  <a:cubicBezTo>
                    <a:pt x="8" y="21"/>
                    <a:pt x="8" y="21"/>
                    <a:pt x="8" y="21"/>
                  </a:cubicBezTo>
                  <a:cubicBezTo>
                    <a:pt x="7" y="21"/>
                    <a:pt x="7" y="21"/>
                    <a:pt x="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93" name="Freeform 526"/>
            <p:cNvSpPr>
              <a:spLocks/>
            </p:cNvSpPr>
            <p:nvPr/>
          </p:nvSpPr>
          <p:spPr bwMode="auto">
            <a:xfrm>
              <a:off x="3842" y="2157"/>
              <a:ext cx="46" cy="18"/>
            </a:xfrm>
            <a:custGeom>
              <a:avLst/>
              <a:gdLst>
                <a:gd name="T0" fmla="*/ 18 w 18"/>
                <a:gd name="T1" fmla="*/ 7 h 7"/>
                <a:gd name="T2" fmla="*/ 18 w 18"/>
                <a:gd name="T3" fmla="*/ 7 h 7"/>
                <a:gd name="T4" fmla="*/ 13 w 18"/>
                <a:gd name="T5" fmla="*/ 5 h 7"/>
                <a:gd name="T6" fmla="*/ 0 w 18"/>
                <a:gd name="T7" fmla="*/ 0 h 7"/>
                <a:gd name="T8" fmla="*/ 0 w 18"/>
                <a:gd name="T9" fmla="*/ 0 h 7"/>
                <a:gd name="T10" fmla="*/ 0 w 18"/>
                <a:gd name="T11" fmla="*/ 0 h 7"/>
                <a:gd name="T12" fmla="*/ 13 w 18"/>
                <a:gd name="T13" fmla="*/ 4 h 7"/>
                <a:gd name="T14" fmla="*/ 18 w 18"/>
                <a:gd name="T15" fmla="*/ 6 h 7"/>
                <a:gd name="T16" fmla="*/ 18 w 18"/>
                <a:gd name="T17" fmla="*/ 6 h 7"/>
                <a:gd name="T18" fmla="*/ 18 w 18"/>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7">
                  <a:moveTo>
                    <a:pt x="18" y="7"/>
                  </a:moveTo>
                  <a:cubicBezTo>
                    <a:pt x="18" y="7"/>
                    <a:pt x="18" y="7"/>
                    <a:pt x="18" y="7"/>
                  </a:cubicBezTo>
                  <a:cubicBezTo>
                    <a:pt x="16" y="6"/>
                    <a:pt x="15" y="6"/>
                    <a:pt x="13" y="5"/>
                  </a:cubicBezTo>
                  <a:cubicBezTo>
                    <a:pt x="8" y="3"/>
                    <a:pt x="2" y="1"/>
                    <a:pt x="0" y="0"/>
                  </a:cubicBezTo>
                  <a:cubicBezTo>
                    <a:pt x="0" y="0"/>
                    <a:pt x="0" y="0"/>
                    <a:pt x="0" y="0"/>
                  </a:cubicBezTo>
                  <a:cubicBezTo>
                    <a:pt x="0" y="0"/>
                    <a:pt x="0" y="0"/>
                    <a:pt x="0" y="0"/>
                  </a:cubicBezTo>
                  <a:cubicBezTo>
                    <a:pt x="2" y="0"/>
                    <a:pt x="9" y="3"/>
                    <a:pt x="13" y="4"/>
                  </a:cubicBezTo>
                  <a:cubicBezTo>
                    <a:pt x="15" y="5"/>
                    <a:pt x="17" y="5"/>
                    <a:pt x="18" y="6"/>
                  </a:cubicBezTo>
                  <a:cubicBezTo>
                    <a:pt x="18" y="6"/>
                    <a:pt x="18" y="6"/>
                    <a:pt x="18" y="6"/>
                  </a:cubicBezTo>
                  <a:cubicBezTo>
                    <a:pt x="18" y="6"/>
                    <a:pt x="18" y="7"/>
                    <a:pt x="1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94" name="Freeform 527"/>
            <p:cNvSpPr>
              <a:spLocks/>
            </p:cNvSpPr>
            <p:nvPr/>
          </p:nvSpPr>
          <p:spPr bwMode="auto">
            <a:xfrm>
              <a:off x="3883" y="2178"/>
              <a:ext cx="2" cy="12"/>
            </a:xfrm>
            <a:custGeom>
              <a:avLst/>
              <a:gdLst>
                <a:gd name="T0" fmla="*/ 0 w 1"/>
                <a:gd name="T1" fmla="*/ 5 h 5"/>
                <a:gd name="T2" fmla="*/ 0 w 1"/>
                <a:gd name="T3" fmla="*/ 5 h 5"/>
                <a:gd name="T4" fmla="*/ 0 w 1"/>
                <a:gd name="T5" fmla="*/ 5 h 5"/>
                <a:gd name="T6" fmla="*/ 0 w 1"/>
                <a:gd name="T7" fmla="*/ 2 h 5"/>
                <a:gd name="T8" fmla="*/ 0 w 1"/>
                <a:gd name="T9" fmla="*/ 0 h 5"/>
                <a:gd name="T10" fmla="*/ 1 w 1"/>
                <a:gd name="T11" fmla="*/ 0 h 5"/>
                <a:gd name="T12" fmla="*/ 1 w 1"/>
                <a:gd name="T13" fmla="*/ 0 h 5"/>
                <a:gd name="T14" fmla="*/ 1 w 1"/>
                <a:gd name="T15" fmla="*/ 2 h 5"/>
                <a:gd name="T16" fmla="*/ 0 w 1"/>
                <a:gd name="T17" fmla="*/ 5 h 5"/>
                <a:gd name="T18" fmla="*/ 0 w 1"/>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5"/>
                  </a:moveTo>
                  <a:cubicBezTo>
                    <a:pt x="0" y="5"/>
                    <a:pt x="0" y="5"/>
                    <a:pt x="0" y="5"/>
                  </a:cubicBezTo>
                  <a:cubicBezTo>
                    <a:pt x="0" y="5"/>
                    <a:pt x="0" y="5"/>
                    <a:pt x="0" y="5"/>
                  </a:cubicBezTo>
                  <a:cubicBezTo>
                    <a:pt x="0" y="4"/>
                    <a:pt x="0" y="3"/>
                    <a:pt x="0" y="2"/>
                  </a:cubicBezTo>
                  <a:cubicBezTo>
                    <a:pt x="0" y="1"/>
                    <a:pt x="0" y="1"/>
                    <a:pt x="0" y="0"/>
                  </a:cubicBezTo>
                  <a:cubicBezTo>
                    <a:pt x="0" y="0"/>
                    <a:pt x="1" y="0"/>
                    <a:pt x="1" y="0"/>
                  </a:cubicBezTo>
                  <a:cubicBezTo>
                    <a:pt x="1" y="0"/>
                    <a:pt x="1" y="0"/>
                    <a:pt x="1" y="0"/>
                  </a:cubicBezTo>
                  <a:cubicBezTo>
                    <a:pt x="1" y="1"/>
                    <a:pt x="1" y="1"/>
                    <a:pt x="1" y="2"/>
                  </a:cubicBezTo>
                  <a:cubicBezTo>
                    <a:pt x="1" y="5"/>
                    <a:pt x="1" y="5"/>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95" name="Freeform 528"/>
            <p:cNvSpPr>
              <a:spLocks/>
            </p:cNvSpPr>
            <p:nvPr/>
          </p:nvSpPr>
          <p:spPr bwMode="auto">
            <a:xfrm>
              <a:off x="3883" y="2170"/>
              <a:ext cx="5" cy="15"/>
            </a:xfrm>
            <a:custGeom>
              <a:avLst/>
              <a:gdLst>
                <a:gd name="T0" fmla="*/ 1 w 2"/>
                <a:gd name="T1" fmla="*/ 6 h 6"/>
                <a:gd name="T2" fmla="*/ 1 w 2"/>
                <a:gd name="T3" fmla="*/ 6 h 6"/>
                <a:gd name="T4" fmla="*/ 1 w 2"/>
                <a:gd name="T5" fmla="*/ 6 h 6"/>
                <a:gd name="T6" fmla="*/ 1 w 2"/>
                <a:gd name="T7" fmla="*/ 5 h 6"/>
                <a:gd name="T8" fmla="*/ 1 w 2"/>
                <a:gd name="T9" fmla="*/ 5 h 6"/>
                <a:gd name="T10" fmla="*/ 1 w 2"/>
                <a:gd name="T11" fmla="*/ 1 h 6"/>
                <a:gd name="T12" fmla="*/ 2 w 2"/>
                <a:gd name="T13" fmla="*/ 0 h 6"/>
                <a:gd name="T14" fmla="*/ 2 w 2"/>
                <a:gd name="T15" fmla="*/ 1 h 6"/>
                <a:gd name="T16" fmla="*/ 2 w 2"/>
                <a:gd name="T17" fmla="*/ 6 h 6"/>
                <a:gd name="T18" fmla="*/ 2 w 2"/>
                <a:gd name="T19" fmla="*/ 6 h 6"/>
                <a:gd name="T20" fmla="*/ 1 w 2"/>
                <a:gd name="T2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6">
                  <a:moveTo>
                    <a:pt x="1" y="6"/>
                  </a:moveTo>
                  <a:cubicBezTo>
                    <a:pt x="1" y="6"/>
                    <a:pt x="1" y="6"/>
                    <a:pt x="1" y="6"/>
                  </a:cubicBezTo>
                  <a:cubicBezTo>
                    <a:pt x="1" y="6"/>
                    <a:pt x="1" y="6"/>
                    <a:pt x="1" y="6"/>
                  </a:cubicBezTo>
                  <a:cubicBezTo>
                    <a:pt x="1" y="6"/>
                    <a:pt x="0" y="5"/>
                    <a:pt x="1" y="5"/>
                  </a:cubicBezTo>
                  <a:cubicBezTo>
                    <a:pt x="1" y="5"/>
                    <a:pt x="1" y="5"/>
                    <a:pt x="1" y="5"/>
                  </a:cubicBezTo>
                  <a:cubicBezTo>
                    <a:pt x="1" y="1"/>
                    <a:pt x="1" y="1"/>
                    <a:pt x="1" y="1"/>
                  </a:cubicBezTo>
                  <a:cubicBezTo>
                    <a:pt x="1" y="1"/>
                    <a:pt x="2" y="0"/>
                    <a:pt x="2" y="0"/>
                  </a:cubicBezTo>
                  <a:cubicBezTo>
                    <a:pt x="2" y="0"/>
                    <a:pt x="2" y="1"/>
                    <a:pt x="2" y="1"/>
                  </a:cubicBezTo>
                  <a:cubicBezTo>
                    <a:pt x="2" y="6"/>
                    <a:pt x="2" y="6"/>
                    <a:pt x="2" y="6"/>
                  </a:cubicBezTo>
                  <a:cubicBezTo>
                    <a:pt x="2" y="6"/>
                    <a:pt x="2" y="6"/>
                    <a:pt x="2"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96" name="Freeform 529"/>
            <p:cNvSpPr>
              <a:spLocks/>
            </p:cNvSpPr>
            <p:nvPr/>
          </p:nvSpPr>
          <p:spPr bwMode="auto">
            <a:xfrm>
              <a:off x="3885" y="2140"/>
              <a:ext cx="8" cy="48"/>
            </a:xfrm>
            <a:custGeom>
              <a:avLst/>
              <a:gdLst>
                <a:gd name="T0" fmla="*/ 1 w 3"/>
                <a:gd name="T1" fmla="*/ 19 h 19"/>
                <a:gd name="T2" fmla="*/ 0 w 3"/>
                <a:gd name="T3" fmla="*/ 19 h 19"/>
                <a:gd name="T4" fmla="*/ 0 w 3"/>
                <a:gd name="T5" fmla="*/ 18 h 19"/>
                <a:gd name="T6" fmla="*/ 1 w 3"/>
                <a:gd name="T7" fmla="*/ 17 h 19"/>
                <a:gd name="T8" fmla="*/ 1 w 3"/>
                <a:gd name="T9" fmla="*/ 17 h 19"/>
                <a:gd name="T10" fmla="*/ 2 w 3"/>
                <a:gd name="T11" fmla="*/ 10 h 19"/>
                <a:gd name="T12" fmla="*/ 1 w 3"/>
                <a:gd name="T13" fmla="*/ 1 h 19"/>
                <a:gd name="T14" fmla="*/ 1 w 3"/>
                <a:gd name="T15" fmla="*/ 1 h 19"/>
                <a:gd name="T16" fmla="*/ 2 w 3"/>
                <a:gd name="T17" fmla="*/ 1 h 19"/>
                <a:gd name="T18" fmla="*/ 3 w 3"/>
                <a:gd name="T19" fmla="*/ 10 h 19"/>
                <a:gd name="T20" fmla="*/ 1 w 3"/>
                <a:gd name="T21" fmla="*/ 18 h 19"/>
                <a:gd name="T22" fmla="*/ 1 w 3"/>
                <a:gd name="T23"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19">
                  <a:moveTo>
                    <a:pt x="1" y="19"/>
                  </a:moveTo>
                  <a:cubicBezTo>
                    <a:pt x="1" y="19"/>
                    <a:pt x="1" y="19"/>
                    <a:pt x="0" y="19"/>
                  </a:cubicBezTo>
                  <a:cubicBezTo>
                    <a:pt x="0" y="18"/>
                    <a:pt x="0" y="18"/>
                    <a:pt x="0" y="18"/>
                  </a:cubicBezTo>
                  <a:cubicBezTo>
                    <a:pt x="0" y="17"/>
                    <a:pt x="0" y="17"/>
                    <a:pt x="1" y="17"/>
                  </a:cubicBezTo>
                  <a:cubicBezTo>
                    <a:pt x="1" y="17"/>
                    <a:pt x="1" y="17"/>
                    <a:pt x="1" y="17"/>
                  </a:cubicBezTo>
                  <a:cubicBezTo>
                    <a:pt x="2" y="15"/>
                    <a:pt x="2" y="13"/>
                    <a:pt x="2" y="10"/>
                  </a:cubicBezTo>
                  <a:cubicBezTo>
                    <a:pt x="2" y="7"/>
                    <a:pt x="2" y="4"/>
                    <a:pt x="1" y="1"/>
                  </a:cubicBezTo>
                  <a:cubicBezTo>
                    <a:pt x="1" y="1"/>
                    <a:pt x="1" y="1"/>
                    <a:pt x="1" y="1"/>
                  </a:cubicBezTo>
                  <a:cubicBezTo>
                    <a:pt x="2" y="0"/>
                    <a:pt x="2" y="1"/>
                    <a:pt x="2" y="1"/>
                  </a:cubicBezTo>
                  <a:cubicBezTo>
                    <a:pt x="2" y="4"/>
                    <a:pt x="3" y="7"/>
                    <a:pt x="3" y="10"/>
                  </a:cubicBezTo>
                  <a:cubicBezTo>
                    <a:pt x="3" y="13"/>
                    <a:pt x="2" y="16"/>
                    <a:pt x="1" y="18"/>
                  </a:cubicBezTo>
                  <a:cubicBezTo>
                    <a:pt x="1" y="18"/>
                    <a:pt x="1" y="19"/>
                    <a:pt x="1"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97" name="Freeform 530"/>
            <p:cNvSpPr>
              <a:spLocks/>
            </p:cNvSpPr>
            <p:nvPr/>
          </p:nvSpPr>
          <p:spPr bwMode="auto">
            <a:xfrm>
              <a:off x="3840" y="2150"/>
              <a:ext cx="2" cy="10"/>
            </a:xfrm>
            <a:custGeom>
              <a:avLst/>
              <a:gdLst>
                <a:gd name="T0" fmla="*/ 1 w 1"/>
                <a:gd name="T1" fmla="*/ 4 h 4"/>
                <a:gd name="T2" fmla="*/ 1 w 1"/>
                <a:gd name="T3" fmla="*/ 4 h 4"/>
                <a:gd name="T4" fmla="*/ 0 w 1"/>
                <a:gd name="T5" fmla="*/ 4 h 4"/>
                <a:gd name="T6" fmla="*/ 0 w 1"/>
                <a:gd name="T7" fmla="*/ 2 h 4"/>
                <a:gd name="T8" fmla="*/ 0 w 1"/>
                <a:gd name="T9" fmla="*/ 1 h 4"/>
                <a:gd name="T10" fmla="*/ 1 w 1"/>
                <a:gd name="T11" fmla="*/ 0 h 4"/>
                <a:gd name="T12" fmla="*/ 1 w 1"/>
                <a:gd name="T13" fmla="*/ 1 h 4"/>
                <a:gd name="T14" fmla="*/ 1 w 1"/>
                <a:gd name="T15" fmla="*/ 2 h 4"/>
                <a:gd name="T16" fmla="*/ 1 w 1"/>
                <a:gd name="T17" fmla="*/ 4 h 4"/>
                <a:gd name="T18" fmla="*/ 1 w 1"/>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4">
                  <a:moveTo>
                    <a:pt x="1" y="4"/>
                  </a:moveTo>
                  <a:cubicBezTo>
                    <a:pt x="1" y="4"/>
                    <a:pt x="1" y="4"/>
                    <a:pt x="1" y="4"/>
                  </a:cubicBezTo>
                  <a:cubicBezTo>
                    <a:pt x="0" y="4"/>
                    <a:pt x="0" y="4"/>
                    <a:pt x="0" y="4"/>
                  </a:cubicBezTo>
                  <a:cubicBezTo>
                    <a:pt x="0" y="3"/>
                    <a:pt x="0" y="3"/>
                    <a:pt x="0" y="2"/>
                  </a:cubicBezTo>
                  <a:cubicBezTo>
                    <a:pt x="0" y="2"/>
                    <a:pt x="0" y="1"/>
                    <a:pt x="0" y="1"/>
                  </a:cubicBezTo>
                  <a:cubicBezTo>
                    <a:pt x="0" y="0"/>
                    <a:pt x="1" y="0"/>
                    <a:pt x="1" y="0"/>
                  </a:cubicBezTo>
                  <a:cubicBezTo>
                    <a:pt x="1" y="0"/>
                    <a:pt x="1" y="1"/>
                    <a:pt x="1" y="1"/>
                  </a:cubicBezTo>
                  <a:cubicBezTo>
                    <a:pt x="1" y="1"/>
                    <a:pt x="1" y="2"/>
                    <a:pt x="1" y="2"/>
                  </a:cubicBezTo>
                  <a:cubicBezTo>
                    <a:pt x="1" y="3"/>
                    <a:pt x="1"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98" name="Freeform 531"/>
            <p:cNvSpPr>
              <a:spLocks/>
            </p:cNvSpPr>
            <p:nvPr/>
          </p:nvSpPr>
          <p:spPr bwMode="auto">
            <a:xfrm>
              <a:off x="3790" y="2170"/>
              <a:ext cx="5" cy="8"/>
            </a:xfrm>
            <a:custGeom>
              <a:avLst/>
              <a:gdLst>
                <a:gd name="T0" fmla="*/ 0 w 2"/>
                <a:gd name="T1" fmla="*/ 3 h 3"/>
                <a:gd name="T2" fmla="*/ 0 w 2"/>
                <a:gd name="T3" fmla="*/ 3 h 3"/>
                <a:gd name="T4" fmla="*/ 0 w 2"/>
                <a:gd name="T5" fmla="*/ 2 h 3"/>
                <a:gd name="T6" fmla="*/ 1 w 2"/>
                <a:gd name="T7" fmla="*/ 0 h 3"/>
                <a:gd name="T8" fmla="*/ 1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1" y="0"/>
                    <a:pt x="1" y="0"/>
                    <a:pt x="1" y="0"/>
                  </a:cubicBezTo>
                  <a:cubicBezTo>
                    <a:pt x="1" y="0"/>
                    <a:pt x="1" y="0"/>
                    <a:pt x="1" y="0"/>
                  </a:cubicBezTo>
                  <a:cubicBezTo>
                    <a:pt x="2" y="0"/>
                    <a:pt x="2" y="1"/>
                    <a:pt x="2" y="1"/>
                  </a:cubicBezTo>
                  <a:cubicBezTo>
                    <a:pt x="1" y="3"/>
                    <a:pt x="1" y="3"/>
                    <a:pt x="1" y="3"/>
                  </a:cubicBezTo>
                  <a:cubicBezTo>
                    <a:pt x="1"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99" name="Freeform 532"/>
            <p:cNvSpPr>
              <a:spLocks/>
            </p:cNvSpPr>
            <p:nvPr/>
          </p:nvSpPr>
          <p:spPr bwMode="auto">
            <a:xfrm>
              <a:off x="3792" y="2175"/>
              <a:ext cx="5" cy="8"/>
            </a:xfrm>
            <a:custGeom>
              <a:avLst/>
              <a:gdLst>
                <a:gd name="T0" fmla="*/ 0 w 2"/>
                <a:gd name="T1" fmla="*/ 3 h 3"/>
                <a:gd name="T2" fmla="*/ 0 w 2"/>
                <a:gd name="T3" fmla="*/ 3 h 3"/>
                <a:gd name="T4" fmla="*/ 0 w 2"/>
                <a:gd name="T5" fmla="*/ 2 h 3"/>
                <a:gd name="T6" fmla="*/ 1 w 2"/>
                <a:gd name="T7" fmla="*/ 1 h 3"/>
                <a:gd name="T8" fmla="*/ 1 w 2"/>
                <a:gd name="T9" fmla="*/ 1 h 3"/>
                <a:gd name="T10" fmla="*/ 1 w 2"/>
                <a:gd name="T11" fmla="*/ 1 h 3"/>
                <a:gd name="T12" fmla="*/ 0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0" y="2"/>
                    <a:pt x="0" y="1"/>
                    <a:pt x="1" y="1"/>
                  </a:cubicBezTo>
                  <a:cubicBezTo>
                    <a:pt x="1" y="1"/>
                    <a:pt x="1" y="0"/>
                    <a:pt x="1" y="1"/>
                  </a:cubicBezTo>
                  <a:cubicBezTo>
                    <a:pt x="1" y="1"/>
                    <a:pt x="2" y="1"/>
                    <a:pt x="1" y="1"/>
                  </a:cubicBezTo>
                  <a:cubicBezTo>
                    <a:pt x="1" y="2"/>
                    <a:pt x="1"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00" name="Freeform 533"/>
            <p:cNvSpPr>
              <a:spLocks/>
            </p:cNvSpPr>
            <p:nvPr/>
          </p:nvSpPr>
          <p:spPr bwMode="auto">
            <a:xfrm>
              <a:off x="3792" y="2180"/>
              <a:ext cx="8" cy="8"/>
            </a:xfrm>
            <a:custGeom>
              <a:avLst/>
              <a:gdLst>
                <a:gd name="T0" fmla="*/ 1 w 3"/>
                <a:gd name="T1" fmla="*/ 3 h 3"/>
                <a:gd name="T2" fmla="*/ 1 w 3"/>
                <a:gd name="T3" fmla="*/ 3 h 3"/>
                <a:gd name="T4" fmla="*/ 1 w 3"/>
                <a:gd name="T5" fmla="*/ 3 h 3"/>
                <a:gd name="T6" fmla="*/ 2 w 3"/>
                <a:gd name="T7" fmla="*/ 0 h 3"/>
                <a:gd name="T8" fmla="*/ 2 w 3"/>
                <a:gd name="T9" fmla="*/ 0 h 3"/>
                <a:gd name="T10" fmla="*/ 2 w 3"/>
                <a:gd name="T11" fmla="*/ 1 h 3"/>
                <a:gd name="T12" fmla="*/ 1 w 3"/>
                <a:gd name="T13" fmla="*/ 3 h 3"/>
                <a:gd name="T14" fmla="*/ 1 w 3"/>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1" y="3"/>
                  </a:moveTo>
                  <a:cubicBezTo>
                    <a:pt x="1" y="3"/>
                    <a:pt x="1" y="3"/>
                    <a:pt x="1" y="3"/>
                  </a:cubicBezTo>
                  <a:cubicBezTo>
                    <a:pt x="0" y="3"/>
                    <a:pt x="0" y="3"/>
                    <a:pt x="1" y="3"/>
                  </a:cubicBezTo>
                  <a:cubicBezTo>
                    <a:pt x="2" y="0"/>
                    <a:pt x="2" y="0"/>
                    <a:pt x="2" y="0"/>
                  </a:cubicBezTo>
                  <a:cubicBezTo>
                    <a:pt x="2" y="0"/>
                    <a:pt x="2" y="0"/>
                    <a:pt x="2" y="0"/>
                  </a:cubicBezTo>
                  <a:cubicBezTo>
                    <a:pt x="3" y="0"/>
                    <a:pt x="3"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01" name="Freeform 534"/>
            <p:cNvSpPr>
              <a:spLocks/>
            </p:cNvSpPr>
            <p:nvPr/>
          </p:nvSpPr>
          <p:spPr bwMode="auto">
            <a:xfrm>
              <a:off x="3795" y="2183"/>
              <a:ext cx="7" cy="10"/>
            </a:xfrm>
            <a:custGeom>
              <a:avLst/>
              <a:gdLst>
                <a:gd name="T0" fmla="*/ 1 w 3"/>
                <a:gd name="T1" fmla="*/ 4 h 4"/>
                <a:gd name="T2" fmla="*/ 1 w 3"/>
                <a:gd name="T3" fmla="*/ 4 h 4"/>
                <a:gd name="T4" fmla="*/ 0 w 3"/>
                <a:gd name="T5" fmla="*/ 3 h 4"/>
                <a:gd name="T6" fmla="*/ 2 w 3"/>
                <a:gd name="T7" fmla="*/ 1 h 4"/>
                <a:gd name="T8" fmla="*/ 2 w 3"/>
                <a:gd name="T9" fmla="*/ 0 h 4"/>
                <a:gd name="T10" fmla="*/ 3 w 3"/>
                <a:gd name="T11" fmla="*/ 1 h 4"/>
                <a:gd name="T12" fmla="*/ 1 w 3"/>
                <a:gd name="T13" fmla="*/ 3 h 4"/>
                <a:gd name="T14" fmla="*/ 1 w 3"/>
                <a:gd name="T15" fmla="*/ 4 h 4"/>
                <a:gd name="T16" fmla="*/ 1 w 3"/>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1" y="4"/>
                  </a:moveTo>
                  <a:cubicBezTo>
                    <a:pt x="1" y="4"/>
                    <a:pt x="1" y="4"/>
                    <a:pt x="1" y="4"/>
                  </a:cubicBezTo>
                  <a:cubicBezTo>
                    <a:pt x="0" y="4"/>
                    <a:pt x="0" y="3"/>
                    <a:pt x="0" y="3"/>
                  </a:cubicBezTo>
                  <a:cubicBezTo>
                    <a:pt x="1" y="2"/>
                    <a:pt x="1" y="1"/>
                    <a:pt x="2" y="1"/>
                  </a:cubicBezTo>
                  <a:cubicBezTo>
                    <a:pt x="2" y="0"/>
                    <a:pt x="2" y="0"/>
                    <a:pt x="2" y="0"/>
                  </a:cubicBezTo>
                  <a:cubicBezTo>
                    <a:pt x="3" y="1"/>
                    <a:pt x="3" y="1"/>
                    <a:pt x="3" y="1"/>
                  </a:cubicBezTo>
                  <a:cubicBezTo>
                    <a:pt x="2" y="2"/>
                    <a:pt x="2" y="2"/>
                    <a:pt x="1" y="3"/>
                  </a:cubicBezTo>
                  <a:cubicBezTo>
                    <a:pt x="1" y="3"/>
                    <a:pt x="1" y="4"/>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02" name="Freeform 535"/>
            <p:cNvSpPr>
              <a:spLocks/>
            </p:cNvSpPr>
            <p:nvPr/>
          </p:nvSpPr>
          <p:spPr bwMode="auto">
            <a:xfrm>
              <a:off x="3800" y="2188"/>
              <a:ext cx="5" cy="10"/>
            </a:xfrm>
            <a:custGeom>
              <a:avLst/>
              <a:gdLst>
                <a:gd name="T0" fmla="*/ 0 w 2"/>
                <a:gd name="T1" fmla="*/ 4 h 4"/>
                <a:gd name="T2" fmla="*/ 0 w 2"/>
                <a:gd name="T3" fmla="*/ 4 h 4"/>
                <a:gd name="T4" fmla="*/ 0 w 2"/>
                <a:gd name="T5" fmla="*/ 3 h 4"/>
                <a:gd name="T6" fmla="*/ 1 w 2"/>
                <a:gd name="T7" fmla="*/ 0 h 4"/>
                <a:gd name="T8" fmla="*/ 2 w 2"/>
                <a:gd name="T9" fmla="*/ 0 h 4"/>
                <a:gd name="T10" fmla="*/ 2 w 2"/>
                <a:gd name="T11" fmla="*/ 0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4"/>
                  </a:cubicBezTo>
                  <a:cubicBezTo>
                    <a:pt x="0" y="4"/>
                    <a:pt x="0" y="3"/>
                    <a:pt x="0" y="3"/>
                  </a:cubicBezTo>
                  <a:cubicBezTo>
                    <a:pt x="1" y="0"/>
                    <a:pt x="1" y="0"/>
                    <a:pt x="1" y="0"/>
                  </a:cubicBezTo>
                  <a:cubicBezTo>
                    <a:pt x="1" y="0"/>
                    <a:pt x="2" y="0"/>
                    <a:pt x="2" y="0"/>
                  </a:cubicBezTo>
                  <a:cubicBezTo>
                    <a:pt x="2" y="0"/>
                    <a:pt x="2" y="0"/>
                    <a:pt x="2" y="0"/>
                  </a:cubicBezTo>
                  <a:cubicBezTo>
                    <a:pt x="1" y="3"/>
                    <a:pt x="1" y="3"/>
                    <a:pt x="1" y="3"/>
                  </a:cubicBezTo>
                  <a:cubicBezTo>
                    <a:pt x="1"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03" name="Freeform 536"/>
            <p:cNvSpPr>
              <a:spLocks/>
            </p:cNvSpPr>
            <p:nvPr/>
          </p:nvSpPr>
          <p:spPr bwMode="auto">
            <a:xfrm>
              <a:off x="3802" y="2190"/>
              <a:ext cx="8" cy="10"/>
            </a:xfrm>
            <a:custGeom>
              <a:avLst/>
              <a:gdLst>
                <a:gd name="T0" fmla="*/ 1 w 3"/>
                <a:gd name="T1" fmla="*/ 4 h 4"/>
                <a:gd name="T2" fmla="*/ 1 w 3"/>
                <a:gd name="T3" fmla="*/ 4 h 4"/>
                <a:gd name="T4" fmla="*/ 0 w 3"/>
                <a:gd name="T5" fmla="*/ 3 h 4"/>
                <a:gd name="T6" fmla="*/ 2 w 3"/>
                <a:gd name="T7" fmla="*/ 0 h 4"/>
                <a:gd name="T8" fmla="*/ 3 w 3"/>
                <a:gd name="T9" fmla="*/ 0 h 4"/>
                <a:gd name="T10" fmla="*/ 3 w 3"/>
                <a:gd name="T11" fmla="*/ 0 h 4"/>
                <a:gd name="T12" fmla="*/ 1 w 3"/>
                <a:gd name="T13" fmla="*/ 4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0" y="4"/>
                    <a:pt x="0" y="4"/>
                    <a:pt x="0" y="3"/>
                  </a:cubicBezTo>
                  <a:cubicBezTo>
                    <a:pt x="1" y="2"/>
                    <a:pt x="1" y="1"/>
                    <a:pt x="2" y="0"/>
                  </a:cubicBezTo>
                  <a:cubicBezTo>
                    <a:pt x="2" y="0"/>
                    <a:pt x="2" y="0"/>
                    <a:pt x="3" y="0"/>
                  </a:cubicBezTo>
                  <a:cubicBezTo>
                    <a:pt x="3" y="0"/>
                    <a:pt x="3" y="0"/>
                    <a:pt x="3" y="0"/>
                  </a:cubicBezTo>
                  <a:cubicBezTo>
                    <a:pt x="2" y="1"/>
                    <a:pt x="2"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04" name="Freeform 537"/>
            <p:cNvSpPr>
              <a:spLocks/>
            </p:cNvSpPr>
            <p:nvPr/>
          </p:nvSpPr>
          <p:spPr bwMode="auto">
            <a:xfrm>
              <a:off x="3807" y="2193"/>
              <a:ext cx="8" cy="12"/>
            </a:xfrm>
            <a:custGeom>
              <a:avLst/>
              <a:gdLst>
                <a:gd name="T0" fmla="*/ 1 w 3"/>
                <a:gd name="T1" fmla="*/ 5 h 5"/>
                <a:gd name="T2" fmla="*/ 0 w 3"/>
                <a:gd name="T3" fmla="*/ 5 h 5"/>
                <a:gd name="T4" fmla="*/ 0 w 3"/>
                <a:gd name="T5" fmla="*/ 4 h 5"/>
                <a:gd name="T6" fmla="*/ 2 w 3"/>
                <a:gd name="T7" fmla="*/ 0 h 5"/>
                <a:gd name="T8" fmla="*/ 2 w 3"/>
                <a:gd name="T9" fmla="*/ 0 h 5"/>
                <a:gd name="T10" fmla="*/ 3 w 3"/>
                <a:gd name="T11" fmla="*/ 0 h 5"/>
                <a:gd name="T12" fmla="*/ 3 w 3"/>
                <a:gd name="T13" fmla="*/ 0 h 5"/>
                <a:gd name="T14" fmla="*/ 3 w 3"/>
                <a:gd name="T15" fmla="*/ 1 h 5"/>
                <a:gd name="T16" fmla="*/ 1 w 3"/>
                <a:gd name="T17" fmla="*/ 4 h 5"/>
                <a:gd name="T18" fmla="*/ 1 w 3"/>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1" y="5"/>
                  </a:moveTo>
                  <a:cubicBezTo>
                    <a:pt x="1" y="5"/>
                    <a:pt x="1" y="5"/>
                    <a:pt x="0" y="5"/>
                  </a:cubicBezTo>
                  <a:cubicBezTo>
                    <a:pt x="0" y="5"/>
                    <a:pt x="0" y="4"/>
                    <a:pt x="0" y="4"/>
                  </a:cubicBezTo>
                  <a:cubicBezTo>
                    <a:pt x="1" y="3"/>
                    <a:pt x="1" y="1"/>
                    <a:pt x="2" y="0"/>
                  </a:cubicBezTo>
                  <a:cubicBezTo>
                    <a:pt x="2" y="0"/>
                    <a:pt x="2" y="0"/>
                    <a:pt x="2" y="0"/>
                  </a:cubicBezTo>
                  <a:cubicBezTo>
                    <a:pt x="3" y="0"/>
                    <a:pt x="3" y="0"/>
                    <a:pt x="3" y="0"/>
                  </a:cubicBezTo>
                  <a:cubicBezTo>
                    <a:pt x="3" y="0"/>
                    <a:pt x="3" y="0"/>
                    <a:pt x="3" y="0"/>
                  </a:cubicBezTo>
                  <a:cubicBezTo>
                    <a:pt x="3" y="1"/>
                    <a:pt x="3" y="1"/>
                    <a:pt x="3" y="1"/>
                  </a:cubicBezTo>
                  <a:cubicBezTo>
                    <a:pt x="2" y="2"/>
                    <a:pt x="2" y="3"/>
                    <a:pt x="1" y="4"/>
                  </a:cubicBezTo>
                  <a:cubicBezTo>
                    <a:pt x="1" y="5"/>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05" name="Freeform 538"/>
            <p:cNvSpPr>
              <a:spLocks/>
            </p:cNvSpPr>
            <p:nvPr/>
          </p:nvSpPr>
          <p:spPr bwMode="auto">
            <a:xfrm>
              <a:off x="3812" y="2195"/>
              <a:ext cx="10" cy="13"/>
            </a:xfrm>
            <a:custGeom>
              <a:avLst/>
              <a:gdLst>
                <a:gd name="T0" fmla="*/ 1 w 4"/>
                <a:gd name="T1" fmla="*/ 5 h 5"/>
                <a:gd name="T2" fmla="*/ 1 w 4"/>
                <a:gd name="T3" fmla="*/ 5 h 5"/>
                <a:gd name="T4" fmla="*/ 1 w 4"/>
                <a:gd name="T5" fmla="*/ 4 h 5"/>
                <a:gd name="T6" fmla="*/ 3 w 4"/>
                <a:gd name="T7" fmla="*/ 0 h 5"/>
                <a:gd name="T8" fmla="*/ 3 w 4"/>
                <a:gd name="T9" fmla="*/ 0 h 5"/>
                <a:gd name="T10" fmla="*/ 3 w 4"/>
                <a:gd name="T11" fmla="*/ 1 h 5"/>
                <a:gd name="T12" fmla="*/ 1 w 4"/>
                <a:gd name="T13" fmla="*/ 4 h 5"/>
                <a:gd name="T14" fmla="*/ 1 w 4"/>
                <a:gd name="T15" fmla="*/ 5 h 5"/>
                <a:gd name="T16" fmla="*/ 1 w 4"/>
                <a:gd name="T17" fmla="*/ 5 h 5"/>
                <a:gd name="T18" fmla="*/ 1 w 4"/>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5">
                  <a:moveTo>
                    <a:pt x="1" y="5"/>
                  </a:moveTo>
                  <a:cubicBezTo>
                    <a:pt x="1" y="5"/>
                    <a:pt x="1" y="5"/>
                    <a:pt x="1" y="5"/>
                  </a:cubicBezTo>
                  <a:cubicBezTo>
                    <a:pt x="0" y="5"/>
                    <a:pt x="1" y="4"/>
                    <a:pt x="1" y="4"/>
                  </a:cubicBezTo>
                  <a:cubicBezTo>
                    <a:pt x="3" y="0"/>
                    <a:pt x="3" y="0"/>
                    <a:pt x="3" y="0"/>
                  </a:cubicBezTo>
                  <a:cubicBezTo>
                    <a:pt x="3" y="0"/>
                    <a:pt x="3" y="0"/>
                    <a:pt x="3" y="0"/>
                  </a:cubicBezTo>
                  <a:cubicBezTo>
                    <a:pt x="3" y="0"/>
                    <a:pt x="4" y="0"/>
                    <a:pt x="3" y="1"/>
                  </a:cubicBezTo>
                  <a:cubicBezTo>
                    <a:pt x="1" y="4"/>
                    <a:pt x="1" y="4"/>
                    <a:pt x="1" y="4"/>
                  </a:cubicBezTo>
                  <a:cubicBezTo>
                    <a:pt x="1" y="4"/>
                    <a:pt x="1" y="5"/>
                    <a:pt x="1" y="5"/>
                  </a:cubicBezTo>
                  <a:cubicBezTo>
                    <a:pt x="1" y="5"/>
                    <a:pt x="1" y="5"/>
                    <a:pt x="1" y="5"/>
                  </a:cubicBezTo>
                  <a:cubicBezTo>
                    <a:pt x="1" y="5"/>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06" name="Freeform 539"/>
            <p:cNvSpPr>
              <a:spLocks/>
            </p:cNvSpPr>
            <p:nvPr/>
          </p:nvSpPr>
          <p:spPr bwMode="auto">
            <a:xfrm>
              <a:off x="3820" y="2198"/>
              <a:ext cx="7" cy="15"/>
            </a:xfrm>
            <a:custGeom>
              <a:avLst/>
              <a:gdLst>
                <a:gd name="T0" fmla="*/ 1 w 3"/>
                <a:gd name="T1" fmla="*/ 6 h 6"/>
                <a:gd name="T2" fmla="*/ 0 w 3"/>
                <a:gd name="T3" fmla="*/ 5 h 6"/>
                <a:gd name="T4" fmla="*/ 0 w 3"/>
                <a:gd name="T5" fmla="*/ 5 h 6"/>
                <a:gd name="T6" fmla="*/ 2 w 3"/>
                <a:gd name="T7" fmla="*/ 0 h 6"/>
                <a:gd name="T8" fmla="*/ 3 w 3"/>
                <a:gd name="T9" fmla="*/ 0 h 6"/>
                <a:gd name="T10" fmla="*/ 3 w 3"/>
                <a:gd name="T11" fmla="*/ 0 h 6"/>
                <a:gd name="T12" fmla="*/ 1 w 3"/>
                <a:gd name="T13" fmla="*/ 5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0" y="6"/>
                    <a:pt x="0" y="5"/>
                  </a:cubicBezTo>
                  <a:cubicBezTo>
                    <a:pt x="0" y="5"/>
                    <a:pt x="0" y="5"/>
                    <a:pt x="0" y="5"/>
                  </a:cubicBezTo>
                  <a:cubicBezTo>
                    <a:pt x="1" y="3"/>
                    <a:pt x="2" y="1"/>
                    <a:pt x="2" y="0"/>
                  </a:cubicBezTo>
                  <a:cubicBezTo>
                    <a:pt x="3" y="0"/>
                    <a:pt x="3" y="0"/>
                    <a:pt x="3" y="0"/>
                  </a:cubicBezTo>
                  <a:cubicBezTo>
                    <a:pt x="3" y="0"/>
                    <a:pt x="3" y="0"/>
                    <a:pt x="3" y="0"/>
                  </a:cubicBezTo>
                  <a:cubicBezTo>
                    <a:pt x="2" y="2"/>
                    <a:pt x="2" y="4"/>
                    <a:pt x="1" y="5"/>
                  </a:cubicBezTo>
                  <a:cubicBezTo>
                    <a:pt x="1" y="5"/>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07" name="Freeform 540"/>
            <p:cNvSpPr>
              <a:spLocks/>
            </p:cNvSpPr>
            <p:nvPr/>
          </p:nvSpPr>
          <p:spPr bwMode="auto">
            <a:xfrm>
              <a:off x="3825" y="2198"/>
              <a:ext cx="7" cy="15"/>
            </a:xfrm>
            <a:custGeom>
              <a:avLst/>
              <a:gdLst>
                <a:gd name="T0" fmla="*/ 1 w 3"/>
                <a:gd name="T1" fmla="*/ 6 h 6"/>
                <a:gd name="T2" fmla="*/ 1 w 3"/>
                <a:gd name="T3" fmla="*/ 6 h 6"/>
                <a:gd name="T4" fmla="*/ 0 w 3"/>
                <a:gd name="T5" fmla="*/ 6 h 6"/>
                <a:gd name="T6" fmla="*/ 2 w 3"/>
                <a:gd name="T7" fmla="*/ 1 h 6"/>
                <a:gd name="T8" fmla="*/ 3 w 3"/>
                <a:gd name="T9" fmla="*/ 0 h 6"/>
                <a:gd name="T10" fmla="*/ 3 w 3"/>
                <a:gd name="T11" fmla="*/ 1 h 6"/>
                <a:gd name="T12" fmla="*/ 1 w 3"/>
                <a:gd name="T13" fmla="*/ 6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1" y="6"/>
                    <a:pt x="1" y="6"/>
                  </a:cubicBezTo>
                  <a:cubicBezTo>
                    <a:pt x="1" y="6"/>
                    <a:pt x="0" y="6"/>
                    <a:pt x="0" y="6"/>
                  </a:cubicBezTo>
                  <a:cubicBezTo>
                    <a:pt x="1" y="4"/>
                    <a:pt x="2" y="2"/>
                    <a:pt x="2" y="1"/>
                  </a:cubicBezTo>
                  <a:cubicBezTo>
                    <a:pt x="2" y="0"/>
                    <a:pt x="3" y="0"/>
                    <a:pt x="3" y="0"/>
                  </a:cubicBezTo>
                  <a:cubicBezTo>
                    <a:pt x="3" y="0"/>
                    <a:pt x="3" y="1"/>
                    <a:pt x="3" y="1"/>
                  </a:cubicBezTo>
                  <a:cubicBezTo>
                    <a:pt x="2" y="3"/>
                    <a:pt x="2" y="4"/>
                    <a:pt x="1"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08" name="Freeform 541"/>
            <p:cNvSpPr>
              <a:spLocks/>
            </p:cNvSpPr>
            <p:nvPr/>
          </p:nvSpPr>
          <p:spPr bwMode="auto">
            <a:xfrm>
              <a:off x="3832" y="2198"/>
              <a:ext cx="8" cy="15"/>
            </a:xfrm>
            <a:custGeom>
              <a:avLst/>
              <a:gdLst>
                <a:gd name="T0" fmla="*/ 0 w 3"/>
                <a:gd name="T1" fmla="*/ 6 h 6"/>
                <a:gd name="T2" fmla="*/ 0 w 3"/>
                <a:gd name="T3" fmla="*/ 6 h 6"/>
                <a:gd name="T4" fmla="*/ 0 w 3"/>
                <a:gd name="T5" fmla="*/ 6 h 6"/>
                <a:gd name="T6" fmla="*/ 2 w 3"/>
                <a:gd name="T7" fmla="*/ 0 h 6"/>
                <a:gd name="T8" fmla="*/ 2 w 3"/>
                <a:gd name="T9" fmla="*/ 0 h 6"/>
                <a:gd name="T10" fmla="*/ 3 w 3"/>
                <a:gd name="T11" fmla="*/ 1 h 6"/>
                <a:gd name="T12" fmla="*/ 1 w 3"/>
                <a:gd name="T13" fmla="*/ 6 h 6"/>
                <a:gd name="T14" fmla="*/ 0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0" y="6"/>
                  </a:moveTo>
                  <a:cubicBezTo>
                    <a:pt x="0" y="6"/>
                    <a:pt x="0" y="6"/>
                    <a:pt x="0" y="6"/>
                  </a:cubicBezTo>
                  <a:cubicBezTo>
                    <a:pt x="0" y="6"/>
                    <a:pt x="0" y="6"/>
                    <a:pt x="0" y="6"/>
                  </a:cubicBezTo>
                  <a:cubicBezTo>
                    <a:pt x="2" y="0"/>
                    <a:pt x="2" y="0"/>
                    <a:pt x="2" y="0"/>
                  </a:cubicBezTo>
                  <a:cubicBezTo>
                    <a:pt x="2" y="0"/>
                    <a:pt x="2" y="0"/>
                    <a:pt x="2" y="0"/>
                  </a:cubicBezTo>
                  <a:cubicBezTo>
                    <a:pt x="3" y="0"/>
                    <a:pt x="3" y="0"/>
                    <a:pt x="3" y="1"/>
                  </a:cubicBezTo>
                  <a:cubicBezTo>
                    <a:pt x="1" y="6"/>
                    <a:pt x="1" y="6"/>
                    <a:pt x="1" y="6"/>
                  </a:cubicBezTo>
                  <a:cubicBezTo>
                    <a:pt x="1" y="6"/>
                    <a:pt x="0" y="6"/>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09" name="Freeform 542"/>
            <p:cNvSpPr>
              <a:spLocks/>
            </p:cNvSpPr>
            <p:nvPr/>
          </p:nvSpPr>
          <p:spPr bwMode="auto">
            <a:xfrm>
              <a:off x="3837" y="2198"/>
              <a:ext cx="8" cy="15"/>
            </a:xfrm>
            <a:custGeom>
              <a:avLst/>
              <a:gdLst>
                <a:gd name="T0" fmla="*/ 1 w 3"/>
                <a:gd name="T1" fmla="*/ 6 h 6"/>
                <a:gd name="T2" fmla="*/ 0 w 3"/>
                <a:gd name="T3" fmla="*/ 6 h 6"/>
                <a:gd name="T4" fmla="*/ 0 w 3"/>
                <a:gd name="T5" fmla="*/ 6 h 6"/>
                <a:gd name="T6" fmla="*/ 2 w 3"/>
                <a:gd name="T7" fmla="*/ 1 h 6"/>
                <a:gd name="T8" fmla="*/ 3 w 3"/>
                <a:gd name="T9" fmla="*/ 0 h 6"/>
                <a:gd name="T10" fmla="*/ 3 w 3"/>
                <a:gd name="T11" fmla="*/ 1 h 6"/>
                <a:gd name="T12" fmla="*/ 1 w 3"/>
                <a:gd name="T13" fmla="*/ 5 h 6"/>
                <a:gd name="T14" fmla="*/ 1 w 3"/>
                <a:gd name="T15" fmla="*/ 6 h 6"/>
                <a:gd name="T16" fmla="*/ 1 w 3"/>
                <a:gd name="T17" fmla="*/ 6 h 6"/>
                <a:gd name="T18" fmla="*/ 1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1" y="6"/>
                  </a:moveTo>
                  <a:cubicBezTo>
                    <a:pt x="1" y="6"/>
                    <a:pt x="0" y="6"/>
                    <a:pt x="0" y="6"/>
                  </a:cubicBezTo>
                  <a:cubicBezTo>
                    <a:pt x="0" y="6"/>
                    <a:pt x="0" y="6"/>
                    <a:pt x="0" y="6"/>
                  </a:cubicBezTo>
                  <a:cubicBezTo>
                    <a:pt x="2" y="1"/>
                    <a:pt x="2" y="1"/>
                    <a:pt x="2" y="1"/>
                  </a:cubicBezTo>
                  <a:cubicBezTo>
                    <a:pt x="3" y="0"/>
                    <a:pt x="3" y="0"/>
                    <a:pt x="3" y="0"/>
                  </a:cubicBezTo>
                  <a:cubicBezTo>
                    <a:pt x="3" y="0"/>
                    <a:pt x="3" y="1"/>
                    <a:pt x="3" y="1"/>
                  </a:cubicBezTo>
                  <a:cubicBezTo>
                    <a:pt x="1" y="5"/>
                    <a:pt x="1" y="5"/>
                    <a:pt x="1" y="5"/>
                  </a:cubicBezTo>
                  <a:cubicBezTo>
                    <a:pt x="1" y="6"/>
                    <a:pt x="1" y="6"/>
                    <a:pt x="1" y="6"/>
                  </a:cubicBezTo>
                  <a:cubicBezTo>
                    <a:pt x="1" y="6"/>
                    <a:pt x="1" y="6"/>
                    <a:pt x="1"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10" name="Freeform 543"/>
            <p:cNvSpPr>
              <a:spLocks/>
            </p:cNvSpPr>
            <p:nvPr/>
          </p:nvSpPr>
          <p:spPr bwMode="auto">
            <a:xfrm>
              <a:off x="3845" y="2198"/>
              <a:ext cx="8" cy="15"/>
            </a:xfrm>
            <a:custGeom>
              <a:avLst/>
              <a:gdLst>
                <a:gd name="T0" fmla="*/ 0 w 3"/>
                <a:gd name="T1" fmla="*/ 6 h 6"/>
                <a:gd name="T2" fmla="*/ 0 w 3"/>
                <a:gd name="T3" fmla="*/ 6 h 6"/>
                <a:gd name="T4" fmla="*/ 0 w 3"/>
                <a:gd name="T5" fmla="*/ 6 h 6"/>
                <a:gd name="T6" fmla="*/ 2 w 3"/>
                <a:gd name="T7" fmla="*/ 0 h 6"/>
                <a:gd name="T8" fmla="*/ 2 w 3"/>
                <a:gd name="T9" fmla="*/ 0 h 6"/>
                <a:gd name="T10" fmla="*/ 3 w 3"/>
                <a:gd name="T11" fmla="*/ 0 h 6"/>
                <a:gd name="T12" fmla="*/ 1 w 3"/>
                <a:gd name="T13" fmla="*/ 6 h 6"/>
                <a:gd name="T14" fmla="*/ 0 w 3"/>
                <a:gd name="T15" fmla="*/ 6 h 6"/>
                <a:gd name="T16" fmla="*/ 0 w 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0" y="6"/>
                  </a:moveTo>
                  <a:cubicBezTo>
                    <a:pt x="0" y="6"/>
                    <a:pt x="0" y="6"/>
                    <a:pt x="0" y="6"/>
                  </a:cubicBezTo>
                  <a:cubicBezTo>
                    <a:pt x="0" y="6"/>
                    <a:pt x="0" y="6"/>
                    <a:pt x="0" y="6"/>
                  </a:cubicBezTo>
                  <a:cubicBezTo>
                    <a:pt x="0" y="4"/>
                    <a:pt x="1" y="2"/>
                    <a:pt x="2" y="0"/>
                  </a:cubicBezTo>
                  <a:cubicBezTo>
                    <a:pt x="2" y="0"/>
                    <a:pt x="2" y="0"/>
                    <a:pt x="2" y="0"/>
                  </a:cubicBezTo>
                  <a:cubicBezTo>
                    <a:pt x="3" y="0"/>
                    <a:pt x="3" y="0"/>
                    <a:pt x="3" y="0"/>
                  </a:cubicBezTo>
                  <a:cubicBezTo>
                    <a:pt x="2" y="2"/>
                    <a:pt x="1" y="4"/>
                    <a:pt x="1" y="6"/>
                  </a:cubicBezTo>
                  <a:cubicBezTo>
                    <a:pt x="1" y="6"/>
                    <a:pt x="1" y="6"/>
                    <a:pt x="0" y="6"/>
                  </a:cubicBezTo>
                  <a:cubicBezTo>
                    <a:pt x="0" y="6"/>
                    <a:pt x="0" y="6"/>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11" name="Freeform 544"/>
            <p:cNvSpPr>
              <a:spLocks/>
            </p:cNvSpPr>
            <p:nvPr/>
          </p:nvSpPr>
          <p:spPr bwMode="auto">
            <a:xfrm>
              <a:off x="3848" y="2203"/>
              <a:ext cx="5" cy="10"/>
            </a:xfrm>
            <a:custGeom>
              <a:avLst/>
              <a:gdLst>
                <a:gd name="T0" fmla="*/ 1 w 2"/>
                <a:gd name="T1" fmla="*/ 4 h 4"/>
                <a:gd name="T2" fmla="*/ 0 w 2"/>
                <a:gd name="T3" fmla="*/ 4 h 4"/>
                <a:gd name="T4" fmla="*/ 0 w 2"/>
                <a:gd name="T5" fmla="*/ 3 h 4"/>
                <a:gd name="T6" fmla="*/ 2 w 2"/>
                <a:gd name="T7" fmla="*/ 0 h 4"/>
                <a:gd name="T8" fmla="*/ 2 w 2"/>
                <a:gd name="T9" fmla="*/ 0 h 4"/>
                <a:gd name="T10" fmla="*/ 2 w 2"/>
                <a:gd name="T11" fmla="*/ 0 h 4"/>
                <a:gd name="T12" fmla="*/ 1 w 2"/>
                <a:gd name="T13" fmla="*/ 3 h 4"/>
                <a:gd name="T14" fmla="*/ 1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1" y="4"/>
                  </a:moveTo>
                  <a:cubicBezTo>
                    <a:pt x="1" y="4"/>
                    <a:pt x="1" y="4"/>
                    <a:pt x="0" y="4"/>
                  </a:cubicBezTo>
                  <a:cubicBezTo>
                    <a:pt x="0" y="4"/>
                    <a:pt x="0" y="3"/>
                    <a:pt x="0" y="3"/>
                  </a:cubicBezTo>
                  <a:cubicBezTo>
                    <a:pt x="2" y="0"/>
                    <a:pt x="2" y="0"/>
                    <a:pt x="2" y="0"/>
                  </a:cubicBezTo>
                  <a:cubicBezTo>
                    <a:pt x="2" y="0"/>
                    <a:pt x="2" y="0"/>
                    <a:pt x="2" y="0"/>
                  </a:cubicBezTo>
                  <a:cubicBezTo>
                    <a:pt x="2" y="0"/>
                    <a:pt x="2" y="0"/>
                    <a:pt x="2" y="0"/>
                  </a:cubicBezTo>
                  <a:cubicBezTo>
                    <a:pt x="1" y="3"/>
                    <a:pt x="1" y="3"/>
                    <a:pt x="1" y="3"/>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12" name="Freeform 545"/>
            <p:cNvSpPr>
              <a:spLocks/>
            </p:cNvSpPr>
            <p:nvPr/>
          </p:nvSpPr>
          <p:spPr bwMode="auto">
            <a:xfrm>
              <a:off x="3842" y="2168"/>
              <a:ext cx="3"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0"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13" name="Freeform 546"/>
            <p:cNvSpPr>
              <a:spLocks/>
            </p:cNvSpPr>
            <p:nvPr/>
          </p:nvSpPr>
          <p:spPr bwMode="auto">
            <a:xfrm>
              <a:off x="3842" y="2168"/>
              <a:ext cx="6" cy="7"/>
            </a:xfrm>
            <a:custGeom>
              <a:avLst/>
              <a:gdLst>
                <a:gd name="T0" fmla="*/ 1 w 2"/>
                <a:gd name="T1" fmla="*/ 3 h 3"/>
                <a:gd name="T2" fmla="*/ 1 w 2"/>
                <a:gd name="T3" fmla="*/ 3 h 3"/>
                <a:gd name="T4" fmla="*/ 1 w 2"/>
                <a:gd name="T5" fmla="*/ 2 h 3"/>
                <a:gd name="T6" fmla="*/ 1 w 2"/>
                <a:gd name="T7" fmla="*/ 1 h 3"/>
                <a:gd name="T8" fmla="*/ 2 w 2"/>
                <a:gd name="T9" fmla="*/ 0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1" y="3"/>
                  </a:cubicBezTo>
                  <a:cubicBezTo>
                    <a:pt x="0" y="3"/>
                    <a:pt x="0" y="3"/>
                    <a:pt x="1" y="2"/>
                  </a:cubicBezTo>
                  <a:cubicBezTo>
                    <a:pt x="1" y="2"/>
                    <a:pt x="1" y="1"/>
                    <a:pt x="1" y="1"/>
                  </a:cubicBezTo>
                  <a:cubicBezTo>
                    <a:pt x="1" y="1"/>
                    <a:pt x="1" y="0"/>
                    <a:pt x="2" y="0"/>
                  </a:cubicBezTo>
                  <a:cubicBezTo>
                    <a:pt x="2" y="1"/>
                    <a:pt x="2" y="1"/>
                    <a:pt x="2" y="1"/>
                  </a:cubicBezTo>
                  <a:cubicBezTo>
                    <a:pt x="2" y="2"/>
                    <a:pt x="2" y="2"/>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14" name="Freeform 547"/>
            <p:cNvSpPr>
              <a:spLocks/>
            </p:cNvSpPr>
            <p:nvPr/>
          </p:nvSpPr>
          <p:spPr bwMode="auto">
            <a:xfrm>
              <a:off x="3845" y="2173"/>
              <a:ext cx="5" cy="7"/>
            </a:xfrm>
            <a:custGeom>
              <a:avLst/>
              <a:gdLst>
                <a:gd name="T0" fmla="*/ 0 w 2"/>
                <a:gd name="T1" fmla="*/ 3 h 3"/>
                <a:gd name="T2" fmla="*/ 0 w 2"/>
                <a:gd name="T3" fmla="*/ 3 h 3"/>
                <a:gd name="T4" fmla="*/ 0 w 2"/>
                <a:gd name="T5" fmla="*/ 2 h 3"/>
                <a:gd name="T6" fmla="*/ 1 w 2"/>
                <a:gd name="T7" fmla="*/ 1 h 3"/>
                <a:gd name="T8" fmla="*/ 2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1" y="1"/>
                    <a:pt x="1" y="1"/>
                    <a:pt x="1" y="1"/>
                  </a:cubicBezTo>
                  <a:cubicBezTo>
                    <a:pt x="1" y="0"/>
                    <a:pt x="1" y="0"/>
                    <a:pt x="2" y="0"/>
                  </a:cubicBezTo>
                  <a:cubicBezTo>
                    <a:pt x="2" y="0"/>
                    <a:pt x="2" y="1"/>
                    <a:pt x="2" y="1"/>
                  </a:cubicBezTo>
                  <a:cubicBezTo>
                    <a:pt x="1" y="3"/>
                    <a:pt x="1" y="3"/>
                    <a:pt x="1" y="3"/>
                  </a:cubicBezTo>
                  <a:cubicBezTo>
                    <a:pt x="1" y="3"/>
                    <a:pt x="1"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15" name="Freeform 548"/>
            <p:cNvSpPr>
              <a:spLocks/>
            </p:cNvSpPr>
            <p:nvPr/>
          </p:nvSpPr>
          <p:spPr bwMode="auto">
            <a:xfrm>
              <a:off x="3848" y="2178"/>
              <a:ext cx="5" cy="10"/>
            </a:xfrm>
            <a:custGeom>
              <a:avLst/>
              <a:gdLst>
                <a:gd name="T0" fmla="*/ 0 w 2"/>
                <a:gd name="T1" fmla="*/ 4 h 4"/>
                <a:gd name="T2" fmla="*/ 0 w 2"/>
                <a:gd name="T3" fmla="*/ 3 h 4"/>
                <a:gd name="T4" fmla="*/ 0 w 2"/>
                <a:gd name="T5" fmla="*/ 3 h 4"/>
                <a:gd name="T6" fmla="*/ 1 w 2"/>
                <a:gd name="T7" fmla="*/ 0 h 4"/>
                <a:gd name="T8" fmla="*/ 1 w 2"/>
                <a:gd name="T9" fmla="*/ 0 h 4"/>
                <a:gd name="T10" fmla="*/ 2 w 2"/>
                <a:gd name="T11" fmla="*/ 1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3"/>
                  </a:cubicBezTo>
                  <a:cubicBezTo>
                    <a:pt x="0" y="3"/>
                    <a:pt x="0" y="3"/>
                    <a:pt x="0" y="3"/>
                  </a:cubicBezTo>
                  <a:cubicBezTo>
                    <a:pt x="1" y="0"/>
                    <a:pt x="1" y="0"/>
                    <a:pt x="1" y="0"/>
                  </a:cubicBezTo>
                  <a:cubicBezTo>
                    <a:pt x="1" y="0"/>
                    <a:pt x="1" y="0"/>
                    <a:pt x="1" y="0"/>
                  </a:cubicBezTo>
                  <a:cubicBezTo>
                    <a:pt x="2" y="0"/>
                    <a:pt x="2" y="1"/>
                    <a:pt x="2" y="1"/>
                  </a:cubicBezTo>
                  <a:cubicBezTo>
                    <a:pt x="1" y="3"/>
                    <a:pt x="1" y="3"/>
                    <a:pt x="1" y="3"/>
                  </a:cubicBezTo>
                  <a:cubicBezTo>
                    <a:pt x="0" y="3"/>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16" name="Freeform 549"/>
            <p:cNvSpPr>
              <a:spLocks/>
            </p:cNvSpPr>
            <p:nvPr/>
          </p:nvSpPr>
          <p:spPr bwMode="auto">
            <a:xfrm>
              <a:off x="3850" y="2183"/>
              <a:ext cx="5" cy="10"/>
            </a:xfrm>
            <a:custGeom>
              <a:avLst/>
              <a:gdLst>
                <a:gd name="T0" fmla="*/ 0 w 2"/>
                <a:gd name="T1" fmla="*/ 4 h 4"/>
                <a:gd name="T2" fmla="*/ 0 w 2"/>
                <a:gd name="T3" fmla="*/ 3 h 4"/>
                <a:gd name="T4" fmla="*/ 0 w 2"/>
                <a:gd name="T5" fmla="*/ 3 h 4"/>
                <a:gd name="T6" fmla="*/ 1 w 2"/>
                <a:gd name="T7" fmla="*/ 0 h 4"/>
                <a:gd name="T8" fmla="*/ 2 w 2"/>
                <a:gd name="T9" fmla="*/ 0 h 4"/>
                <a:gd name="T10" fmla="*/ 2 w 2"/>
                <a:gd name="T11" fmla="*/ 1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3"/>
                    <a:pt x="0" y="3"/>
                  </a:cubicBezTo>
                  <a:cubicBezTo>
                    <a:pt x="0" y="3"/>
                    <a:pt x="0" y="3"/>
                    <a:pt x="0" y="3"/>
                  </a:cubicBezTo>
                  <a:cubicBezTo>
                    <a:pt x="0" y="2"/>
                    <a:pt x="1" y="1"/>
                    <a:pt x="1" y="0"/>
                  </a:cubicBezTo>
                  <a:cubicBezTo>
                    <a:pt x="1" y="0"/>
                    <a:pt x="1" y="0"/>
                    <a:pt x="2" y="0"/>
                  </a:cubicBezTo>
                  <a:cubicBezTo>
                    <a:pt x="2" y="0"/>
                    <a:pt x="2" y="1"/>
                    <a:pt x="2" y="1"/>
                  </a:cubicBezTo>
                  <a:cubicBezTo>
                    <a:pt x="1" y="2"/>
                    <a:pt x="1" y="2"/>
                    <a:pt x="1" y="3"/>
                  </a:cubicBezTo>
                  <a:cubicBezTo>
                    <a:pt x="0" y="3"/>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17" name="Freeform 550"/>
            <p:cNvSpPr>
              <a:spLocks/>
            </p:cNvSpPr>
            <p:nvPr/>
          </p:nvSpPr>
          <p:spPr bwMode="auto">
            <a:xfrm>
              <a:off x="3850" y="2188"/>
              <a:ext cx="8" cy="10"/>
            </a:xfrm>
            <a:custGeom>
              <a:avLst/>
              <a:gdLst>
                <a:gd name="T0" fmla="*/ 1 w 3"/>
                <a:gd name="T1" fmla="*/ 4 h 4"/>
                <a:gd name="T2" fmla="*/ 1 w 3"/>
                <a:gd name="T3" fmla="*/ 4 h 4"/>
                <a:gd name="T4" fmla="*/ 1 w 3"/>
                <a:gd name="T5" fmla="*/ 3 h 4"/>
                <a:gd name="T6" fmla="*/ 2 w 3"/>
                <a:gd name="T7" fmla="*/ 0 h 4"/>
                <a:gd name="T8" fmla="*/ 3 w 3"/>
                <a:gd name="T9" fmla="*/ 0 h 4"/>
                <a:gd name="T10" fmla="*/ 3 w 3"/>
                <a:gd name="T11" fmla="*/ 1 h 4"/>
                <a:gd name="T12" fmla="*/ 1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1" y="4"/>
                    <a:pt x="0" y="3"/>
                    <a:pt x="1" y="3"/>
                  </a:cubicBezTo>
                  <a:cubicBezTo>
                    <a:pt x="1" y="2"/>
                    <a:pt x="1" y="1"/>
                    <a:pt x="2" y="0"/>
                  </a:cubicBezTo>
                  <a:cubicBezTo>
                    <a:pt x="2" y="0"/>
                    <a:pt x="2" y="0"/>
                    <a:pt x="3" y="0"/>
                  </a:cubicBezTo>
                  <a:cubicBezTo>
                    <a:pt x="3" y="0"/>
                    <a:pt x="3" y="0"/>
                    <a:pt x="3" y="1"/>
                  </a:cubicBezTo>
                  <a:cubicBezTo>
                    <a:pt x="2" y="2"/>
                    <a:pt x="2" y="2"/>
                    <a:pt x="1" y="3"/>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18" name="Freeform 551"/>
            <p:cNvSpPr>
              <a:spLocks/>
            </p:cNvSpPr>
            <p:nvPr/>
          </p:nvSpPr>
          <p:spPr bwMode="auto">
            <a:xfrm>
              <a:off x="3853" y="2193"/>
              <a:ext cx="7" cy="10"/>
            </a:xfrm>
            <a:custGeom>
              <a:avLst/>
              <a:gdLst>
                <a:gd name="T0" fmla="*/ 1 w 3"/>
                <a:gd name="T1" fmla="*/ 4 h 4"/>
                <a:gd name="T2" fmla="*/ 1 w 3"/>
                <a:gd name="T3" fmla="*/ 4 h 4"/>
                <a:gd name="T4" fmla="*/ 0 w 3"/>
                <a:gd name="T5" fmla="*/ 4 h 4"/>
                <a:gd name="T6" fmla="*/ 1 w 3"/>
                <a:gd name="T7" fmla="*/ 2 h 4"/>
                <a:gd name="T8" fmla="*/ 1 w 3"/>
                <a:gd name="T9" fmla="*/ 1 h 4"/>
                <a:gd name="T10" fmla="*/ 2 w 3"/>
                <a:gd name="T11" fmla="*/ 0 h 4"/>
                <a:gd name="T12" fmla="*/ 2 w 3"/>
                <a:gd name="T13" fmla="*/ 0 h 4"/>
                <a:gd name="T14" fmla="*/ 3 w 3"/>
                <a:gd name="T15" fmla="*/ 0 h 4"/>
                <a:gd name="T16" fmla="*/ 2 w 3"/>
                <a:gd name="T17" fmla="*/ 2 h 4"/>
                <a:gd name="T18" fmla="*/ 2 w 3"/>
                <a:gd name="T19" fmla="*/ 2 h 4"/>
                <a:gd name="T20" fmla="*/ 1 w 3"/>
                <a:gd name="T21" fmla="*/ 4 h 4"/>
                <a:gd name="T22" fmla="*/ 1 w 3"/>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4">
                  <a:moveTo>
                    <a:pt x="1" y="4"/>
                  </a:moveTo>
                  <a:cubicBezTo>
                    <a:pt x="1" y="4"/>
                    <a:pt x="1" y="4"/>
                    <a:pt x="1" y="4"/>
                  </a:cubicBezTo>
                  <a:cubicBezTo>
                    <a:pt x="0" y="4"/>
                    <a:pt x="0" y="4"/>
                    <a:pt x="0" y="4"/>
                  </a:cubicBezTo>
                  <a:cubicBezTo>
                    <a:pt x="0" y="3"/>
                    <a:pt x="1" y="2"/>
                    <a:pt x="1" y="2"/>
                  </a:cubicBezTo>
                  <a:cubicBezTo>
                    <a:pt x="1" y="1"/>
                    <a:pt x="1" y="1"/>
                    <a:pt x="1" y="1"/>
                  </a:cubicBezTo>
                  <a:cubicBezTo>
                    <a:pt x="2" y="1"/>
                    <a:pt x="2" y="1"/>
                    <a:pt x="2" y="0"/>
                  </a:cubicBezTo>
                  <a:cubicBezTo>
                    <a:pt x="2" y="0"/>
                    <a:pt x="2" y="0"/>
                    <a:pt x="2" y="0"/>
                  </a:cubicBezTo>
                  <a:cubicBezTo>
                    <a:pt x="2" y="0"/>
                    <a:pt x="3" y="0"/>
                    <a:pt x="3" y="0"/>
                  </a:cubicBezTo>
                  <a:cubicBezTo>
                    <a:pt x="3" y="1"/>
                    <a:pt x="2" y="1"/>
                    <a:pt x="2" y="2"/>
                  </a:cubicBezTo>
                  <a:cubicBezTo>
                    <a:pt x="2" y="2"/>
                    <a:pt x="2" y="2"/>
                    <a:pt x="2" y="2"/>
                  </a:cubicBezTo>
                  <a:cubicBezTo>
                    <a:pt x="2" y="3"/>
                    <a:pt x="1"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19" name="Freeform 552"/>
            <p:cNvSpPr>
              <a:spLocks/>
            </p:cNvSpPr>
            <p:nvPr/>
          </p:nvSpPr>
          <p:spPr bwMode="auto">
            <a:xfrm>
              <a:off x="3855" y="2200"/>
              <a:ext cx="5" cy="8"/>
            </a:xfrm>
            <a:custGeom>
              <a:avLst/>
              <a:gdLst>
                <a:gd name="T0" fmla="*/ 0 w 2"/>
                <a:gd name="T1" fmla="*/ 3 h 3"/>
                <a:gd name="T2" fmla="*/ 0 w 2"/>
                <a:gd name="T3" fmla="*/ 2 h 3"/>
                <a:gd name="T4" fmla="*/ 0 w 2"/>
                <a:gd name="T5" fmla="*/ 2 h 3"/>
                <a:gd name="T6" fmla="*/ 1 w 2"/>
                <a:gd name="T7" fmla="*/ 0 h 3"/>
                <a:gd name="T8" fmla="*/ 2 w 2"/>
                <a:gd name="T9" fmla="*/ 0 h 3"/>
                <a:gd name="T10" fmla="*/ 2 w 2"/>
                <a:gd name="T11" fmla="*/ 0 h 3"/>
                <a:gd name="T12" fmla="*/ 1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2"/>
                  </a:cubicBezTo>
                  <a:cubicBezTo>
                    <a:pt x="0" y="2"/>
                    <a:pt x="0" y="2"/>
                    <a:pt x="0" y="2"/>
                  </a:cubicBezTo>
                  <a:cubicBezTo>
                    <a:pt x="1" y="0"/>
                    <a:pt x="1" y="0"/>
                    <a:pt x="1" y="0"/>
                  </a:cubicBezTo>
                  <a:cubicBezTo>
                    <a:pt x="1" y="0"/>
                    <a:pt x="1" y="0"/>
                    <a:pt x="2" y="0"/>
                  </a:cubicBezTo>
                  <a:cubicBezTo>
                    <a:pt x="2" y="0"/>
                    <a:pt x="2" y="0"/>
                    <a:pt x="2" y="0"/>
                  </a:cubicBezTo>
                  <a:cubicBezTo>
                    <a:pt x="1" y="2"/>
                    <a:pt x="1" y="2"/>
                    <a:pt x="1" y="2"/>
                  </a:cubicBezTo>
                  <a:cubicBezTo>
                    <a:pt x="1" y="2"/>
                    <a:pt x="1"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20" name="Freeform 553"/>
            <p:cNvSpPr>
              <a:spLocks/>
            </p:cNvSpPr>
            <p:nvPr/>
          </p:nvSpPr>
          <p:spPr bwMode="auto">
            <a:xfrm>
              <a:off x="3848" y="2157"/>
              <a:ext cx="2" cy="5"/>
            </a:xfrm>
            <a:custGeom>
              <a:avLst/>
              <a:gdLst>
                <a:gd name="T0" fmla="*/ 0 w 1"/>
                <a:gd name="T1" fmla="*/ 2 h 2"/>
                <a:gd name="T2" fmla="*/ 0 w 1"/>
                <a:gd name="T3" fmla="*/ 2 h 2"/>
                <a:gd name="T4" fmla="*/ 1 w 1"/>
                <a:gd name="T5" fmla="*/ 1 h 2"/>
                <a:gd name="T6" fmla="*/ 1 w 1"/>
                <a:gd name="T7" fmla="*/ 1 h 2"/>
                <a:gd name="T8" fmla="*/ 1 w 1"/>
                <a:gd name="T9" fmla="*/ 1 h 2"/>
                <a:gd name="T10" fmla="*/ 1 w 1"/>
                <a:gd name="T11" fmla="*/ 2 h 2"/>
                <a:gd name="T12" fmla="*/ 0 w 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2"/>
                  </a:moveTo>
                  <a:cubicBezTo>
                    <a:pt x="0" y="2"/>
                    <a:pt x="0" y="2"/>
                    <a:pt x="0" y="2"/>
                  </a:cubicBezTo>
                  <a:cubicBezTo>
                    <a:pt x="0" y="1"/>
                    <a:pt x="0" y="1"/>
                    <a:pt x="1" y="1"/>
                  </a:cubicBezTo>
                  <a:cubicBezTo>
                    <a:pt x="1" y="0"/>
                    <a:pt x="1" y="0"/>
                    <a:pt x="1" y="1"/>
                  </a:cubicBezTo>
                  <a:cubicBezTo>
                    <a:pt x="1" y="1"/>
                    <a:pt x="1" y="1"/>
                    <a:pt x="1" y="1"/>
                  </a:cubicBezTo>
                  <a:cubicBezTo>
                    <a:pt x="1" y="1"/>
                    <a:pt x="1" y="2"/>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21" name="Freeform 554"/>
            <p:cNvSpPr>
              <a:spLocks/>
            </p:cNvSpPr>
            <p:nvPr/>
          </p:nvSpPr>
          <p:spPr bwMode="auto">
            <a:xfrm>
              <a:off x="3850" y="2160"/>
              <a:ext cx="5" cy="5"/>
            </a:xfrm>
            <a:custGeom>
              <a:avLst/>
              <a:gdLst>
                <a:gd name="T0" fmla="*/ 1 w 2"/>
                <a:gd name="T1" fmla="*/ 2 h 2"/>
                <a:gd name="T2" fmla="*/ 1 w 2"/>
                <a:gd name="T3" fmla="*/ 2 h 2"/>
                <a:gd name="T4" fmla="*/ 0 w 2"/>
                <a:gd name="T5" fmla="*/ 1 h 2"/>
                <a:gd name="T6" fmla="*/ 1 w 2"/>
                <a:gd name="T7" fmla="*/ 0 h 2"/>
                <a:gd name="T8" fmla="*/ 1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1"/>
                  </a:cubicBezTo>
                  <a:cubicBezTo>
                    <a:pt x="1" y="1"/>
                    <a:pt x="1" y="1"/>
                    <a:pt x="1" y="0"/>
                  </a:cubicBezTo>
                  <a:cubicBezTo>
                    <a:pt x="1" y="0"/>
                    <a:pt x="1" y="0"/>
                    <a:pt x="1"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22" name="Freeform 555"/>
            <p:cNvSpPr>
              <a:spLocks/>
            </p:cNvSpPr>
            <p:nvPr/>
          </p:nvSpPr>
          <p:spPr bwMode="auto">
            <a:xfrm>
              <a:off x="3855" y="2162"/>
              <a:ext cx="5" cy="6"/>
            </a:xfrm>
            <a:custGeom>
              <a:avLst/>
              <a:gdLst>
                <a:gd name="T0" fmla="*/ 1 w 2"/>
                <a:gd name="T1" fmla="*/ 2 h 2"/>
                <a:gd name="T2" fmla="*/ 1 w 2"/>
                <a:gd name="T3" fmla="*/ 2 h 2"/>
                <a:gd name="T4" fmla="*/ 0 w 2"/>
                <a:gd name="T5" fmla="*/ 1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1"/>
                    <a:pt x="1" y="0"/>
                  </a:cubicBezTo>
                  <a:cubicBezTo>
                    <a:pt x="1" y="0"/>
                    <a:pt x="1" y="0"/>
                    <a:pt x="2" y="0"/>
                  </a:cubicBezTo>
                  <a:cubicBezTo>
                    <a:pt x="2" y="0"/>
                    <a:pt x="2" y="0"/>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23" name="Freeform 556"/>
            <p:cNvSpPr>
              <a:spLocks/>
            </p:cNvSpPr>
            <p:nvPr/>
          </p:nvSpPr>
          <p:spPr bwMode="auto">
            <a:xfrm>
              <a:off x="3860" y="2162"/>
              <a:ext cx="5" cy="8"/>
            </a:xfrm>
            <a:custGeom>
              <a:avLst/>
              <a:gdLst>
                <a:gd name="T0" fmla="*/ 0 w 2"/>
                <a:gd name="T1" fmla="*/ 3 h 3"/>
                <a:gd name="T2" fmla="*/ 0 w 2"/>
                <a:gd name="T3" fmla="*/ 3 h 3"/>
                <a:gd name="T4" fmla="*/ 0 w 2"/>
                <a:gd name="T5" fmla="*/ 2 h 3"/>
                <a:gd name="T6" fmla="*/ 1 w 2"/>
                <a:gd name="T7" fmla="*/ 1 h 3"/>
                <a:gd name="T8" fmla="*/ 1 w 2"/>
                <a:gd name="T9" fmla="*/ 0 h 3"/>
                <a:gd name="T10" fmla="*/ 2 w 2"/>
                <a:gd name="T11" fmla="*/ 1 h 3"/>
                <a:gd name="T12" fmla="*/ 1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2"/>
                    <a:pt x="0" y="2"/>
                  </a:cubicBezTo>
                  <a:cubicBezTo>
                    <a:pt x="1" y="1"/>
                    <a:pt x="1" y="1"/>
                    <a:pt x="1" y="1"/>
                  </a:cubicBezTo>
                  <a:cubicBezTo>
                    <a:pt x="1" y="0"/>
                    <a:pt x="1" y="0"/>
                    <a:pt x="1" y="0"/>
                  </a:cubicBezTo>
                  <a:cubicBezTo>
                    <a:pt x="2" y="1"/>
                    <a:pt x="2" y="1"/>
                    <a:pt x="2" y="1"/>
                  </a:cubicBezTo>
                  <a:cubicBezTo>
                    <a:pt x="1" y="2"/>
                    <a:pt x="1" y="2"/>
                    <a:pt x="1" y="2"/>
                  </a:cubicBezTo>
                  <a:cubicBezTo>
                    <a:pt x="1" y="3"/>
                    <a:pt x="1"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24" name="Freeform 557"/>
            <p:cNvSpPr>
              <a:spLocks/>
            </p:cNvSpPr>
            <p:nvPr/>
          </p:nvSpPr>
          <p:spPr bwMode="auto">
            <a:xfrm>
              <a:off x="3865" y="2165"/>
              <a:ext cx="5" cy="8"/>
            </a:xfrm>
            <a:custGeom>
              <a:avLst/>
              <a:gdLst>
                <a:gd name="T0" fmla="*/ 1 w 2"/>
                <a:gd name="T1" fmla="*/ 3 h 3"/>
                <a:gd name="T2" fmla="*/ 0 w 2"/>
                <a:gd name="T3" fmla="*/ 3 h 3"/>
                <a:gd name="T4" fmla="*/ 0 w 2"/>
                <a:gd name="T5" fmla="*/ 2 h 3"/>
                <a:gd name="T6" fmla="*/ 1 w 2"/>
                <a:gd name="T7" fmla="*/ 1 h 3"/>
                <a:gd name="T8" fmla="*/ 2 w 2"/>
                <a:gd name="T9" fmla="*/ 0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0" y="3"/>
                    <a:pt x="0" y="3"/>
                  </a:cubicBezTo>
                  <a:cubicBezTo>
                    <a:pt x="0" y="3"/>
                    <a:pt x="0" y="2"/>
                    <a:pt x="0" y="2"/>
                  </a:cubicBezTo>
                  <a:cubicBezTo>
                    <a:pt x="1" y="1"/>
                    <a:pt x="1" y="1"/>
                    <a:pt x="1" y="1"/>
                  </a:cubicBezTo>
                  <a:cubicBezTo>
                    <a:pt x="1" y="0"/>
                    <a:pt x="1" y="0"/>
                    <a:pt x="2" y="0"/>
                  </a:cubicBezTo>
                  <a:cubicBezTo>
                    <a:pt x="2" y="0"/>
                    <a:pt x="2"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25" name="Freeform 558"/>
            <p:cNvSpPr>
              <a:spLocks/>
            </p:cNvSpPr>
            <p:nvPr/>
          </p:nvSpPr>
          <p:spPr bwMode="auto">
            <a:xfrm>
              <a:off x="3870" y="2168"/>
              <a:ext cx="3"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0" y="0"/>
                  </a:cubicBezTo>
                  <a:cubicBezTo>
                    <a:pt x="1" y="0"/>
                    <a:pt x="1" y="0"/>
                    <a:pt x="1" y="0"/>
                  </a:cubicBezTo>
                  <a:cubicBezTo>
                    <a:pt x="1"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26" name="Freeform 559"/>
            <p:cNvSpPr>
              <a:spLocks/>
            </p:cNvSpPr>
            <p:nvPr/>
          </p:nvSpPr>
          <p:spPr bwMode="auto">
            <a:xfrm>
              <a:off x="3875" y="2170"/>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1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1"/>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27" name="Freeform 560"/>
            <p:cNvSpPr>
              <a:spLocks/>
            </p:cNvSpPr>
            <p:nvPr/>
          </p:nvSpPr>
          <p:spPr bwMode="auto">
            <a:xfrm>
              <a:off x="3880" y="2170"/>
              <a:ext cx="5" cy="8"/>
            </a:xfrm>
            <a:custGeom>
              <a:avLst/>
              <a:gdLst>
                <a:gd name="T0" fmla="*/ 0 w 2"/>
                <a:gd name="T1" fmla="*/ 3 h 3"/>
                <a:gd name="T2" fmla="*/ 0 w 2"/>
                <a:gd name="T3" fmla="*/ 3 h 3"/>
                <a:gd name="T4" fmla="*/ 0 w 2"/>
                <a:gd name="T5" fmla="*/ 3 h 3"/>
                <a:gd name="T6" fmla="*/ 1 w 2"/>
                <a:gd name="T7" fmla="*/ 0 h 3"/>
                <a:gd name="T8" fmla="*/ 2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0" y="2"/>
                    <a:pt x="1" y="1"/>
                    <a:pt x="1" y="0"/>
                  </a:cubicBezTo>
                  <a:cubicBezTo>
                    <a:pt x="1" y="0"/>
                    <a:pt x="2" y="0"/>
                    <a:pt x="2" y="0"/>
                  </a:cubicBezTo>
                  <a:cubicBezTo>
                    <a:pt x="2" y="1"/>
                    <a:pt x="2" y="1"/>
                    <a:pt x="2" y="1"/>
                  </a:cubicBezTo>
                  <a:cubicBezTo>
                    <a:pt x="1" y="2"/>
                    <a:pt x="1" y="2"/>
                    <a:pt x="1" y="3"/>
                  </a:cubicBezTo>
                  <a:cubicBezTo>
                    <a:pt x="1"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28" name="Freeform 561"/>
            <p:cNvSpPr>
              <a:spLocks/>
            </p:cNvSpPr>
            <p:nvPr/>
          </p:nvSpPr>
          <p:spPr bwMode="auto">
            <a:xfrm>
              <a:off x="3883" y="2175"/>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2"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29" name="Freeform 562"/>
            <p:cNvSpPr>
              <a:spLocks/>
            </p:cNvSpPr>
            <p:nvPr/>
          </p:nvSpPr>
          <p:spPr bwMode="auto">
            <a:xfrm>
              <a:off x="3860" y="2193"/>
              <a:ext cx="8" cy="15"/>
            </a:xfrm>
            <a:custGeom>
              <a:avLst/>
              <a:gdLst>
                <a:gd name="T0" fmla="*/ 1 w 3"/>
                <a:gd name="T1" fmla="*/ 6 h 6"/>
                <a:gd name="T2" fmla="*/ 1 w 3"/>
                <a:gd name="T3" fmla="*/ 6 h 6"/>
                <a:gd name="T4" fmla="*/ 0 w 3"/>
                <a:gd name="T5" fmla="*/ 6 h 6"/>
                <a:gd name="T6" fmla="*/ 2 w 3"/>
                <a:gd name="T7" fmla="*/ 1 h 6"/>
                <a:gd name="T8" fmla="*/ 2 w 3"/>
                <a:gd name="T9" fmla="*/ 0 h 6"/>
                <a:gd name="T10" fmla="*/ 3 w 3"/>
                <a:gd name="T11" fmla="*/ 1 h 6"/>
                <a:gd name="T12" fmla="*/ 1 w 3"/>
                <a:gd name="T13" fmla="*/ 6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1" y="6"/>
                    <a:pt x="1" y="6"/>
                  </a:cubicBezTo>
                  <a:cubicBezTo>
                    <a:pt x="0" y="6"/>
                    <a:pt x="0" y="6"/>
                    <a:pt x="0" y="6"/>
                  </a:cubicBezTo>
                  <a:cubicBezTo>
                    <a:pt x="2" y="1"/>
                    <a:pt x="2" y="1"/>
                    <a:pt x="2" y="1"/>
                  </a:cubicBezTo>
                  <a:cubicBezTo>
                    <a:pt x="2" y="0"/>
                    <a:pt x="2" y="0"/>
                    <a:pt x="2" y="0"/>
                  </a:cubicBezTo>
                  <a:cubicBezTo>
                    <a:pt x="3" y="0"/>
                    <a:pt x="3" y="1"/>
                    <a:pt x="3" y="1"/>
                  </a:cubicBezTo>
                  <a:cubicBezTo>
                    <a:pt x="1" y="6"/>
                    <a:pt x="1" y="6"/>
                    <a:pt x="1"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30" name="Freeform 563"/>
            <p:cNvSpPr>
              <a:spLocks/>
            </p:cNvSpPr>
            <p:nvPr/>
          </p:nvSpPr>
          <p:spPr bwMode="auto">
            <a:xfrm>
              <a:off x="3865" y="2190"/>
              <a:ext cx="5" cy="18"/>
            </a:xfrm>
            <a:custGeom>
              <a:avLst/>
              <a:gdLst>
                <a:gd name="T0" fmla="*/ 0 w 2"/>
                <a:gd name="T1" fmla="*/ 7 h 7"/>
                <a:gd name="T2" fmla="*/ 0 w 2"/>
                <a:gd name="T3" fmla="*/ 7 h 7"/>
                <a:gd name="T4" fmla="*/ 0 w 2"/>
                <a:gd name="T5" fmla="*/ 6 h 7"/>
                <a:gd name="T6" fmla="*/ 2 w 2"/>
                <a:gd name="T7" fmla="*/ 1 h 7"/>
                <a:gd name="T8" fmla="*/ 2 w 2"/>
                <a:gd name="T9" fmla="*/ 0 h 7"/>
                <a:gd name="T10" fmla="*/ 2 w 2"/>
                <a:gd name="T11" fmla="*/ 1 h 7"/>
                <a:gd name="T12" fmla="*/ 1 w 2"/>
                <a:gd name="T13" fmla="*/ 6 h 7"/>
                <a:gd name="T14" fmla="*/ 1 w 2"/>
                <a:gd name="T15" fmla="*/ 6 h 7"/>
                <a:gd name="T16" fmla="*/ 1 w 2"/>
                <a:gd name="T17" fmla="*/ 7 h 7"/>
                <a:gd name="T18" fmla="*/ 0 w 2"/>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7"/>
                  </a:moveTo>
                  <a:cubicBezTo>
                    <a:pt x="0" y="7"/>
                    <a:pt x="0" y="7"/>
                    <a:pt x="0" y="7"/>
                  </a:cubicBezTo>
                  <a:cubicBezTo>
                    <a:pt x="0" y="7"/>
                    <a:pt x="0" y="6"/>
                    <a:pt x="0" y="6"/>
                  </a:cubicBezTo>
                  <a:cubicBezTo>
                    <a:pt x="1" y="4"/>
                    <a:pt x="1" y="3"/>
                    <a:pt x="2" y="1"/>
                  </a:cubicBezTo>
                  <a:cubicBezTo>
                    <a:pt x="2" y="1"/>
                    <a:pt x="2" y="0"/>
                    <a:pt x="2" y="0"/>
                  </a:cubicBezTo>
                  <a:cubicBezTo>
                    <a:pt x="2" y="0"/>
                    <a:pt x="2" y="1"/>
                    <a:pt x="2" y="1"/>
                  </a:cubicBezTo>
                  <a:cubicBezTo>
                    <a:pt x="2" y="3"/>
                    <a:pt x="1" y="4"/>
                    <a:pt x="1" y="6"/>
                  </a:cubicBezTo>
                  <a:cubicBezTo>
                    <a:pt x="1" y="6"/>
                    <a:pt x="1" y="6"/>
                    <a:pt x="1" y="6"/>
                  </a:cubicBezTo>
                  <a:cubicBezTo>
                    <a:pt x="1" y="7"/>
                    <a:pt x="1" y="7"/>
                    <a:pt x="1" y="7"/>
                  </a:cubicBezTo>
                  <a:cubicBezTo>
                    <a:pt x="1" y="7"/>
                    <a:pt x="0" y="7"/>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31" name="Freeform 564"/>
            <p:cNvSpPr>
              <a:spLocks/>
            </p:cNvSpPr>
            <p:nvPr/>
          </p:nvSpPr>
          <p:spPr bwMode="auto">
            <a:xfrm>
              <a:off x="3870" y="2188"/>
              <a:ext cx="5" cy="17"/>
            </a:xfrm>
            <a:custGeom>
              <a:avLst/>
              <a:gdLst>
                <a:gd name="T0" fmla="*/ 0 w 2"/>
                <a:gd name="T1" fmla="*/ 7 h 7"/>
                <a:gd name="T2" fmla="*/ 0 w 2"/>
                <a:gd name="T3" fmla="*/ 7 h 7"/>
                <a:gd name="T4" fmla="*/ 0 w 2"/>
                <a:gd name="T5" fmla="*/ 6 h 7"/>
                <a:gd name="T6" fmla="*/ 1 w 2"/>
                <a:gd name="T7" fmla="*/ 1 h 7"/>
                <a:gd name="T8" fmla="*/ 2 w 2"/>
                <a:gd name="T9" fmla="*/ 0 h 7"/>
                <a:gd name="T10" fmla="*/ 2 w 2"/>
                <a:gd name="T11" fmla="*/ 1 h 7"/>
                <a:gd name="T12" fmla="*/ 1 w 2"/>
                <a:gd name="T13" fmla="*/ 6 h 7"/>
                <a:gd name="T14" fmla="*/ 1 w 2"/>
                <a:gd name="T15" fmla="*/ 6 h 7"/>
                <a:gd name="T16" fmla="*/ 1 w 2"/>
                <a:gd name="T17" fmla="*/ 7 h 7"/>
                <a:gd name="T18" fmla="*/ 0 w 2"/>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7"/>
                  </a:moveTo>
                  <a:cubicBezTo>
                    <a:pt x="0" y="7"/>
                    <a:pt x="0" y="7"/>
                    <a:pt x="0" y="7"/>
                  </a:cubicBezTo>
                  <a:cubicBezTo>
                    <a:pt x="0" y="7"/>
                    <a:pt x="0" y="6"/>
                    <a:pt x="0" y="6"/>
                  </a:cubicBezTo>
                  <a:cubicBezTo>
                    <a:pt x="0" y="4"/>
                    <a:pt x="1" y="2"/>
                    <a:pt x="1" y="1"/>
                  </a:cubicBezTo>
                  <a:cubicBezTo>
                    <a:pt x="2" y="0"/>
                    <a:pt x="2" y="0"/>
                    <a:pt x="2" y="0"/>
                  </a:cubicBezTo>
                  <a:cubicBezTo>
                    <a:pt x="2" y="0"/>
                    <a:pt x="2" y="1"/>
                    <a:pt x="2" y="1"/>
                  </a:cubicBezTo>
                  <a:cubicBezTo>
                    <a:pt x="2" y="2"/>
                    <a:pt x="1" y="4"/>
                    <a:pt x="1" y="6"/>
                  </a:cubicBezTo>
                  <a:cubicBezTo>
                    <a:pt x="1" y="6"/>
                    <a:pt x="1" y="6"/>
                    <a:pt x="1" y="6"/>
                  </a:cubicBezTo>
                  <a:cubicBezTo>
                    <a:pt x="1" y="7"/>
                    <a:pt x="1" y="7"/>
                    <a:pt x="1" y="7"/>
                  </a:cubicBezTo>
                  <a:cubicBezTo>
                    <a:pt x="0" y="7"/>
                    <a:pt x="0" y="7"/>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32" name="Freeform 565"/>
            <p:cNvSpPr>
              <a:spLocks/>
            </p:cNvSpPr>
            <p:nvPr/>
          </p:nvSpPr>
          <p:spPr bwMode="auto">
            <a:xfrm>
              <a:off x="3875" y="2183"/>
              <a:ext cx="5" cy="17"/>
            </a:xfrm>
            <a:custGeom>
              <a:avLst/>
              <a:gdLst>
                <a:gd name="T0" fmla="*/ 0 w 2"/>
                <a:gd name="T1" fmla="*/ 7 h 7"/>
                <a:gd name="T2" fmla="*/ 0 w 2"/>
                <a:gd name="T3" fmla="*/ 7 h 7"/>
                <a:gd name="T4" fmla="*/ 0 w 2"/>
                <a:gd name="T5" fmla="*/ 6 h 7"/>
                <a:gd name="T6" fmla="*/ 1 w 2"/>
                <a:gd name="T7" fmla="*/ 1 h 7"/>
                <a:gd name="T8" fmla="*/ 2 w 2"/>
                <a:gd name="T9" fmla="*/ 0 h 7"/>
                <a:gd name="T10" fmla="*/ 2 w 2"/>
                <a:gd name="T11" fmla="*/ 1 h 7"/>
                <a:gd name="T12" fmla="*/ 1 w 2"/>
                <a:gd name="T13" fmla="*/ 7 h 7"/>
                <a:gd name="T14" fmla="*/ 0 w 2"/>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7">
                  <a:moveTo>
                    <a:pt x="0" y="7"/>
                  </a:moveTo>
                  <a:cubicBezTo>
                    <a:pt x="0" y="7"/>
                    <a:pt x="0" y="7"/>
                    <a:pt x="0" y="7"/>
                  </a:cubicBezTo>
                  <a:cubicBezTo>
                    <a:pt x="0" y="7"/>
                    <a:pt x="0" y="7"/>
                    <a:pt x="0" y="6"/>
                  </a:cubicBezTo>
                  <a:cubicBezTo>
                    <a:pt x="1" y="4"/>
                    <a:pt x="1" y="3"/>
                    <a:pt x="1" y="1"/>
                  </a:cubicBezTo>
                  <a:cubicBezTo>
                    <a:pt x="2" y="0"/>
                    <a:pt x="2" y="0"/>
                    <a:pt x="2" y="0"/>
                  </a:cubicBezTo>
                  <a:cubicBezTo>
                    <a:pt x="2" y="0"/>
                    <a:pt x="2" y="0"/>
                    <a:pt x="2" y="1"/>
                  </a:cubicBezTo>
                  <a:cubicBezTo>
                    <a:pt x="2" y="3"/>
                    <a:pt x="1" y="5"/>
                    <a:pt x="1" y="7"/>
                  </a:cubicBezTo>
                  <a:cubicBezTo>
                    <a:pt x="1" y="7"/>
                    <a:pt x="0" y="7"/>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33" name="Freeform 566"/>
            <p:cNvSpPr>
              <a:spLocks/>
            </p:cNvSpPr>
            <p:nvPr/>
          </p:nvSpPr>
          <p:spPr bwMode="auto">
            <a:xfrm>
              <a:off x="3845" y="2147"/>
              <a:ext cx="5" cy="10"/>
            </a:xfrm>
            <a:custGeom>
              <a:avLst/>
              <a:gdLst>
                <a:gd name="T0" fmla="*/ 1 w 2"/>
                <a:gd name="T1" fmla="*/ 4 h 4"/>
                <a:gd name="T2" fmla="*/ 1 w 2"/>
                <a:gd name="T3" fmla="*/ 4 h 4"/>
                <a:gd name="T4" fmla="*/ 0 w 2"/>
                <a:gd name="T5" fmla="*/ 4 h 4"/>
                <a:gd name="T6" fmla="*/ 1 w 2"/>
                <a:gd name="T7" fmla="*/ 0 h 4"/>
                <a:gd name="T8" fmla="*/ 2 w 2"/>
                <a:gd name="T9" fmla="*/ 0 h 4"/>
                <a:gd name="T10" fmla="*/ 2 w 2"/>
                <a:gd name="T11" fmla="*/ 1 h 4"/>
                <a:gd name="T12" fmla="*/ 1 w 2"/>
                <a:gd name="T13" fmla="*/ 4 h 4"/>
                <a:gd name="T14" fmla="*/ 1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1" y="4"/>
                  </a:moveTo>
                  <a:cubicBezTo>
                    <a:pt x="1" y="4"/>
                    <a:pt x="1" y="4"/>
                    <a:pt x="1" y="4"/>
                  </a:cubicBezTo>
                  <a:cubicBezTo>
                    <a:pt x="0" y="4"/>
                    <a:pt x="0" y="4"/>
                    <a:pt x="0" y="4"/>
                  </a:cubicBezTo>
                  <a:cubicBezTo>
                    <a:pt x="0" y="3"/>
                    <a:pt x="1" y="1"/>
                    <a:pt x="1" y="0"/>
                  </a:cubicBezTo>
                  <a:cubicBezTo>
                    <a:pt x="1" y="0"/>
                    <a:pt x="2" y="0"/>
                    <a:pt x="2" y="0"/>
                  </a:cubicBezTo>
                  <a:cubicBezTo>
                    <a:pt x="2" y="0"/>
                    <a:pt x="2" y="1"/>
                    <a:pt x="2" y="1"/>
                  </a:cubicBezTo>
                  <a:cubicBezTo>
                    <a:pt x="2" y="2"/>
                    <a:pt x="1" y="3"/>
                    <a:pt x="1"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34" name="Freeform 567"/>
            <p:cNvSpPr>
              <a:spLocks/>
            </p:cNvSpPr>
            <p:nvPr/>
          </p:nvSpPr>
          <p:spPr bwMode="auto">
            <a:xfrm>
              <a:off x="3853" y="2145"/>
              <a:ext cx="5" cy="10"/>
            </a:xfrm>
            <a:custGeom>
              <a:avLst/>
              <a:gdLst>
                <a:gd name="T0" fmla="*/ 0 w 2"/>
                <a:gd name="T1" fmla="*/ 4 h 4"/>
                <a:gd name="T2" fmla="*/ 0 w 2"/>
                <a:gd name="T3" fmla="*/ 4 h 4"/>
                <a:gd name="T4" fmla="*/ 0 w 2"/>
                <a:gd name="T5" fmla="*/ 3 h 4"/>
                <a:gd name="T6" fmla="*/ 1 w 2"/>
                <a:gd name="T7" fmla="*/ 0 h 4"/>
                <a:gd name="T8" fmla="*/ 2 w 2"/>
                <a:gd name="T9" fmla="*/ 0 h 4"/>
                <a:gd name="T10" fmla="*/ 2 w 2"/>
                <a:gd name="T11" fmla="*/ 0 h 4"/>
                <a:gd name="T12" fmla="*/ 1 w 2"/>
                <a:gd name="T13" fmla="*/ 4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4"/>
                  </a:cubicBezTo>
                  <a:cubicBezTo>
                    <a:pt x="0" y="4"/>
                    <a:pt x="0" y="4"/>
                    <a:pt x="0" y="3"/>
                  </a:cubicBezTo>
                  <a:cubicBezTo>
                    <a:pt x="0" y="2"/>
                    <a:pt x="1" y="1"/>
                    <a:pt x="1" y="0"/>
                  </a:cubicBezTo>
                  <a:cubicBezTo>
                    <a:pt x="1" y="0"/>
                    <a:pt x="1" y="0"/>
                    <a:pt x="2" y="0"/>
                  </a:cubicBezTo>
                  <a:cubicBezTo>
                    <a:pt x="2" y="0"/>
                    <a:pt x="2" y="0"/>
                    <a:pt x="2" y="0"/>
                  </a:cubicBezTo>
                  <a:cubicBezTo>
                    <a:pt x="1" y="1"/>
                    <a:pt x="1" y="3"/>
                    <a:pt x="1" y="4"/>
                  </a:cubicBezTo>
                  <a:cubicBezTo>
                    <a:pt x="0"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35" name="Freeform 568"/>
            <p:cNvSpPr>
              <a:spLocks/>
            </p:cNvSpPr>
            <p:nvPr/>
          </p:nvSpPr>
          <p:spPr bwMode="auto">
            <a:xfrm>
              <a:off x="3855" y="2142"/>
              <a:ext cx="8" cy="13"/>
            </a:xfrm>
            <a:custGeom>
              <a:avLst/>
              <a:gdLst>
                <a:gd name="T0" fmla="*/ 1 w 3"/>
                <a:gd name="T1" fmla="*/ 5 h 5"/>
                <a:gd name="T2" fmla="*/ 1 w 3"/>
                <a:gd name="T3" fmla="*/ 5 h 5"/>
                <a:gd name="T4" fmla="*/ 0 w 3"/>
                <a:gd name="T5" fmla="*/ 4 h 5"/>
                <a:gd name="T6" fmla="*/ 2 w 3"/>
                <a:gd name="T7" fmla="*/ 0 h 5"/>
                <a:gd name="T8" fmla="*/ 3 w 3"/>
                <a:gd name="T9" fmla="*/ 0 h 5"/>
                <a:gd name="T10" fmla="*/ 3 w 3"/>
                <a:gd name="T11" fmla="*/ 0 h 5"/>
                <a:gd name="T12" fmla="*/ 1 w 3"/>
                <a:gd name="T13" fmla="*/ 4 h 5"/>
                <a:gd name="T14" fmla="*/ 1 w 3"/>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5">
                  <a:moveTo>
                    <a:pt x="1" y="5"/>
                  </a:moveTo>
                  <a:cubicBezTo>
                    <a:pt x="1" y="5"/>
                    <a:pt x="1" y="5"/>
                    <a:pt x="1" y="5"/>
                  </a:cubicBezTo>
                  <a:cubicBezTo>
                    <a:pt x="0" y="5"/>
                    <a:pt x="0" y="4"/>
                    <a:pt x="0" y="4"/>
                  </a:cubicBezTo>
                  <a:cubicBezTo>
                    <a:pt x="1" y="3"/>
                    <a:pt x="1" y="1"/>
                    <a:pt x="2" y="0"/>
                  </a:cubicBezTo>
                  <a:cubicBezTo>
                    <a:pt x="2" y="0"/>
                    <a:pt x="3" y="0"/>
                    <a:pt x="3" y="0"/>
                  </a:cubicBezTo>
                  <a:cubicBezTo>
                    <a:pt x="3" y="0"/>
                    <a:pt x="3" y="0"/>
                    <a:pt x="3" y="0"/>
                  </a:cubicBezTo>
                  <a:cubicBezTo>
                    <a:pt x="2" y="2"/>
                    <a:pt x="2" y="3"/>
                    <a:pt x="1" y="4"/>
                  </a:cubicBezTo>
                  <a:cubicBezTo>
                    <a:pt x="1" y="5"/>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36" name="Freeform 569"/>
            <p:cNvSpPr>
              <a:spLocks/>
            </p:cNvSpPr>
            <p:nvPr/>
          </p:nvSpPr>
          <p:spPr bwMode="auto">
            <a:xfrm>
              <a:off x="3863" y="2137"/>
              <a:ext cx="5" cy="13"/>
            </a:xfrm>
            <a:custGeom>
              <a:avLst/>
              <a:gdLst>
                <a:gd name="T0" fmla="*/ 0 w 2"/>
                <a:gd name="T1" fmla="*/ 5 h 5"/>
                <a:gd name="T2" fmla="*/ 0 w 2"/>
                <a:gd name="T3" fmla="*/ 5 h 5"/>
                <a:gd name="T4" fmla="*/ 0 w 2"/>
                <a:gd name="T5" fmla="*/ 5 h 5"/>
                <a:gd name="T6" fmla="*/ 2 w 2"/>
                <a:gd name="T7" fmla="*/ 0 h 5"/>
                <a:gd name="T8" fmla="*/ 2 w 2"/>
                <a:gd name="T9" fmla="*/ 0 h 5"/>
                <a:gd name="T10" fmla="*/ 2 w 2"/>
                <a:gd name="T11" fmla="*/ 1 h 5"/>
                <a:gd name="T12" fmla="*/ 1 w 2"/>
                <a:gd name="T13" fmla="*/ 5 h 5"/>
                <a:gd name="T14" fmla="*/ 0 w 2"/>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5"/>
                  </a:moveTo>
                  <a:cubicBezTo>
                    <a:pt x="0" y="5"/>
                    <a:pt x="0" y="5"/>
                    <a:pt x="0" y="5"/>
                  </a:cubicBezTo>
                  <a:cubicBezTo>
                    <a:pt x="0" y="5"/>
                    <a:pt x="0" y="5"/>
                    <a:pt x="0" y="5"/>
                  </a:cubicBezTo>
                  <a:cubicBezTo>
                    <a:pt x="2" y="0"/>
                    <a:pt x="2" y="0"/>
                    <a:pt x="2" y="0"/>
                  </a:cubicBezTo>
                  <a:cubicBezTo>
                    <a:pt x="2" y="0"/>
                    <a:pt x="2" y="0"/>
                    <a:pt x="2" y="0"/>
                  </a:cubicBezTo>
                  <a:cubicBezTo>
                    <a:pt x="2" y="0"/>
                    <a:pt x="2" y="0"/>
                    <a:pt x="2" y="1"/>
                  </a:cubicBezTo>
                  <a:cubicBezTo>
                    <a:pt x="1" y="5"/>
                    <a:pt x="1" y="5"/>
                    <a:pt x="1" y="5"/>
                  </a:cubicBezTo>
                  <a:cubicBezTo>
                    <a:pt x="1"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37" name="Freeform 570"/>
            <p:cNvSpPr>
              <a:spLocks/>
            </p:cNvSpPr>
            <p:nvPr/>
          </p:nvSpPr>
          <p:spPr bwMode="auto">
            <a:xfrm>
              <a:off x="3870" y="2132"/>
              <a:ext cx="5" cy="15"/>
            </a:xfrm>
            <a:custGeom>
              <a:avLst/>
              <a:gdLst>
                <a:gd name="T0" fmla="*/ 0 w 2"/>
                <a:gd name="T1" fmla="*/ 6 h 6"/>
                <a:gd name="T2" fmla="*/ 0 w 2"/>
                <a:gd name="T3" fmla="*/ 6 h 6"/>
                <a:gd name="T4" fmla="*/ 0 w 2"/>
                <a:gd name="T5" fmla="*/ 5 h 6"/>
                <a:gd name="T6" fmla="*/ 1 w 2"/>
                <a:gd name="T7" fmla="*/ 1 h 6"/>
                <a:gd name="T8" fmla="*/ 2 w 2"/>
                <a:gd name="T9" fmla="*/ 0 h 6"/>
                <a:gd name="T10" fmla="*/ 2 w 2"/>
                <a:gd name="T11" fmla="*/ 1 h 6"/>
                <a:gd name="T12" fmla="*/ 1 w 2"/>
                <a:gd name="T13" fmla="*/ 6 h 6"/>
                <a:gd name="T14" fmla="*/ 0 w 2"/>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6">
                  <a:moveTo>
                    <a:pt x="0" y="6"/>
                  </a:moveTo>
                  <a:cubicBezTo>
                    <a:pt x="0" y="6"/>
                    <a:pt x="0" y="6"/>
                    <a:pt x="0" y="6"/>
                  </a:cubicBezTo>
                  <a:cubicBezTo>
                    <a:pt x="0" y="6"/>
                    <a:pt x="0" y="6"/>
                    <a:pt x="0" y="5"/>
                  </a:cubicBezTo>
                  <a:cubicBezTo>
                    <a:pt x="0" y="4"/>
                    <a:pt x="1" y="2"/>
                    <a:pt x="1" y="1"/>
                  </a:cubicBezTo>
                  <a:cubicBezTo>
                    <a:pt x="1" y="0"/>
                    <a:pt x="2" y="0"/>
                    <a:pt x="2" y="0"/>
                  </a:cubicBezTo>
                  <a:cubicBezTo>
                    <a:pt x="2" y="0"/>
                    <a:pt x="2" y="1"/>
                    <a:pt x="2" y="1"/>
                  </a:cubicBezTo>
                  <a:cubicBezTo>
                    <a:pt x="2" y="2"/>
                    <a:pt x="1" y="4"/>
                    <a:pt x="1" y="6"/>
                  </a:cubicBezTo>
                  <a:cubicBezTo>
                    <a:pt x="1" y="6"/>
                    <a:pt x="0" y="6"/>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38" name="Freeform 571"/>
            <p:cNvSpPr>
              <a:spLocks/>
            </p:cNvSpPr>
            <p:nvPr/>
          </p:nvSpPr>
          <p:spPr bwMode="auto">
            <a:xfrm>
              <a:off x="3875" y="2130"/>
              <a:ext cx="8" cy="15"/>
            </a:xfrm>
            <a:custGeom>
              <a:avLst/>
              <a:gdLst>
                <a:gd name="T0" fmla="*/ 1 w 3"/>
                <a:gd name="T1" fmla="*/ 6 h 6"/>
                <a:gd name="T2" fmla="*/ 0 w 3"/>
                <a:gd name="T3" fmla="*/ 5 h 6"/>
                <a:gd name="T4" fmla="*/ 0 w 3"/>
                <a:gd name="T5" fmla="*/ 5 h 6"/>
                <a:gd name="T6" fmla="*/ 2 w 3"/>
                <a:gd name="T7" fmla="*/ 0 h 6"/>
                <a:gd name="T8" fmla="*/ 2 w 3"/>
                <a:gd name="T9" fmla="*/ 0 h 6"/>
                <a:gd name="T10" fmla="*/ 3 w 3"/>
                <a:gd name="T11" fmla="*/ 0 h 6"/>
                <a:gd name="T12" fmla="*/ 1 w 3"/>
                <a:gd name="T13" fmla="*/ 5 h 6"/>
                <a:gd name="T14" fmla="*/ 1 w 3"/>
                <a:gd name="T15" fmla="*/ 5 h 6"/>
                <a:gd name="T16" fmla="*/ 1 w 3"/>
                <a:gd name="T17" fmla="*/ 6 h 6"/>
                <a:gd name="T18" fmla="*/ 1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1" y="6"/>
                  </a:moveTo>
                  <a:cubicBezTo>
                    <a:pt x="0" y="6"/>
                    <a:pt x="0" y="6"/>
                    <a:pt x="0" y="5"/>
                  </a:cubicBezTo>
                  <a:cubicBezTo>
                    <a:pt x="0" y="5"/>
                    <a:pt x="0" y="5"/>
                    <a:pt x="0" y="5"/>
                  </a:cubicBezTo>
                  <a:cubicBezTo>
                    <a:pt x="1" y="3"/>
                    <a:pt x="1" y="2"/>
                    <a:pt x="2" y="0"/>
                  </a:cubicBezTo>
                  <a:cubicBezTo>
                    <a:pt x="2" y="0"/>
                    <a:pt x="2" y="0"/>
                    <a:pt x="2" y="0"/>
                  </a:cubicBezTo>
                  <a:cubicBezTo>
                    <a:pt x="3" y="0"/>
                    <a:pt x="3" y="0"/>
                    <a:pt x="3" y="0"/>
                  </a:cubicBezTo>
                  <a:cubicBezTo>
                    <a:pt x="2" y="2"/>
                    <a:pt x="1" y="3"/>
                    <a:pt x="1" y="5"/>
                  </a:cubicBezTo>
                  <a:cubicBezTo>
                    <a:pt x="1" y="5"/>
                    <a:pt x="1" y="5"/>
                    <a:pt x="1" y="5"/>
                  </a:cubicBezTo>
                  <a:cubicBezTo>
                    <a:pt x="1" y="5"/>
                    <a:pt x="1" y="5"/>
                    <a:pt x="1"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39" name="Freeform 572"/>
            <p:cNvSpPr>
              <a:spLocks/>
            </p:cNvSpPr>
            <p:nvPr/>
          </p:nvSpPr>
          <p:spPr bwMode="auto">
            <a:xfrm>
              <a:off x="3880" y="2127"/>
              <a:ext cx="5" cy="15"/>
            </a:xfrm>
            <a:custGeom>
              <a:avLst/>
              <a:gdLst>
                <a:gd name="T0" fmla="*/ 0 w 2"/>
                <a:gd name="T1" fmla="*/ 6 h 6"/>
                <a:gd name="T2" fmla="*/ 0 w 2"/>
                <a:gd name="T3" fmla="*/ 6 h 6"/>
                <a:gd name="T4" fmla="*/ 0 w 2"/>
                <a:gd name="T5" fmla="*/ 5 h 6"/>
                <a:gd name="T6" fmla="*/ 1 w 2"/>
                <a:gd name="T7" fmla="*/ 1 h 6"/>
                <a:gd name="T8" fmla="*/ 2 w 2"/>
                <a:gd name="T9" fmla="*/ 0 h 6"/>
                <a:gd name="T10" fmla="*/ 2 w 2"/>
                <a:gd name="T11" fmla="*/ 1 h 6"/>
                <a:gd name="T12" fmla="*/ 1 w 2"/>
                <a:gd name="T13" fmla="*/ 5 h 6"/>
                <a:gd name="T14" fmla="*/ 1 w 2"/>
                <a:gd name="T15" fmla="*/ 5 h 6"/>
                <a:gd name="T16" fmla="*/ 1 w 2"/>
                <a:gd name="T17" fmla="*/ 6 h 6"/>
                <a:gd name="T18" fmla="*/ 0 w 2"/>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6"/>
                  </a:moveTo>
                  <a:cubicBezTo>
                    <a:pt x="0" y="6"/>
                    <a:pt x="0" y="6"/>
                    <a:pt x="0" y="6"/>
                  </a:cubicBezTo>
                  <a:cubicBezTo>
                    <a:pt x="0" y="6"/>
                    <a:pt x="0" y="6"/>
                    <a:pt x="0" y="5"/>
                  </a:cubicBezTo>
                  <a:cubicBezTo>
                    <a:pt x="0" y="4"/>
                    <a:pt x="1" y="2"/>
                    <a:pt x="1" y="1"/>
                  </a:cubicBezTo>
                  <a:cubicBezTo>
                    <a:pt x="2" y="0"/>
                    <a:pt x="2" y="0"/>
                    <a:pt x="2" y="0"/>
                  </a:cubicBezTo>
                  <a:cubicBezTo>
                    <a:pt x="2" y="0"/>
                    <a:pt x="2" y="1"/>
                    <a:pt x="2" y="1"/>
                  </a:cubicBezTo>
                  <a:cubicBezTo>
                    <a:pt x="2" y="2"/>
                    <a:pt x="1" y="4"/>
                    <a:pt x="1" y="5"/>
                  </a:cubicBezTo>
                  <a:cubicBezTo>
                    <a:pt x="1" y="5"/>
                    <a:pt x="1" y="5"/>
                    <a:pt x="1" y="5"/>
                  </a:cubicBezTo>
                  <a:cubicBezTo>
                    <a:pt x="1" y="6"/>
                    <a:pt x="1" y="6"/>
                    <a:pt x="1" y="6"/>
                  </a:cubicBezTo>
                  <a:cubicBezTo>
                    <a:pt x="1" y="6"/>
                    <a:pt x="0" y="6"/>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1541" name="Group 575"/>
          <p:cNvGrpSpPr>
            <a:grpSpLocks noChangeAspect="1"/>
          </p:cNvGrpSpPr>
          <p:nvPr/>
        </p:nvGrpSpPr>
        <p:grpSpPr bwMode="auto">
          <a:xfrm>
            <a:off x="5515923" y="2247751"/>
            <a:ext cx="415900" cy="321828"/>
            <a:chOff x="3538" y="1339"/>
            <a:chExt cx="168" cy="130"/>
          </a:xfrm>
          <a:solidFill>
            <a:schemeClr val="bg1"/>
          </a:solidFill>
        </p:grpSpPr>
        <p:sp>
          <p:nvSpPr>
            <p:cNvPr id="1543" name="Freeform 576"/>
            <p:cNvSpPr>
              <a:spLocks noEditPoints="1"/>
            </p:cNvSpPr>
            <p:nvPr/>
          </p:nvSpPr>
          <p:spPr bwMode="auto">
            <a:xfrm>
              <a:off x="3545" y="1339"/>
              <a:ext cx="101" cy="70"/>
            </a:xfrm>
            <a:custGeom>
              <a:avLst/>
              <a:gdLst>
                <a:gd name="T0" fmla="*/ 1 w 41"/>
                <a:gd name="T1" fmla="*/ 25 h 28"/>
                <a:gd name="T2" fmla="*/ 1 w 41"/>
                <a:gd name="T3" fmla="*/ 10 h 28"/>
                <a:gd name="T4" fmla="*/ 3 w 41"/>
                <a:gd name="T5" fmla="*/ 0 h 28"/>
                <a:gd name="T6" fmla="*/ 9 w 41"/>
                <a:gd name="T7" fmla="*/ 0 h 28"/>
                <a:gd name="T8" fmla="*/ 38 w 41"/>
                <a:gd name="T9" fmla="*/ 0 h 28"/>
                <a:gd name="T10" fmla="*/ 40 w 41"/>
                <a:gd name="T11" fmla="*/ 6 h 28"/>
                <a:gd name="T12" fmla="*/ 40 w 41"/>
                <a:gd name="T13" fmla="*/ 19 h 28"/>
                <a:gd name="T14" fmla="*/ 40 w 41"/>
                <a:gd name="T15" fmla="*/ 26 h 28"/>
                <a:gd name="T16" fmla="*/ 35 w 41"/>
                <a:gd name="T17" fmla="*/ 28 h 28"/>
                <a:gd name="T18" fmla="*/ 32 w 41"/>
                <a:gd name="T19" fmla="*/ 28 h 28"/>
                <a:gd name="T20" fmla="*/ 11 w 41"/>
                <a:gd name="T21" fmla="*/ 28 h 28"/>
                <a:gd name="T22" fmla="*/ 6 w 41"/>
                <a:gd name="T23" fmla="*/ 28 h 28"/>
                <a:gd name="T24" fmla="*/ 3 w 41"/>
                <a:gd name="T25" fmla="*/ 1 h 28"/>
                <a:gd name="T26" fmla="*/ 2 w 41"/>
                <a:gd name="T27" fmla="*/ 1 h 28"/>
                <a:gd name="T28" fmla="*/ 1 w 41"/>
                <a:gd name="T29" fmla="*/ 11 h 28"/>
                <a:gd name="T30" fmla="*/ 6 w 41"/>
                <a:gd name="T31" fmla="*/ 28 h 28"/>
                <a:gd name="T32" fmla="*/ 11 w 41"/>
                <a:gd name="T33" fmla="*/ 27 h 28"/>
                <a:gd name="T34" fmla="*/ 32 w 41"/>
                <a:gd name="T35" fmla="*/ 28 h 28"/>
                <a:gd name="T36" fmla="*/ 35 w 41"/>
                <a:gd name="T37" fmla="*/ 28 h 28"/>
                <a:gd name="T38" fmla="*/ 40 w 41"/>
                <a:gd name="T39" fmla="*/ 26 h 28"/>
                <a:gd name="T40" fmla="*/ 40 w 41"/>
                <a:gd name="T41" fmla="*/ 19 h 28"/>
                <a:gd name="T42" fmla="*/ 40 w 41"/>
                <a:gd name="T43" fmla="*/ 6 h 28"/>
                <a:gd name="T44" fmla="*/ 38 w 41"/>
                <a:gd name="T45" fmla="*/ 1 h 28"/>
                <a:gd name="T46" fmla="*/ 9 w 41"/>
                <a:gd name="T47" fmla="*/ 1 h 28"/>
                <a:gd name="T48" fmla="*/ 7 w 41"/>
                <a:gd name="T49" fmla="*/ 24 h 28"/>
                <a:gd name="T50" fmla="*/ 3 w 41"/>
                <a:gd name="T51" fmla="*/ 23 h 28"/>
                <a:gd name="T52" fmla="*/ 3 w 41"/>
                <a:gd name="T53" fmla="*/ 9 h 28"/>
                <a:gd name="T54" fmla="*/ 4 w 41"/>
                <a:gd name="T55" fmla="*/ 2 h 28"/>
                <a:gd name="T56" fmla="*/ 38 w 41"/>
                <a:gd name="T57" fmla="*/ 3 h 28"/>
                <a:gd name="T58" fmla="*/ 38 w 41"/>
                <a:gd name="T59" fmla="*/ 5 h 28"/>
                <a:gd name="T60" fmla="*/ 38 w 41"/>
                <a:gd name="T61" fmla="*/ 24 h 28"/>
                <a:gd name="T62" fmla="*/ 7 w 41"/>
                <a:gd name="T63" fmla="*/ 24 h 28"/>
                <a:gd name="T64" fmla="*/ 7 w 41"/>
                <a:gd name="T65" fmla="*/ 23 h 28"/>
                <a:gd name="T66" fmla="*/ 12 w 41"/>
                <a:gd name="T67" fmla="*/ 23 h 28"/>
                <a:gd name="T68" fmla="*/ 37 w 41"/>
                <a:gd name="T69" fmla="*/ 5 h 28"/>
                <a:gd name="T70" fmla="*/ 37 w 41"/>
                <a:gd name="T71" fmla="*/ 3 h 28"/>
                <a:gd name="T72" fmla="*/ 4 w 41"/>
                <a:gd name="T73" fmla="*/ 3 h 28"/>
                <a:gd name="T74" fmla="*/ 4 w 41"/>
                <a:gd name="T75" fmla="*/ 9 h 28"/>
                <a:gd name="T76" fmla="*/ 4 w 41"/>
                <a:gd name="T77" fmla="*/ 2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 h="28">
                  <a:moveTo>
                    <a:pt x="6" y="28"/>
                  </a:moveTo>
                  <a:cubicBezTo>
                    <a:pt x="5" y="28"/>
                    <a:pt x="1" y="28"/>
                    <a:pt x="1" y="25"/>
                  </a:cubicBezTo>
                  <a:cubicBezTo>
                    <a:pt x="1" y="11"/>
                    <a:pt x="1" y="11"/>
                    <a:pt x="1" y="11"/>
                  </a:cubicBezTo>
                  <a:cubicBezTo>
                    <a:pt x="1" y="11"/>
                    <a:pt x="1" y="10"/>
                    <a:pt x="1" y="10"/>
                  </a:cubicBezTo>
                  <a:cubicBezTo>
                    <a:pt x="0" y="6"/>
                    <a:pt x="0" y="2"/>
                    <a:pt x="2" y="1"/>
                  </a:cubicBezTo>
                  <a:cubicBezTo>
                    <a:pt x="2" y="0"/>
                    <a:pt x="2" y="0"/>
                    <a:pt x="3" y="0"/>
                  </a:cubicBezTo>
                  <a:cubicBezTo>
                    <a:pt x="4" y="0"/>
                    <a:pt x="5" y="0"/>
                    <a:pt x="6" y="0"/>
                  </a:cubicBezTo>
                  <a:cubicBezTo>
                    <a:pt x="7" y="0"/>
                    <a:pt x="8" y="0"/>
                    <a:pt x="9" y="0"/>
                  </a:cubicBezTo>
                  <a:cubicBezTo>
                    <a:pt x="10" y="0"/>
                    <a:pt x="11" y="0"/>
                    <a:pt x="12" y="0"/>
                  </a:cubicBezTo>
                  <a:cubicBezTo>
                    <a:pt x="38" y="0"/>
                    <a:pt x="38" y="0"/>
                    <a:pt x="38" y="0"/>
                  </a:cubicBezTo>
                  <a:cubicBezTo>
                    <a:pt x="39" y="0"/>
                    <a:pt x="39" y="0"/>
                    <a:pt x="40" y="1"/>
                  </a:cubicBezTo>
                  <a:cubicBezTo>
                    <a:pt x="41" y="2"/>
                    <a:pt x="41" y="4"/>
                    <a:pt x="40" y="6"/>
                  </a:cubicBezTo>
                  <a:cubicBezTo>
                    <a:pt x="40" y="6"/>
                    <a:pt x="40" y="7"/>
                    <a:pt x="40" y="7"/>
                  </a:cubicBezTo>
                  <a:cubicBezTo>
                    <a:pt x="40" y="19"/>
                    <a:pt x="40" y="19"/>
                    <a:pt x="40" y="19"/>
                  </a:cubicBezTo>
                  <a:cubicBezTo>
                    <a:pt x="40" y="19"/>
                    <a:pt x="40" y="20"/>
                    <a:pt x="40" y="21"/>
                  </a:cubicBezTo>
                  <a:cubicBezTo>
                    <a:pt x="40" y="23"/>
                    <a:pt x="40" y="24"/>
                    <a:pt x="40" y="26"/>
                  </a:cubicBezTo>
                  <a:cubicBezTo>
                    <a:pt x="40" y="26"/>
                    <a:pt x="40" y="27"/>
                    <a:pt x="40" y="27"/>
                  </a:cubicBezTo>
                  <a:cubicBezTo>
                    <a:pt x="39" y="28"/>
                    <a:pt x="37" y="28"/>
                    <a:pt x="35" y="28"/>
                  </a:cubicBezTo>
                  <a:cubicBezTo>
                    <a:pt x="34" y="28"/>
                    <a:pt x="34" y="28"/>
                    <a:pt x="34" y="28"/>
                  </a:cubicBezTo>
                  <a:cubicBezTo>
                    <a:pt x="33" y="28"/>
                    <a:pt x="33" y="28"/>
                    <a:pt x="32" y="28"/>
                  </a:cubicBezTo>
                  <a:cubicBezTo>
                    <a:pt x="29" y="28"/>
                    <a:pt x="25" y="28"/>
                    <a:pt x="22" y="28"/>
                  </a:cubicBezTo>
                  <a:cubicBezTo>
                    <a:pt x="18" y="28"/>
                    <a:pt x="15" y="28"/>
                    <a:pt x="11" y="28"/>
                  </a:cubicBezTo>
                  <a:cubicBezTo>
                    <a:pt x="11" y="28"/>
                    <a:pt x="10" y="28"/>
                    <a:pt x="9" y="28"/>
                  </a:cubicBezTo>
                  <a:cubicBezTo>
                    <a:pt x="8" y="28"/>
                    <a:pt x="7" y="28"/>
                    <a:pt x="6" y="28"/>
                  </a:cubicBezTo>
                  <a:close/>
                  <a:moveTo>
                    <a:pt x="6" y="1"/>
                  </a:moveTo>
                  <a:cubicBezTo>
                    <a:pt x="5" y="1"/>
                    <a:pt x="4" y="1"/>
                    <a:pt x="3" y="1"/>
                  </a:cubicBezTo>
                  <a:cubicBezTo>
                    <a:pt x="3" y="1"/>
                    <a:pt x="3" y="1"/>
                    <a:pt x="3" y="1"/>
                  </a:cubicBezTo>
                  <a:cubicBezTo>
                    <a:pt x="3" y="1"/>
                    <a:pt x="2" y="1"/>
                    <a:pt x="2" y="1"/>
                  </a:cubicBezTo>
                  <a:cubicBezTo>
                    <a:pt x="1" y="3"/>
                    <a:pt x="1" y="7"/>
                    <a:pt x="1" y="10"/>
                  </a:cubicBezTo>
                  <a:cubicBezTo>
                    <a:pt x="1" y="10"/>
                    <a:pt x="1" y="11"/>
                    <a:pt x="1" y="11"/>
                  </a:cubicBezTo>
                  <a:cubicBezTo>
                    <a:pt x="1" y="25"/>
                    <a:pt x="1" y="25"/>
                    <a:pt x="1" y="25"/>
                  </a:cubicBezTo>
                  <a:cubicBezTo>
                    <a:pt x="1" y="27"/>
                    <a:pt x="3" y="28"/>
                    <a:pt x="6" y="28"/>
                  </a:cubicBezTo>
                  <a:cubicBezTo>
                    <a:pt x="7" y="28"/>
                    <a:pt x="8" y="28"/>
                    <a:pt x="9" y="28"/>
                  </a:cubicBezTo>
                  <a:cubicBezTo>
                    <a:pt x="10" y="27"/>
                    <a:pt x="11" y="27"/>
                    <a:pt x="11" y="27"/>
                  </a:cubicBezTo>
                  <a:cubicBezTo>
                    <a:pt x="15" y="27"/>
                    <a:pt x="18" y="27"/>
                    <a:pt x="22" y="28"/>
                  </a:cubicBezTo>
                  <a:cubicBezTo>
                    <a:pt x="25" y="28"/>
                    <a:pt x="29" y="28"/>
                    <a:pt x="32" y="28"/>
                  </a:cubicBezTo>
                  <a:cubicBezTo>
                    <a:pt x="33" y="28"/>
                    <a:pt x="33" y="28"/>
                    <a:pt x="34" y="28"/>
                  </a:cubicBezTo>
                  <a:cubicBezTo>
                    <a:pt x="34" y="28"/>
                    <a:pt x="34" y="28"/>
                    <a:pt x="35" y="28"/>
                  </a:cubicBezTo>
                  <a:cubicBezTo>
                    <a:pt x="37" y="28"/>
                    <a:pt x="39" y="28"/>
                    <a:pt x="39" y="27"/>
                  </a:cubicBezTo>
                  <a:cubicBezTo>
                    <a:pt x="40" y="26"/>
                    <a:pt x="40" y="26"/>
                    <a:pt x="40" y="26"/>
                  </a:cubicBezTo>
                  <a:cubicBezTo>
                    <a:pt x="40" y="24"/>
                    <a:pt x="40" y="23"/>
                    <a:pt x="40" y="21"/>
                  </a:cubicBezTo>
                  <a:cubicBezTo>
                    <a:pt x="40" y="20"/>
                    <a:pt x="40" y="19"/>
                    <a:pt x="40" y="19"/>
                  </a:cubicBezTo>
                  <a:cubicBezTo>
                    <a:pt x="40" y="7"/>
                    <a:pt x="40" y="7"/>
                    <a:pt x="40" y="7"/>
                  </a:cubicBezTo>
                  <a:cubicBezTo>
                    <a:pt x="40" y="7"/>
                    <a:pt x="40" y="6"/>
                    <a:pt x="40" y="6"/>
                  </a:cubicBezTo>
                  <a:cubicBezTo>
                    <a:pt x="40" y="4"/>
                    <a:pt x="40" y="2"/>
                    <a:pt x="39" y="1"/>
                  </a:cubicBezTo>
                  <a:cubicBezTo>
                    <a:pt x="39" y="1"/>
                    <a:pt x="38" y="1"/>
                    <a:pt x="38" y="1"/>
                  </a:cubicBezTo>
                  <a:cubicBezTo>
                    <a:pt x="12" y="1"/>
                    <a:pt x="12" y="1"/>
                    <a:pt x="12" y="1"/>
                  </a:cubicBezTo>
                  <a:cubicBezTo>
                    <a:pt x="11" y="1"/>
                    <a:pt x="10" y="1"/>
                    <a:pt x="9" y="1"/>
                  </a:cubicBezTo>
                  <a:cubicBezTo>
                    <a:pt x="8" y="1"/>
                    <a:pt x="7" y="1"/>
                    <a:pt x="6" y="1"/>
                  </a:cubicBezTo>
                  <a:close/>
                  <a:moveTo>
                    <a:pt x="7" y="24"/>
                  </a:moveTo>
                  <a:cubicBezTo>
                    <a:pt x="6" y="24"/>
                    <a:pt x="5" y="24"/>
                    <a:pt x="5" y="24"/>
                  </a:cubicBezTo>
                  <a:cubicBezTo>
                    <a:pt x="4" y="24"/>
                    <a:pt x="3" y="24"/>
                    <a:pt x="3" y="23"/>
                  </a:cubicBezTo>
                  <a:cubicBezTo>
                    <a:pt x="3" y="10"/>
                    <a:pt x="3" y="10"/>
                    <a:pt x="3" y="10"/>
                  </a:cubicBezTo>
                  <a:cubicBezTo>
                    <a:pt x="3" y="10"/>
                    <a:pt x="3" y="9"/>
                    <a:pt x="3" y="9"/>
                  </a:cubicBezTo>
                  <a:cubicBezTo>
                    <a:pt x="3" y="6"/>
                    <a:pt x="3" y="4"/>
                    <a:pt x="3" y="3"/>
                  </a:cubicBezTo>
                  <a:cubicBezTo>
                    <a:pt x="4" y="3"/>
                    <a:pt x="4" y="2"/>
                    <a:pt x="4" y="2"/>
                  </a:cubicBezTo>
                  <a:cubicBezTo>
                    <a:pt x="37" y="2"/>
                    <a:pt x="37" y="2"/>
                    <a:pt x="37" y="2"/>
                  </a:cubicBezTo>
                  <a:cubicBezTo>
                    <a:pt x="37" y="2"/>
                    <a:pt x="38" y="3"/>
                    <a:pt x="38" y="3"/>
                  </a:cubicBezTo>
                  <a:cubicBezTo>
                    <a:pt x="38" y="3"/>
                    <a:pt x="38" y="4"/>
                    <a:pt x="38" y="5"/>
                  </a:cubicBezTo>
                  <a:cubicBezTo>
                    <a:pt x="38" y="5"/>
                    <a:pt x="38" y="5"/>
                    <a:pt x="38" y="5"/>
                  </a:cubicBezTo>
                  <a:cubicBezTo>
                    <a:pt x="38" y="23"/>
                    <a:pt x="38" y="23"/>
                    <a:pt x="38" y="23"/>
                  </a:cubicBezTo>
                  <a:cubicBezTo>
                    <a:pt x="38" y="23"/>
                    <a:pt x="38" y="24"/>
                    <a:pt x="38" y="24"/>
                  </a:cubicBezTo>
                  <a:cubicBezTo>
                    <a:pt x="11" y="24"/>
                    <a:pt x="11" y="24"/>
                    <a:pt x="11" y="24"/>
                  </a:cubicBezTo>
                  <a:cubicBezTo>
                    <a:pt x="10" y="24"/>
                    <a:pt x="9" y="24"/>
                    <a:pt x="7" y="24"/>
                  </a:cubicBezTo>
                  <a:close/>
                  <a:moveTo>
                    <a:pt x="4" y="23"/>
                  </a:moveTo>
                  <a:cubicBezTo>
                    <a:pt x="4" y="23"/>
                    <a:pt x="5" y="23"/>
                    <a:pt x="7" y="23"/>
                  </a:cubicBezTo>
                  <a:cubicBezTo>
                    <a:pt x="9" y="23"/>
                    <a:pt x="10" y="23"/>
                    <a:pt x="11" y="23"/>
                  </a:cubicBezTo>
                  <a:cubicBezTo>
                    <a:pt x="12" y="23"/>
                    <a:pt x="12" y="23"/>
                    <a:pt x="12" y="23"/>
                  </a:cubicBezTo>
                  <a:cubicBezTo>
                    <a:pt x="37" y="23"/>
                    <a:pt x="37" y="23"/>
                    <a:pt x="37" y="23"/>
                  </a:cubicBezTo>
                  <a:cubicBezTo>
                    <a:pt x="37" y="5"/>
                    <a:pt x="37" y="5"/>
                    <a:pt x="37" y="5"/>
                  </a:cubicBezTo>
                  <a:cubicBezTo>
                    <a:pt x="37" y="5"/>
                    <a:pt x="37" y="5"/>
                    <a:pt x="37" y="4"/>
                  </a:cubicBezTo>
                  <a:cubicBezTo>
                    <a:pt x="37" y="4"/>
                    <a:pt x="37" y="3"/>
                    <a:pt x="37" y="3"/>
                  </a:cubicBezTo>
                  <a:cubicBezTo>
                    <a:pt x="33" y="3"/>
                    <a:pt x="33" y="3"/>
                    <a:pt x="33" y="3"/>
                  </a:cubicBezTo>
                  <a:cubicBezTo>
                    <a:pt x="4" y="3"/>
                    <a:pt x="4" y="3"/>
                    <a:pt x="4" y="3"/>
                  </a:cubicBezTo>
                  <a:cubicBezTo>
                    <a:pt x="4" y="3"/>
                    <a:pt x="4" y="3"/>
                    <a:pt x="4" y="3"/>
                  </a:cubicBezTo>
                  <a:cubicBezTo>
                    <a:pt x="3" y="4"/>
                    <a:pt x="4" y="7"/>
                    <a:pt x="4" y="9"/>
                  </a:cubicBezTo>
                  <a:cubicBezTo>
                    <a:pt x="4" y="9"/>
                    <a:pt x="4" y="10"/>
                    <a:pt x="4" y="10"/>
                  </a:cubicBezTo>
                  <a:lnTo>
                    <a:pt x="4"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44" name="Freeform 577"/>
            <p:cNvSpPr>
              <a:spLocks/>
            </p:cNvSpPr>
            <p:nvPr/>
          </p:nvSpPr>
          <p:spPr bwMode="auto">
            <a:xfrm>
              <a:off x="3570" y="1411"/>
              <a:ext cx="54" cy="18"/>
            </a:xfrm>
            <a:custGeom>
              <a:avLst/>
              <a:gdLst>
                <a:gd name="T0" fmla="*/ 1 w 22"/>
                <a:gd name="T1" fmla="*/ 7 h 7"/>
                <a:gd name="T2" fmla="*/ 0 w 22"/>
                <a:gd name="T3" fmla="*/ 7 h 7"/>
                <a:gd name="T4" fmla="*/ 0 w 22"/>
                <a:gd name="T5" fmla="*/ 6 h 7"/>
                <a:gd name="T6" fmla="*/ 0 w 22"/>
                <a:gd name="T7" fmla="*/ 5 h 7"/>
                <a:gd name="T8" fmla="*/ 2 w 22"/>
                <a:gd name="T9" fmla="*/ 5 h 7"/>
                <a:gd name="T10" fmla="*/ 2 w 22"/>
                <a:gd name="T11" fmla="*/ 5 h 7"/>
                <a:gd name="T12" fmla="*/ 4 w 22"/>
                <a:gd name="T13" fmla="*/ 5 h 7"/>
                <a:gd name="T14" fmla="*/ 5 w 22"/>
                <a:gd name="T15" fmla="*/ 4 h 7"/>
                <a:gd name="T16" fmla="*/ 5 w 22"/>
                <a:gd name="T17" fmla="*/ 4 h 7"/>
                <a:gd name="T18" fmla="*/ 5 w 22"/>
                <a:gd name="T19" fmla="*/ 2 h 7"/>
                <a:gd name="T20" fmla="*/ 5 w 22"/>
                <a:gd name="T21" fmla="*/ 1 h 7"/>
                <a:gd name="T22" fmla="*/ 5 w 22"/>
                <a:gd name="T23" fmla="*/ 0 h 7"/>
                <a:gd name="T24" fmla="*/ 6 w 22"/>
                <a:gd name="T25" fmla="*/ 1 h 7"/>
                <a:gd name="T26" fmla="*/ 6 w 22"/>
                <a:gd name="T27" fmla="*/ 2 h 7"/>
                <a:gd name="T28" fmla="*/ 6 w 22"/>
                <a:gd name="T29" fmla="*/ 4 h 7"/>
                <a:gd name="T30" fmla="*/ 6 w 22"/>
                <a:gd name="T31" fmla="*/ 5 h 7"/>
                <a:gd name="T32" fmla="*/ 4 w 22"/>
                <a:gd name="T33" fmla="*/ 5 h 7"/>
                <a:gd name="T34" fmla="*/ 3 w 22"/>
                <a:gd name="T35" fmla="*/ 6 h 7"/>
                <a:gd name="T36" fmla="*/ 2 w 22"/>
                <a:gd name="T37" fmla="*/ 6 h 7"/>
                <a:gd name="T38" fmla="*/ 0 w 22"/>
                <a:gd name="T39" fmla="*/ 6 h 7"/>
                <a:gd name="T40" fmla="*/ 0 w 22"/>
                <a:gd name="T41" fmla="*/ 6 h 7"/>
                <a:gd name="T42" fmla="*/ 0 w 22"/>
                <a:gd name="T43" fmla="*/ 7 h 7"/>
                <a:gd name="T44" fmla="*/ 1 w 22"/>
                <a:gd name="T45" fmla="*/ 7 h 7"/>
                <a:gd name="T46" fmla="*/ 21 w 22"/>
                <a:gd name="T47" fmla="*/ 7 h 7"/>
                <a:gd name="T48" fmla="*/ 21 w 22"/>
                <a:gd name="T49" fmla="*/ 6 h 7"/>
                <a:gd name="T50" fmla="*/ 20 w 22"/>
                <a:gd name="T51" fmla="*/ 5 h 7"/>
                <a:gd name="T52" fmla="*/ 16 w 22"/>
                <a:gd name="T53" fmla="*/ 5 h 7"/>
                <a:gd name="T54" fmla="*/ 15 w 22"/>
                <a:gd name="T55" fmla="*/ 5 h 7"/>
                <a:gd name="T56" fmla="*/ 15 w 22"/>
                <a:gd name="T57" fmla="*/ 3 h 7"/>
                <a:gd name="T58" fmla="*/ 15 w 22"/>
                <a:gd name="T59" fmla="*/ 3 h 7"/>
                <a:gd name="T60" fmla="*/ 15 w 22"/>
                <a:gd name="T61" fmla="*/ 3 h 7"/>
                <a:gd name="T62" fmla="*/ 15 w 22"/>
                <a:gd name="T63" fmla="*/ 1 h 7"/>
                <a:gd name="T64" fmla="*/ 16 w 22"/>
                <a:gd name="T65" fmla="*/ 0 h 7"/>
                <a:gd name="T66" fmla="*/ 16 w 22"/>
                <a:gd name="T67" fmla="*/ 1 h 7"/>
                <a:gd name="T68" fmla="*/ 16 w 22"/>
                <a:gd name="T69" fmla="*/ 3 h 7"/>
                <a:gd name="T70" fmla="*/ 16 w 22"/>
                <a:gd name="T71" fmla="*/ 3 h 7"/>
                <a:gd name="T72" fmla="*/ 16 w 22"/>
                <a:gd name="T73" fmla="*/ 3 h 7"/>
                <a:gd name="T74" fmla="*/ 16 w 22"/>
                <a:gd name="T75" fmla="*/ 4 h 7"/>
                <a:gd name="T76" fmla="*/ 16 w 22"/>
                <a:gd name="T77" fmla="*/ 4 h 7"/>
                <a:gd name="T78" fmla="*/ 20 w 22"/>
                <a:gd name="T79" fmla="*/ 4 h 7"/>
                <a:gd name="T80" fmla="*/ 22 w 22"/>
                <a:gd name="T81" fmla="*/ 6 h 7"/>
                <a:gd name="T82" fmla="*/ 21 w 22"/>
                <a:gd name="T83" fmla="*/ 7 h 7"/>
                <a:gd name="T84" fmla="*/ 1 w 22"/>
                <a:gd name="T85" fmla="*/ 7 h 7"/>
                <a:gd name="T86" fmla="*/ 1 w 22"/>
                <a:gd name="T8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 h="7">
                  <a:moveTo>
                    <a:pt x="1" y="7"/>
                  </a:moveTo>
                  <a:cubicBezTo>
                    <a:pt x="0" y="7"/>
                    <a:pt x="0" y="7"/>
                    <a:pt x="0" y="7"/>
                  </a:cubicBezTo>
                  <a:cubicBezTo>
                    <a:pt x="0" y="7"/>
                    <a:pt x="0" y="7"/>
                    <a:pt x="0" y="6"/>
                  </a:cubicBezTo>
                  <a:cubicBezTo>
                    <a:pt x="0" y="6"/>
                    <a:pt x="0" y="5"/>
                    <a:pt x="0" y="5"/>
                  </a:cubicBezTo>
                  <a:cubicBezTo>
                    <a:pt x="0" y="5"/>
                    <a:pt x="1" y="5"/>
                    <a:pt x="2" y="5"/>
                  </a:cubicBezTo>
                  <a:cubicBezTo>
                    <a:pt x="2" y="5"/>
                    <a:pt x="2" y="5"/>
                    <a:pt x="2" y="5"/>
                  </a:cubicBezTo>
                  <a:cubicBezTo>
                    <a:pt x="3" y="5"/>
                    <a:pt x="3" y="5"/>
                    <a:pt x="4" y="5"/>
                  </a:cubicBezTo>
                  <a:cubicBezTo>
                    <a:pt x="4" y="5"/>
                    <a:pt x="5" y="5"/>
                    <a:pt x="5" y="4"/>
                  </a:cubicBezTo>
                  <a:cubicBezTo>
                    <a:pt x="5" y="4"/>
                    <a:pt x="5" y="4"/>
                    <a:pt x="5" y="4"/>
                  </a:cubicBezTo>
                  <a:cubicBezTo>
                    <a:pt x="5" y="3"/>
                    <a:pt x="5" y="3"/>
                    <a:pt x="5" y="2"/>
                  </a:cubicBezTo>
                  <a:cubicBezTo>
                    <a:pt x="5" y="2"/>
                    <a:pt x="5" y="1"/>
                    <a:pt x="5" y="1"/>
                  </a:cubicBezTo>
                  <a:cubicBezTo>
                    <a:pt x="5" y="1"/>
                    <a:pt x="5" y="0"/>
                    <a:pt x="5" y="0"/>
                  </a:cubicBezTo>
                  <a:cubicBezTo>
                    <a:pt x="6" y="0"/>
                    <a:pt x="6" y="1"/>
                    <a:pt x="6" y="1"/>
                  </a:cubicBezTo>
                  <a:cubicBezTo>
                    <a:pt x="6" y="1"/>
                    <a:pt x="6" y="2"/>
                    <a:pt x="6" y="2"/>
                  </a:cubicBezTo>
                  <a:cubicBezTo>
                    <a:pt x="6" y="3"/>
                    <a:pt x="6" y="3"/>
                    <a:pt x="6" y="4"/>
                  </a:cubicBezTo>
                  <a:cubicBezTo>
                    <a:pt x="6" y="4"/>
                    <a:pt x="6" y="5"/>
                    <a:pt x="6" y="5"/>
                  </a:cubicBezTo>
                  <a:cubicBezTo>
                    <a:pt x="5" y="5"/>
                    <a:pt x="4" y="5"/>
                    <a:pt x="4" y="5"/>
                  </a:cubicBezTo>
                  <a:cubicBezTo>
                    <a:pt x="3" y="5"/>
                    <a:pt x="3" y="5"/>
                    <a:pt x="3" y="6"/>
                  </a:cubicBezTo>
                  <a:cubicBezTo>
                    <a:pt x="2" y="6"/>
                    <a:pt x="2" y="6"/>
                    <a:pt x="2" y="6"/>
                  </a:cubicBezTo>
                  <a:cubicBezTo>
                    <a:pt x="1" y="5"/>
                    <a:pt x="1" y="5"/>
                    <a:pt x="0" y="6"/>
                  </a:cubicBezTo>
                  <a:cubicBezTo>
                    <a:pt x="0" y="6"/>
                    <a:pt x="0" y="6"/>
                    <a:pt x="0" y="6"/>
                  </a:cubicBezTo>
                  <a:cubicBezTo>
                    <a:pt x="0" y="6"/>
                    <a:pt x="0" y="6"/>
                    <a:pt x="0" y="7"/>
                  </a:cubicBezTo>
                  <a:cubicBezTo>
                    <a:pt x="0" y="7"/>
                    <a:pt x="1" y="7"/>
                    <a:pt x="1" y="7"/>
                  </a:cubicBezTo>
                  <a:cubicBezTo>
                    <a:pt x="21" y="7"/>
                    <a:pt x="21" y="7"/>
                    <a:pt x="21" y="7"/>
                  </a:cubicBezTo>
                  <a:cubicBezTo>
                    <a:pt x="21" y="6"/>
                    <a:pt x="21" y="6"/>
                    <a:pt x="21" y="6"/>
                  </a:cubicBezTo>
                  <a:cubicBezTo>
                    <a:pt x="20" y="6"/>
                    <a:pt x="20" y="5"/>
                    <a:pt x="20" y="5"/>
                  </a:cubicBezTo>
                  <a:cubicBezTo>
                    <a:pt x="16" y="5"/>
                    <a:pt x="16" y="5"/>
                    <a:pt x="16" y="5"/>
                  </a:cubicBezTo>
                  <a:cubicBezTo>
                    <a:pt x="16" y="5"/>
                    <a:pt x="16" y="5"/>
                    <a:pt x="15" y="5"/>
                  </a:cubicBezTo>
                  <a:cubicBezTo>
                    <a:pt x="15" y="5"/>
                    <a:pt x="15" y="4"/>
                    <a:pt x="15" y="3"/>
                  </a:cubicBezTo>
                  <a:cubicBezTo>
                    <a:pt x="15" y="3"/>
                    <a:pt x="15" y="3"/>
                    <a:pt x="15" y="3"/>
                  </a:cubicBezTo>
                  <a:cubicBezTo>
                    <a:pt x="15" y="3"/>
                    <a:pt x="15" y="3"/>
                    <a:pt x="15" y="3"/>
                  </a:cubicBezTo>
                  <a:cubicBezTo>
                    <a:pt x="15" y="2"/>
                    <a:pt x="15" y="1"/>
                    <a:pt x="15" y="1"/>
                  </a:cubicBezTo>
                  <a:cubicBezTo>
                    <a:pt x="15" y="1"/>
                    <a:pt x="15" y="0"/>
                    <a:pt x="16" y="0"/>
                  </a:cubicBezTo>
                  <a:cubicBezTo>
                    <a:pt x="16" y="0"/>
                    <a:pt x="16" y="1"/>
                    <a:pt x="16" y="1"/>
                  </a:cubicBezTo>
                  <a:cubicBezTo>
                    <a:pt x="16" y="1"/>
                    <a:pt x="16" y="2"/>
                    <a:pt x="16" y="3"/>
                  </a:cubicBezTo>
                  <a:cubicBezTo>
                    <a:pt x="16" y="3"/>
                    <a:pt x="16" y="3"/>
                    <a:pt x="16" y="3"/>
                  </a:cubicBezTo>
                  <a:cubicBezTo>
                    <a:pt x="16" y="3"/>
                    <a:pt x="16" y="3"/>
                    <a:pt x="16" y="3"/>
                  </a:cubicBezTo>
                  <a:cubicBezTo>
                    <a:pt x="16" y="4"/>
                    <a:pt x="16" y="4"/>
                    <a:pt x="16" y="4"/>
                  </a:cubicBezTo>
                  <a:cubicBezTo>
                    <a:pt x="16" y="4"/>
                    <a:pt x="16" y="4"/>
                    <a:pt x="16" y="4"/>
                  </a:cubicBezTo>
                  <a:cubicBezTo>
                    <a:pt x="20" y="4"/>
                    <a:pt x="20" y="4"/>
                    <a:pt x="20" y="4"/>
                  </a:cubicBezTo>
                  <a:cubicBezTo>
                    <a:pt x="21" y="4"/>
                    <a:pt x="22" y="6"/>
                    <a:pt x="22" y="6"/>
                  </a:cubicBezTo>
                  <a:cubicBezTo>
                    <a:pt x="22" y="7"/>
                    <a:pt x="21" y="7"/>
                    <a:pt x="21" y="7"/>
                  </a:cubicBezTo>
                  <a:cubicBezTo>
                    <a:pt x="1" y="7"/>
                    <a:pt x="1" y="7"/>
                    <a:pt x="1" y="7"/>
                  </a:cubicBezTo>
                  <a:cubicBezTo>
                    <a:pt x="1" y="7"/>
                    <a:pt x="1"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45" name="Freeform 578"/>
            <p:cNvSpPr>
              <a:spLocks/>
            </p:cNvSpPr>
            <p:nvPr/>
          </p:nvSpPr>
          <p:spPr bwMode="auto">
            <a:xfrm>
              <a:off x="3548" y="1401"/>
              <a:ext cx="98" cy="13"/>
            </a:xfrm>
            <a:custGeom>
              <a:avLst/>
              <a:gdLst>
                <a:gd name="T0" fmla="*/ 13 w 40"/>
                <a:gd name="T1" fmla="*/ 5 h 5"/>
                <a:gd name="T2" fmla="*/ 4 w 40"/>
                <a:gd name="T3" fmla="*/ 5 h 5"/>
                <a:gd name="T4" fmla="*/ 1 w 40"/>
                <a:gd name="T5" fmla="*/ 4 h 5"/>
                <a:gd name="T6" fmla="*/ 0 w 40"/>
                <a:gd name="T7" fmla="*/ 1 h 5"/>
                <a:gd name="T8" fmla="*/ 0 w 40"/>
                <a:gd name="T9" fmla="*/ 0 h 5"/>
                <a:gd name="T10" fmla="*/ 1 w 40"/>
                <a:gd name="T11" fmla="*/ 1 h 5"/>
                <a:gd name="T12" fmla="*/ 1 w 40"/>
                <a:gd name="T13" fmla="*/ 4 h 5"/>
                <a:gd name="T14" fmla="*/ 4 w 40"/>
                <a:gd name="T15" fmla="*/ 4 h 5"/>
                <a:gd name="T16" fmla="*/ 37 w 40"/>
                <a:gd name="T17" fmla="*/ 4 h 5"/>
                <a:gd name="T18" fmla="*/ 38 w 40"/>
                <a:gd name="T19" fmla="*/ 4 h 5"/>
                <a:gd name="T20" fmla="*/ 39 w 40"/>
                <a:gd name="T21" fmla="*/ 1 h 5"/>
                <a:gd name="T22" fmla="*/ 39 w 40"/>
                <a:gd name="T23" fmla="*/ 1 h 5"/>
                <a:gd name="T24" fmla="*/ 40 w 40"/>
                <a:gd name="T25" fmla="*/ 1 h 5"/>
                <a:gd name="T26" fmla="*/ 39 w 40"/>
                <a:gd name="T27" fmla="*/ 4 h 5"/>
                <a:gd name="T28" fmla="*/ 37 w 40"/>
                <a:gd name="T29" fmla="*/ 5 h 5"/>
                <a:gd name="T30" fmla="*/ 13 w 40"/>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5">
                  <a:moveTo>
                    <a:pt x="13" y="5"/>
                  </a:moveTo>
                  <a:cubicBezTo>
                    <a:pt x="10" y="5"/>
                    <a:pt x="7" y="5"/>
                    <a:pt x="4" y="5"/>
                  </a:cubicBezTo>
                  <a:cubicBezTo>
                    <a:pt x="2" y="5"/>
                    <a:pt x="1" y="5"/>
                    <a:pt x="1" y="4"/>
                  </a:cubicBezTo>
                  <a:cubicBezTo>
                    <a:pt x="0" y="3"/>
                    <a:pt x="0" y="2"/>
                    <a:pt x="0" y="1"/>
                  </a:cubicBezTo>
                  <a:cubicBezTo>
                    <a:pt x="0" y="1"/>
                    <a:pt x="0" y="0"/>
                    <a:pt x="0" y="0"/>
                  </a:cubicBezTo>
                  <a:cubicBezTo>
                    <a:pt x="0" y="0"/>
                    <a:pt x="1" y="1"/>
                    <a:pt x="1" y="1"/>
                  </a:cubicBezTo>
                  <a:cubicBezTo>
                    <a:pt x="1" y="2"/>
                    <a:pt x="1" y="3"/>
                    <a:pt x="1" y="4"/>
                  </a:cubicBezTo>
                  <a:cubicBezTo>
                    <a:pt x="2" y="4"/>
                    <a:pt x="2" y="4"/>
                    <a:pt x="4" y="4"/>
                  </a:cubicBezTo>
                  <a:cubicBezTo>
                    <a:pt x="15" y="4"/>
                    <a:pt x="34" y="4"/>
                    <a:pt x="37" y="4"/>
                  </a:cubicBezTo>
                  <a:cubicBezTo>
                    <a:pt x="37" y="4"/>
                    <a:pt x="38" y="4"/>
                    <a:pt x="38" y="4"/>
                  </a:cubicBezTo>
                  <a:cubicBezTo>
                    <a:pt x="39" y="3"/>
                    <a:pt x="39" y="2"/>
                    <a:pt x="39" y="1"/>
                  </a:cubicBezTo>
                  <a:cubicBezTo>
                    <a:pt x="39" y="1"/>
                    <a:pt x="39" y="1"/>
                    <a:pt x="39" y="1"/>
                  </a:cubicBezTo>
                  <a:cubicBezTo>
                    <a:pt x="39" y="1"/>
                    <a:pt x="39" y="1"/>
                    <a:pt x="40" y="1"/>
                  </a:cubicBezTo>
                  <a:cubicBezTo>
                    <a:pt x="40" y="2"/>
                    <a:pt x="40" y="4"/>
                    <a:pt x="39" y="4"/>
                  </a:cubicBezTo>
                  <a:cubicBezTo>
                    <a:pt x="38" y="5"/>
                    <a:pt x="38" y="5"/>
                    <a:pt x="37" y="5"/>
                  </a:cubicBezTo>
                  <a:cubicBezTo>
                    <a:pt x="34" y="5"/>
                    <a:pt x="23" y="5"/>
                    <a:pt x="1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46" name="Freeform 579"/>
            <p:cNvSpPr>
              <a:spLocks/>
            </p:cNvSpPr>
            <p:nvPr/>
          </p:nvSpPr>
          <p:spPr bwMode="auto">
            <a:xfrm>
              <a:off x="3550" y="1409"/>
              <a:ext cx="3"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47" name="Freeform 580"/>
            <p:cNvSpPr>
              <a:spLocks/>
            </p:cNvSpPr>
            <p:nvPr/>
          </p:nvSpPr>
          <p:spPr bwMode="auto">
            <a:xfrm>
              <a:off x="3553" y="1409"/>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1"/>
                    <a:pt x="0" y="1"/>
                  </a:cubicBezTo>
                  <a:cubicBezTo>
                    <a:pt x="0" y="1"/>
                    <a:pt x="1" y="0"/>
                    <a:pt x="1" y="0"/>
                  </a:cubicBezTo>
                  <a:cubicBezTo>
                    <a:pt x="1" y="0"/>
                    <a:pt x="2"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48" name="Freeform 581"/>
            <p:cNvSpPr>
              <a:spLocks/>
            </p:cNvSpPr>
            <p:nvPr/>
          </p:nvSpPr>
          <p:spPr bwMode="auto">
            <a:xfrm>
              <a:off x="3558" y="140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0"/>
                    <a:pt x="0" y="0"/>
                  </a:cubicBezTo>
                  <a:cubicBezTo>
                    <a:pt x="1" y="0"/>
                    <a:pt x="1" y="0"/>
                    <a:pt x="1" y="0"/>
                  </a:cubicBezTo>
                  <a:cubicBezTo>
                    <a:pt x="1" y="0"/>
                    <a:pt x="1" y="0"/>
                    <a:pt x="1" y="0"/>
                  </a:cubicBezTo>
                  <a:cubicBezTo>
                    <a:pt x="1" y="1"/>
                    <a:pt x="0" y="1"/>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49" name="Freeform 582"/>
            <p:cNvSpPr>
              <a:spLocks/>
            </p:cNvSpPr>
            <p:nvPr/>
          </p:nvSpPr>
          <p:spPr bwMode="auto">
            <a:xfrm>
              <a:off x="3560"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1" y="0"/>
                    <a:pt x="1" y="0"/>
                  </a:cubicBezTo>
                  <a:cubicBezTo>
                    <a:pt x="1" y="0"/>
                    <a:pt x="2" y="0"/>
                    <a:pt x="1" y="0"/>
                  </a:cubicBezTo>
                  <a:cubicBezTo>
                    <a:pt x="1" y="1"/>
                    <a:pt x="1" y="1"/>
                    <a:pt x="1"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50" name="Freeform 583"/>
            <p:cNvSpPr>
              <a:spLocks/>
            </p:cNvSpPr>
            <p:nvPr/>
          </p:nvSpPr>
          <p:spPr bwMode="auto">
            <a:xfrm>
              <a:off x="3563" y="1409"/>
              <a:ext cx="5" cy="5"/>
            </a:xfrm>
            <a:custGeom>
              <a:avLst/>
              <a:gdLst>
                <a:gd name="T0" fmla="*/ 1 w 2"/>
                <a:gd name="T1" fmla="*/ 2 h 2"/>
                <a:gd name="T2" fmla="*/ 1 w 2"/>
                <a:gd name="T3" fmla="*/ 2 h 2"/>
                <a:gd name="T4" fmla="*/ 1 w 2"/>
                <a:gd name="T5" fmla="*/ 1 h 2"/>
                <a:gd name="T6" fmla="*/ 2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1" y="1"/>
                  </a:cubicBezTo>
                  <a:cubicBezTo>
                    <a:pt x="1" y="1"/>
                    <a:pt x="1" y="0"/>
                    <a:pt x="2" y="0"/>
                  </a:cubicBezTo>
                  <a:cubicBezTo>
                    <a:pt x="2" y="0"/>
                    <a:pt x="2" y="0"/>
                    <a:pt x="2"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51" name="Freeform 584"/>
            <p:cNvSpPr>
              <a:spLocks/>
            </p:cNvSpPr>
            <p:nvPr/>
          </p:nvSpPr>
          <p:spPr bwMode="auto">
            <a:xfrm>
              <a:off x="3568" y="1406"/>
              <a:ext cx="5" cy="8"/>
            </a:xfrm>
            <a:custGeom>
              <a:avLst/>
              <a:gdLst>
                <a:gd name="T0" fmla="*/ 1 w 2"/>
                <a:gd name="T1" fmla="*/ 3 h 3"/>
                <a:gd name="T2" fmla="*/ 0 w 2"/>
                <a:gd name="T3" fmla="*/ 3 h 3"/>
                <a:gd name="T4" fmla="*/ 0 w 2"/>
                <a:gd name="T5" fmla="*/ 3 h 3"/>
                <a:gd name="T6" fmla="*/ 2 w 2"/>
                <a:gd name="T7" fmla="*/ 1 h 3"/>
                <a:gd name="T8" fmla="*/ 2 w 2"/>
                <a:gd name="T9" fmla="*/ 1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0" y="3"/>
                    <a:pt x="0" y="3"/>
                  </a:cubicBezTo>
                  <a:cubicBezTo>
                    <a:pt x="0" y="3"/>
                    <a:pt x="0" y="3"/>
                    <a:pt x="0" y="3"/>
                  </a:cubicBezTo>
                  <a:cubicBezTo>
                    <a:pt x="2" y="1"/>
                    <a:pt x="2" y="1"/>
                    <a:pt x="2" y="1"/>
                  </a:cubicBezTo>
                  <a:cubicBezTo>
                    <a:pt x="2" y="0"/>
                    <a:pt x="2" y="0"/>
                    <a:pt x="2" y="1"/>
                  </a:cubicBezTo>
                  <a:cubicBezTo>
                    <a:pt x="2" y="1"/>
                    <a:pt x="2"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52" name="Freeform 585"/>
            <p:cNvSpPr>
              <a:spLocks/>
            </p:cNvSpPr>
            <p:nvPr/>
          </p:nvSpPr>
          <p:spPr bwMode="auto">
            <a:xfrm>
              <a:off x="3573" y="1409"/>
              <a:ext cx="4"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 name="T16" fmla="*/ 1 w 2"/>
                <a:gd name="T17" fmla="*/ 2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2"/>
                    <a:pt x="0" y="2"/>
                  </a:cubicBezTo>
                  <a:cubicBezTo>
                    <a:pt x="0" y="2"/>
                    <a:pt x="0" y="1"/>
                    <a:pt x="0" y="1"/>
                  </a:cubicBezTo>
                  <a:cubicBezTo>
                    <a:pt x="1" y="0"/>
                    <a:pt x="1" y="0"/>
                    <a:pt x="1" y="0"/>
                  </a:cubicBezTo>
                  <a:cubicBezTo>
                    <a:pt x="1" y="0"/>
                    <a:pt x="2" y="0"/>
                    <a:pt x="2" y="0"/>
                  </a:cubicBezTo>
                  <a:cubicBezTo>
                    <a:pt x="2" y="0"/>
                    <a:pt x="2" y="0"/>
                    <a:pt x="2" y="0"/>
                  </a:cubicBezTo>
                  <a:cubicBezTo>
                    <a:pt x="1" y="2"/>
                    <a:pt x="1" y="2"/>
                    <a:pt x="1" y="2"/>
                  </a:cubicBezTo>
                  <a:cubicBezTo>
                    <a:pt x="1" y="2"/>
                    <a:pt x="1" y="2"/>
                    <a:pt x="1" y="2"/>
                  </a:cubicBezTo>
                  <a:cubicBezTo>
                    <a:pt x="1" y="2"/>
                    <a:pt x="1" y="2"/>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53" name="Freeform 586"/>
            <p:cNvSpPr>
              <a:spLocks/>
            </p:cNvSpPr>
            <p:nvPr/>
          </p:nvSpPr>
          <p:spPr bwMode="auto">
            <a:xfrm>
              <a:off x="3577" y="1409"/>
              <a:ext cx="5" cy="5"/>
            </a:xfrm>
            <a:custGeom>
              <a:avLst/>
              <a:gdLst>
                <a:gd name="T0" fmla="*/ 0 w 2"/>
                <a:gd name="T1" fmla="*/ 2 h 2"/>
                <a:gd name="T2" fmla="*/ 0 w 2"/>
                <a:gd name="T3" fmla="*/ 2 h 2"/>
                <a:gd name="T4" fmla="*/ 0 w 2"/>
                <a:gd name="T5" fmla="*/ 2 h 2"/>
                <a:gd name="T6" fmla="*/ 0 w 2"/>
                <a:gd name="T7" fmla="*/ 1 h 2"/>
                <a:gd name="T8" fmla="*/ 0 w 2"/>
                <a:gd name="T9" fmla="*/ 1 h 2"/>
                <a:gd name="T10" fmla="*/ 1 w 2"/>
                <a:gd name="T11" fmla="*/ 0 h 2"/>
                <a:gd name="T12" fmla="*/ 2 w 2"/>
                <a:gd name="T13" fmla="*/ 0 h 2"/>
                <a:gd name="T14" fmla="*/ 2 w 2"/>
                <a:gd name="T15" fmla="*/ 0 h 2"/>
                <a:gd name="T16" fmla="*/ 1 w 2"/>
                <a:gd name="T17" fmla="*/ 2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2"/>
                    <a:pt x="0" y="2"/>
                  </a:cubicBezTo>
                  <a:cubicBezTo>
                    <a:pt x="0" y="2"/>
                    <a:pt x="0" y="2"/>
                    <a:pt x="0" y="2"/>
                  </a:cubicBezTo>
                  <a:cubicBezTo>
                    <a:pt x="0" y="1"/>
                    <a:pt x="0" y="1"/>
                    <a:pt x="0" y="1"/>
                  </a:cubicBezTo>
                  <a:cubicBezTo>
                    <a:pt x="0" y="1"/>
                    <a:pt x="0" y="1"/>
                    <a:pt x="0" y="1"/>
                  </a:cubicBezTo>
                  <a:cubicBezTo>
                    <a:pt x="0" y="1"/>
                    <a:pt x="1" y="0"/>
                    <a:pt x="1" y="0"/>
                  </a:cubicBezTo>
                  <a:cubicBezTo>
                    <a:pt x="1" y="0"/>
                    <a:pt x="1"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54" name="Freeform 587"/>
            <p:cNvSpPr>
              <a:spLocks/>
            </p:cNvSpPr>
            <p:nvPr/>
          </p:nvSpPr>
          <p:spPr bwMode="auto">
            <a:xfrm>
              <a:off x="3580" y="1406"/>
              <a:ext cx="7" cy="8"/>
            </a:xfrm>
            <a:custGeom>
              <a:avLst/>
              <a:gdLst>
                <a:gd name="T0" fmla="*/ 1 w 3"/>
                <a:gd name="T1" fmla="*/ 3 h 3"/>
                <a:gd name="T2" fmla="*/ 1 w 3"/>
                <a:gd name="T3" fmla="*/ 3 h 3"/>
                <a:gd name="T4" fmla="*/ 1 w 3"/>
                <a:gd name="T5" fmla="*/ 3 h 3"/>
                <a:gd name="T6" fmla="*/ 2 w 3"/>
                <a:gd name="T7" fmla="*/ 1 h 3"/>
                <a:gd name="T8" fmla="*/ 2 w 3"/>
                <a:gd name="T9" fmla="*/ 1 h 3"/>
                <a:gd name="T10" fmla="*/ 2 w 3"/>
                <a:gd name="T11" fmla="*/ 1 h 3"/>
                <a:gd name="T12" fmla="*/ 3 w 3"/>
                <a:gd name="T13" fmla="*/ 1 h 3"/>
                <a:gd name="T14" fmla="*/ 2 w 3"/>
                <a:gd name="T15" fmla="*/ 2 h 3"/>
                <a:gd name="T16" fmla="*/ 1 w 3"/>
                <a:gd name="T17" fmla="*/ 3 h 3"/>
                <a:gd name="T18" fmla="*/ 1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1" y="3"/>
                  </a:moveTo>
                  <a:cubicBezTo>
                    <a:pt x="1" y="3"/>
                    <a:pt x="1" y="3"/>
                    <a:pt x="1" y="3"/>
                  </a:cubicBezTo>
                  <a:cubicBezTo>
                    <a:pt x="0" y="3"/>
                    <a:pt x="0" y="3"/>
                    <a:pt x="1" y="3"/>
                  </a:cubicBezTo>
                  <a:cubicBezTo>
                    <a:pt x="2" y="1"/>
                    <a:pt x="2" y="1"/>
                    <a:pt x="2" y="1"/>
                  </a:cubicBezTo>
                  <a:cubicBezTo>
                    <a:pt x="2" y="1"/>
                    <a:pt x="2" y="1"/>
                    <a:pt x="2" y="1"/>
                  </a:cubicBezTo>
                  <a:cubicBezTo>
                    <a:pt x="2" y="0"/>
                    <a:pt x="2" y="0"/>
                    <a:pt x="2" y="1"/>
                  </a:cubicBezTo>
                  <a:cubicBezTo>
                    <a:pt x="3" y="1"/>
                    <a:pt x="3" y="1"/>
                    <a:pt x="3" y="1"/>
                  </a:cubicBezTo>
                  <a:cubicBezTo>
                    <a:pt x="2" y="1"/>
                    <a:pt x="2" y="1"/>
                    <a:pt x="2" y="2"/>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55" name="Freeform 588"/>
            <p:cNvSpPr>
              <a:spLocks/>
            </p:cNvSpPr>
            <p:nvPr/>
          </p:nvSpPr>
          <p:spPr bwMode="auto">
            <a:xfrm>
              <a:off x="3587" y="1406"/>
              <a:ext cx="5" cy="8"/>
            </a:xfrm>
            <a:custGeom>
              <a:avLst/>
              <a:gdLst>
                <a:gd name="T0" fmla="*/ 1 w 2"/>
                <a:gd name="T1" fmla="*/ 3 h 3"/>
                <a:gd name="T2" fmla="*/ 0 w 2"/>
                <a:gd name="T3" fmla="*/ 3 h 3"/>
                <a:gd name="T4" fmla="*/ 0 w 2"/>
                <a:gd name="T5" fmla="*/ 2 h 3"/>
                <a:gd name="T6" fmla="*/ 1 w 2"/>
                <a:gd name="T7" fmla="*/ 1 h 3"/>
                <a:gd name="T8" fmla="*/ 2 w 2"/>
                <a:gd name="T9" fmla="*/ 1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0" y="3"/>
                  </a:cubicBezTo>
                  <a:cubicBezTo>
                    <a:pt x="0" y="3"/>
                    <a:pt x="0" y="2"/>
                    <a:pt x="0" y="2"/>
                  </a:cubicBezTo>
                  <a:cubicBezTo>
                    <a:pt x="1" y="2"/>
                    <a:pt x="1" y="1"/>
                    <a:pt x="1" y="1"/>
                  </a:cubicBezTo>
                  <a:cubicBezTo>
                    <a:pt x="1" y="1"/>
                    <a:pt x="2" y="0"/>
                    <a:pt x="2" y="1"/>
                  </a:cubicBezTo>
                  <a:cubicBezTo>
                    <a:pt x="2" y="1"/>
                    <a:pt x="2" y="1"/>
                    <a:pt x="2" y="1"/>
                  </a:cubicBezTo>
                  <a:cubicBezTo>
                    <a:pt x="2" y="2"/>
                    <a:pt x="1" y="2"/>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56" name="Freeform 589"/>
            <p:cNvSpPr>
              <a:spLocks/>
            </p:cNvSpPr>
            <p:nvPr/>
          </p:nvSpPr>
          <p:spPr bwMode="auto">
            <a:xfrm>
              <a:off x="3592" y="1406"/>
              <a:ext cx="5" cy="8"/>
            </a:xfrm>
            <a:custGeom>
              <a:avLst/>
              <a:gdLst>
                <a:gd name="T0" fmla="*/ 0 w 2"/>
                <a:gd name="T1" fmla="*/ 3 h 3"/>
                <a:gd name="T2" fmla="*/ 0 w 2"/>
                <a:gd name="T3" fmla="*/ 3 h 3"/>
                <a:gd name="T4" fmla="*/ 0 w 2"/>
                <a:gd name="T5" fmla="*/ 2 h 3"/>
                <a:gd name="T6" fmla="*/ 1 w 2"/>
                <a:gd name="T7" fmla="*/ 1 h 3"/>
                <a:gd name="T8" fmla="*/ 1 w 2"/>
                <a:gd name="T9" fmla="*/ 1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0" y="2"/>
                    <a:pt x="1" y="1"/>
                    <a:pt x="1" y="1"/>
                  </a:cubicBezTo>
                  <a:cubicBezTo>
                    <a:pt x="1" y="1"/>
                    <a:pt x="1" y="0"/>
                    <a:pt x="1" y="1"/>
                  </a:cubicBezTo>
                  <a:cubicBezTo>
                    <a:pt x="2" y="1"/>
                    <a:pt x="2" y="1"/>
                    <a:pt x="2" y="1"/>
                  </a:cubicBezTo>
                  <a:cubicBezTo>
                    <a:pt x="1" y="2"/>
                    <a:pt x="1" y="2"/>
                    <a:pt x="1"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57" name="Freeform 590"/>
            <p:cNvSpPr>
              <a:spLocks/>
            </p:cNvSpPr>
            <p:nvPr/>
          </p:nvSpPr>
          <p:spPr bwMode="auto">
            <a:xfrm>
              <a:off x="3595" y="1409"/>
              <a:ext cx="5" cy="5"/>
            </a:xfrm>
            <a:custGeom>
              <a:avLst/>
              <a:gdLst>
                <a:gd name="T0" fmla="*/ 0 w 2"/>
                <a:gd name="T1" fmla="*/ 2 h 2"/>
                <a:gd name="T2" fmla="*/ 0 w 2"/>
                <a:gd name="T3" fmla="*/ 2 h 2"/>
                <a:gd name="T4" fmla="*/ 0 w 2"/>
                <a:gd name="T5" fmla="*/ 2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1"/>
                    <a:pt x="1" y="0"/>
                  </a:cubicBezTo>
                  <a:cubicBezTo>
                    <a:pt x="1" y="0"/>
                    <a:pt x="1" y="0"/>
                    <a:pt x="1" y="0"/>
                  </a:cubicBezTo>
                  <a:cubicBezTo>
                    <a:pt x="1" y="0"/>
                    <a:pt x="2" y="0"/>
                    <a:pt x="1"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58" name="Freeform 591"/>
            <p:cNvSpPr>
              <a:spLocks/>
            </p:cNvSpPr>
            <p:nvPr/>
          </p:nvSpPr>
          <p:spPr bwMode="auto">
            <a:xfrm>
              <a:off x="3597" y="1409"/>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59" name="Freeform 592"/>
            <p:cNvSpPr>
              <a:spLocks/>
            </p:cNvSpPr>
            <p:nvPr/>
          </p:nvSpPr>
          <p:spPr bwMode="auto">
            <a:xfrm>
              <a:off x="3600" y="1409"/>
              <a:ext cx="5" cy="5"/>
            </a:xfrm>
            <a:custGeom>
              <a:avLst/>
              <a:gdLst>
                <a:gd name="T0" fmla="*/ 1 w 2"/>
                <a:gd name="T1" fmla="*/ 2 h 2"/>
                <a:gd name="T2" fmla="*/ 1 w 2"/>
                <a:gd name="T3" fmla="*/ 2 h 2"/>
                <a:gd name="T4" fmla="*/ 1 w 2"/>
                <a:gd name="T5" fmla="*/ 1 h 2"/>
                <a:gd name="T6" fmla="*/ 2 w 2"/>
                <a:gd name="T7" fmla="*/ 0 h 2"/>
                <a:gd name="T8" fmla="*/ 2 w 2"/>
                <a:gd name="T9" fmla="*/ 0 h 2"/>
                <a:gd name="T10" fmla="*/ 2 w 2"/>
                <a:gd name="T11" fmla="*/ 0 h 2"/>
                <a:gd name="T12" fmla="*/ 2 w 2"/>
                <a:gd name="T13" fmla="*/ 0 h 2"/>
                <a:gd name="T14" fmla="*/ 2 w 2"/>
                <a:gd name="T15" fmla="*/ 0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1" y="2"/>
                    <a:pt x="1" y="2"/>
                  </a:cubicBezTo>
                  <a:cubicBezTo>
                    <a:pt x="0" y="2"/>
                    <a:pt x="0" y="2"/>
                    <a:pt x="1" y="1"/>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60" name="Freeform 593"/>
            <p:cNvSpPr>
              <a:spLocks/>
            </p:cNvSpPr>
            <p:nvPr/>
          </p:nvSpPr>
          <p:spPr bwMode="auto">
            <a:xfrm>
              <a:off x="3605"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1" y="0"/>
                    <a:pt x="1" y="0"/>
                    <a:pt x="1" y="0"/>
                  </a:cubicBezTo>
                  <a:cubicBezTo>
                    <a:pt x="1" y="0"/>
                    <a:pt x="1" y="0"/>
                    <a:pt x="1" y="0"/>
                  </a:cubicBezTo>
                  <a:cubicBezTo>
                    <a:pt x="1" y="0"/>
                    <a:pt x="1" y="0"/>
                    <a:pt x="1" y="0"/>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61" name="Freeform 594"/>
            <p:cNvSpPr>
              <a:spLocks/>
            </p:cNvSpPr>
            <p:nvPr/>
          </p:nvSpPr>
          <p:spPr bwMode="auto">
            <a:xfrm>
              <a:off x="3607" y="1409"/>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62" name="Freeform 595"/>
            <p:cNvSpPr>
              <a:spLocks/>
            </p:cNvSpPr>
            <p:nvPr/>
          </p:nvSpPr>
          <p:spPr bwMode="auto">
            <a:xfrm>
              <a:off x="3612" y="1409"/>
              <a:ext cx="5" cy="5"/>
            </a:xfrm>
            <a:custGeom>
              <a:avLst/>
              <a:gdLst>
                <a:gd name="T0" fmla="*/ 1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0" y="2"/>
                  </a:cubicBezTo>
                  <a:cubicBezTo>
                    <a:pt x="0" y="2"/>
                    <a:pt x="0" y="1"/>
                    <a:pt x="0" y="1"/>
                  </a:cubicBezTo>
                  <a:cubicBezTo>
                    <a:pt x="1" y="0"/>
                    <a:pt x="1" y="0"/>
                    <a:pt x="1" y="0"/>
                  </a:cubicBezTo>
                  <a:cubicBezTo>
                    <a:pt x="1" y="0"/>
                    <a:pt x="1" y="0"/>
                    <a:pt x="2" y="0"/>
                  </a:cubicBezTo>
                  <a:cubicBezTo>
                    <a:pt x="2" y="0"/>
                    <a:pt x="2" y="0"/>
                    <a:pt x="2" y="0"/>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63" name="Freeform 596"/>
            <p:cNvSpPr>
              <a:spLocks/>
            </p:cNvSpPr>
            <p:nvPr/>
          </p:nvSpPr>
          <p:spPr bwMode="auto">
            <a:xfrm>
              <a:off x="3617"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0" y="0"/>
                    <a:pt x="1" y="0"/>
                  </a:cubicBezTo>
                  <a:cubicBezTo>
                    <a:pt x="1" y="0"/>
                    <a:pt x="1" y="0"/>
                    <a:pt x="1" y="0"/>
                  </a:cubicBezTo>
                  <a:cubicBezTo>
                    <a:pt x="2"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64" name="Freeform 597"/>
            <p:cNvSpPr>
              <a:spLocks/>
            </p:cNvSpPr>
            <p:nvPr/>
          </p:nvSpPr>
          <p:spPr bwMode="auto">
            <a:xfrm>
              <a:off x="3622"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65" name="Freeform 598"/>
            <p:cNvSpPr>
              <a:spLocks/>
            </p:cNvSpPr>
            <p:nvPr/>
          </p:nvSpPr>
          <p:spPr bwMode="auto">
            <a:xfrm>
              <a:off x="3627"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0" y="1"/>
                    <a:pt x="0" y="1"/>
                  </a:cubicBezTo>
                  <a:cubicBezTo>
                    <a:pt x="0"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66" name="Freeform 599"/>
            <p:cNvSpPr>
              <a:spLocks/>
            </p:cNvSpPr>
            <p:nvPr/>
          </p:nvSpPr>
          <p:spPr bwMode="auto">
            <a:xfrm>
              <a:off x="3629"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1"/>
                    <a:pt x="0" y="1"/>
                    <a:pt x="0" y="1"/>
                  </a:cubicBezTo>
                  <a:cubicBezTo>
                    <a:pt x="0" y="1"/>
                    <a:pt x="1" y="0"/>
                    <a:pt x="1" y="0"/>
                  </a:cubicBezTo>
                  <a:cubicBezTo>
                    <a:pt x="1" y="0"/>
                    <a:pt x="1" y="0"/>
                    <a:pt x="1" y="0"/>
                  </a:cubicBezTo>
                  <a:cubicBezTo>
                    <a:pt x="2" y="0"/>
                    <a:pt x="2" y="0"/>
                    <a:pt x="1" y="0"/>
                  </a:cubicBezTo>
                  <a:cubicBezTo>
                    <a:pt x="1" y="1"/>
                    <a:pt x="1" y="1"/>
                    <a:pt x="1" y="1"/>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67" name="Freeform 600"/>
            <p:cNvSpPr>
              <a:spLocks/>
            </p:cNvSpPr>
            <p:nvPr/>
          </p:nvSpPr>
          <p:spPr bwMode="auto">
            <a:xfrm>
              <a:off x="3634" y="140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68" name="Freeform 601"/>
            <p:cNvSpPr>
              <a:spLocks/>
            </p:cNvSpPr>
            <p:nvPr/>
          </p:nvSpPr>
          <p:spPr bwMode="auto">
            <a:xfrm>
              <a:off x="3637" y="1406"/>
              <a:ext cx="5" cy="8"/>
            </a:xfrm>
            <a:custGeom>
              <a:avLst/>
              <a:gdLst>
                <a:gd name="T0" fmla="*/ 1 w 2"/>
                <a:gd name="T1" fmla="*/ 3 h 3"/>
                <a:gd name="T2" fmla="*/ 1 w 2"/>
                <a:gd name="T3" fmla="*/ 3 h 3"/>
                <a:gd name="T4" fmla="*/ 1 w 2"/>
                <a:gd name="T5" fmla="*/ 2 h 3"/>
                <a:gd name="T6" fmla="*/ 1 w 2"/>
                <a:gd name="T7" fmla="*/ 0 h 3"/>
                <a:gd name="T8" fmla="*/ 2 w 2"/>
                <a:gd name="T9" fmla="*/ 0 h 3"/>
                <a:gd name="T10" fmla="*/ 2 w 2"/>
                <a:gd name="T11" fmla="*/ 1 h 3"/>
                <a:gd name="T12" fmla="*/ 1 w 2"/>
                <a:gd name="T13" fmla="*/ 2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1" y="3"/>
                  </a:cubicBezTo>
                  <a:cubicBezTo>
                    <a:pt x="1" y="2"/>
                    <a:pt x="0" y="2"/>
                    <a:pt x="1" y="2"/>
                  </a:cubicBezTo>
                  <a:cubicBezTo>
                    <a:pt x="1" y="2"/>
                    <a:pt x="1" y="1"/>
                    <a:pt x="1" y="0"/>
                  </a:cubicBezTo>
                  <a:cubicBezTo>
                    <a:pt x="2" y="0"/>
                    <a:pt x="2" y="0"/>
                    <a:pt x="2" y="0"/>
                  </a:cubicBezTo>
                  <a:cubicBezTo>
                    <a:pt x="2" y="1"/>
                    <a:pt x="2" y="1"/>
                    <a:pt x="2" y="1"/>
                  </a:cubicBezTo>
                  <a:cubicBezTo>
                    <a:pt x="2" y="1"/>
                    <a:pt x="1" y="2"/>
                    <a:pt x="1" y="2"/>
                  </a:cubicBezTo>
                  <a:cubicBezTo>
                    <a:pt x="1" y="2"/>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69" name="Freeform 602"/>
            <p:cNvSpPr>
              <a:spLocks/>
            </p:cNvSpPr>
            <p:nvPr/>
          </p:nvSpPr>
          <p:spPr bwMode="auto">
            <a:xfrm>
              <a:off x="3570" y="1426"/>
              <a:ext cx="54" cy="8"/>
            </a:xfrm>
            <a:custGeom>
              <a:avLst/>
              <a:gdLst>
                <a:gd name="T0" fmla="*/ 2 w 22"/>
                <a:gd name="T1" fmla="*/ 3 h 3"/>
                <a:gd name="T2" fmla="*/ 0 w 22"/>
                <a:gd name="T3" fmla="*/ 3 h 3"/>
                <a:gd name="T4" fmla="*/ 0 w 22"/>
                <a:gd name="T5" fmla="*/ 2 h 3"/>
                <a:gd name="T6" fmla="*/ 0 w 22"/>
                <a:gd name="T7" fmla="*/ 0 h 3"/>
                <a:gd name="T8" fmla="*/ 0 w 22"/>
                <a:gd name="T9" fmla="*/ 0 h 3"/>
                <a:gd name="T10" fmla="*/ 0 w 22"/>
                <a:gd name="T11" fmla="*/ 0 h 3"/>
                <a:gd name="T12" fmla="*/ 0 w 22"/>
                <a:gd name="T13" fmla="*/ 2 h 3"/>
                <a:gd name="T14" fmla="*/ 2 w 22"/>
                <a:gd name="T15" fmla="*/ 2 h 3"/>
                <a:gd name="T16" fmla="*/ 3 w 22"/>
                <a:gd name="T17" fmla="*/ 2 h 3"/>
                <a:gd name="T18" fmla="*/ 9 w 22"/>
                <a:gd name="T19" fmla="*/ 2 h 3"/>
                <a:gd name="T20" fmla="*/ 19 w 22"/>
                <a:gd name="T21" fmla="*/ 2 h 3"/>
                <a:gd name="T22" fmla="*/ 21 w 22"/>
                <a:gd name="T23" fmla="*/ 2 h 3"/>
                <a:gd name="T24" fmla="*/ 21 w 22"/>
                <a:gd name="T25" fmla="*/ 1 h 3"/>
                <a:gd name="T26" fmla="*/ 21 w 22"/>
                <a:gd name="T27" fmla="*/ 0 h 3"/>
                <a:gd name="T28" fmla="*/ 22 w 22"/>
                <a:gd name="T29" fmla="*/ 1 h 3"/>
                <a:gd name="T30" fmla="*/ 22 w 22"/>
                <a:gd name="T31" fmla="*/ 2 h 3"/>
                <a:gd name="T32" fmla="*/ 19 w 22"/>
                <a:gd name="T33" fmla="*/ 3 h 3"/>
                <a:gd name="T34" fmla="*/ 9 w 22"/>
                <a:gd name="T35" fmla="*/ 3 h 3"/>
                <a:gd name="T36" fmla="*/ 3 w 22"/>
                <a:gd name="T37" fmla="*/ 3 h 3"/>
                <a:gd name="T38" fmla="*/ 2 w 22"/>
                <a:gd name="T39" fmla="*/ 3 h 3"/>
                <a:gd name="T40" fmla="*/ 2 w 22"/>
                <a:gd name="T4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 h="3">
                  <a:moveTo>
                    <a:pt x="2" y="3"/>
                  </a:moveTo>
                  <a:cubicBezTo>
                    <a:pt x="1" y="3"/>
                    <a:pt x="0" y="3"/>
                    <a:pt x="0" y="3"/>
                  </a:cubicBezTo>
                  <a:cubicBezTo>
                    <a:pt x="0" y="2"/>
                    <a:pt x="0" y="2"/>
                    <a:pt x="0" y="2"/>
                  </a:cubicBezTo>
                  <a:cubicBezTo>
                    <a:pt x="0" y="2"/>
                    <a:pt x="0" y="0"/>
                    <a:pt x="0" y="0"/>
                  </a:cubicBezTo>
                  <a:cubicBezTo>
                    <a:pt x="0" y="0"/>
                    <a:pt x="0" y="0"/>
                    <a:pt x="0" y="0"/>
                  </a:cubicBezTo>
                  <a:cubicBezTo>
                    <a:pt x="0" y="0"/>
                    <a:pt x="0" y="0"/>
                    <a:pt x="0" y="0"/>
                  </a:cubicBezTo>
                  <a:cubicBezTo>
                    <a:pt x="0" y="1"/>
                    <a:pt x="0" y="1"/>
                    <a:pt x="0" y="2"/>
                  </a:cubicBezTo>
                  <a:cubicBezTo>
                    <a:pt x="1" y="2"/>
                    <a:pt x="2" y="2"/>
                    <a:pt x="2" y="2"/>
                  </a:cubicBezTo>
                  <a:cubicBezTo>
                    <a:pt x="3" y="2"/>
                    <a:pt x="3" y="2"/>
                    <a:pt x="3" y="2"/>
                  </a:cubicBezTo>
                  <a:cubicBezTo>
                    <a:pt x="5" y="2"/>
                    <a:pt x="7" y="2"/>
                    <a:pt x="9" y="2"/>
                  </a:cubicBezTo>
                  <a:cubicBezTo>
                    <a:pt x="12" y="2"/>
                    <a:pt x="15" y="2"/>
                    <a:pt x="19" y="2"/>
                  </a:cubicBezTo>
                  <a:cubicBezTo>
                    <a:pt x="20" y="2"/>
                    <a:pt x="21" y="2"/>
                    <a:pt x="21" y="2"/>
                  </a:cubicBezTo>
                  <a:cubicBezTo>
                    <a:pt x="21" y="1"/>
                    <a:pt x="21" y="1"/>
                    <a:pt x="21" y="1"/>
                  </a:cubicBezTo>
                  <a:cubicBezTo>
                    <a:pt x="21" y="0"/>
                    <a:pt x="21" y="0"/>
                    <a:pt x="21" y="0"/>
                  </a:cubicBezTo>
                  <a:cubicBezTo>
                    <a:pt x="21" y="0"/>
                    <a:pt x="22" y="0"/>
                    <a:pt x="22" y="1"/>
                  </a:cubicBezTo>
                  <a:cubicBezTo>
                    <a:pt x="22" y="2"/>
                    <a:pt x="22" y="2"/>
                    <a:pt x="22" y="2"/>
                  </a:cubicBezTo>
                  <a:cubicBezTo>
                    <a:pt x="21" y="3"/>
                    <a:pt x="19" y="3"/>
                    <a:pt x="19" y="3"/>
                  </a:cubicBezTo>
                  <a:cubicBezTo>
                    <a:pt x="15" y="3"/>
                    <a:pt x="12" y="3"/>
                    <a:pt x="9" y="3"/>
                  </a:cubicBezTo>
                  <a:cubicBezTo>
                    <a:pt x="7" y="3"/>
                    <a:pt x="5" y="3"/>
                    <a:pt x="3" y="3"/>
                  </a:cubicBezTo>
                  <a:cubicBezTo>
                    <a:pt x="3" y="3"/>
                    <a:pt x="3" y="3"/>
                    <a:pt x="2" y="3"/>
                  </a:cubicBezTo>
                  <a:cubicBezTo>
                    <a:pt x="2" y="3"/>
                    <a:pt x="2"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70" name="Freeform 603"/>
            <p:cNvSpPr>
              <a:spLocks/>
            </p:cNvSpPr>
            <p:nvPr/>
          </p:nvSpPr>
          <p:spPr bwMode="auto">
            <a:xfrm>
              <a:off x="3570" y="1429"/>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2 w 2"/>
                <a:gd name="T11" fmla="*/ 0 h 1"/>
                <a:gd name="T12" fmla="*/ 1 w 2"/>
                <a:gd name="T13" fmla="*/ 1 h 1"/>
                <a:gd name="T14" fmla="*/ 1 w 2"/>
                <a:gd name="T15" fmla="*/ 1 h 1"/>
                <a:gd name="T16" fmla="*/ 1 w 2"/>
                <a:gd name="T17" fmla="*/ 1 h 1"/>
                <a:gd name="T18" fmla="*/ 0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0" y="1"/>
                  </a:moveTo>
                  <a:cubicBezTo>
                    <a:pt x="0" y="1"/>
                    <a:pt x="0" y="1"/>
                    <a:pt x="0" y="1"/>
                  </a:cubicBezTo>
                  <a:cubicBezTo>
                    <a:pt x="0" y="1"/>
                    <a:pt x="0" y="1"/>
                    <a:pt x="0" y="1"/>
                  </a:cubicBezTo>
                  <a:cubicBezTo>
                    <a:pt x="1" y="0"/>
                    <a:pt x="1" y="0"/>
                    <a:pt x="1" y="0"/>
                  </a:cubicBezTo>
                  <a:cubicBezTo>
                    <a:pt x="1" y="0"/>
                    <a:pt x="1" y="0"/>
                    <a:pt x="2" y="0"/>
                  </a:cubicBezTo>
                  <a:cubicBezTo>
                    <a:pt x="2" y="0"/>
                    <a:pt x="2" y="0"/>
                    <a:pt x="2" y="0"/>
                  </a:cubicBezTo>
                  <a:cubicBezTo>
                    <a:pt x="1" y="1"/>
                    <a:pt x="1" y="1"/>
                    <a:pt x="1" y="1"/>
                  </a:cubicBezTo>
                  <a:cubicBezTo>
                    <a:pt x="1" y="1"/>
                    <a:pt x="1" y="1"/>
                    <a:pt x="1" y="1"/>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71" name="Freeform 604"/>
            <p:cNvSpPr>
              <a:spLocks/>
            </p:cNvSpPr>
            <p:nvPr/>
          </p:nvSpPr>
          <p:spPr bwMode="auto">
            <a:xfrm>
              <a:off x="3575" y="1429"/>
              <a:ext cx="2"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1"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72" name="Freeform 605"/>
            <p:cNvSpPr>
              <a:spLocks/>
            </p:cNvSpPr>
            <p:nvPr/>
          </p:nvSpPr>
          <p:spPr bwMode="auto">
            <a:xfrm>
              <a:off x="3577" y="1429"/>
              <a:ext cx="5" cy="2"/>
            </a:xfrm>
            <a:custGeom>
              <a:avLst/>
              <a:gdLst>
                <a:gd name="T0" fmla="*/ 1 w 2"/>
                <a:gd name="T1" fmla="*/ 1 h 1"/>
                <a:gd name="T2" fmla="*/ 0 w 2"/>
                <a:gd name="T3" fmla="*/ 1 h 1"/>
                <a:gd name="T4" fmla="*/ 0 w 2"/>
                <a:gd name="T5" fmla="*/ 1 h 1"/>
                <a:gd name="T6" fmla="*/ 1 w 2"/>
                <a:gd name="T7" fmla="*/ 0 h 1"/>
                <a:gd name="T8" fmla="*/ 1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0" y="1"/>
                  </a:cubicBezTo>
                  <a:cubicBezTo>
                    <a:pt x="0" y="1"/>
                    <a:pt x="0" y="1"/>
                    <a:pt x="0" y="1"/>
                  </a:cubicBezTo>
                  <a:cubicBezTo>
                    <a:pt x="1" y="0"/>
                    <a:pt x="1" y="0"/>
                    <a:pt x="1" y="0"/>
                  </a:cubicBezTo>
                  <a:cubicBezTo>
                    <a:pt x="1" y="0"/>
                    <a:pt x="1" y="0"/>
                    <a:pt x="1" y="0"/>
                  </a:cubicBezTo>
                  <a:cubicBezTo>
                    <a:pt x="2" y="0"/>
                    <a:pt x="2" y="0"/>
                    <a:pt x="2"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73" name="Freeform 606"/>
            <p:cNvSpPr>
              <a:spLocks/>
            </p:cNvSpPr>
            <p:nvPr/>
          </p:nvSpPr>
          <p:spPr bwMode="auto">
            <a:xfrm>
              <a:off x="3582" y="1429"/>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0"/>
                    <a:pt x="1"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74" name="Freeform 607"/>
            <p:cNvSpPr>
              <a:spLocks/>
            </p:cNvSpPr>
            <p:nvPr/>
          </p:nvSpPr>
          <p:spPr bwMode="auto">
            <a:xfrm>
              <a:off x="3585" y="1429"/>
              <a:ext cx="5" cy="2"/>
            </a:xfrm>
            <a:custGeom>
              <a:avLst/>
              <a:gdLst>
                <a:gd name="T0" fmla="*/ 1 w 2"/>
                <a:gd name="T1" fmla="*/ 1 h 1"/>
                <a:gd name="T2" fmla="*/ 1 w 2"/>
                <a:gd name="T3" fmla="*/ 1 h 1"/>
                <a:gd name="T4" fmla="*/ 0 w 2"/>
                <a:gd name="T5" fmla="*/ 1 h 1"/>
                <a:gd name="T6" fmla="*/ 1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1" y="1"/>
                  </a:cubicBezTo>
                  <a:cubicBezTo>
                    <a:pt x="0" y="1"/>
                    <a:pt x="0" y="1"/>
                    <a:pt x="0" y="1"/>
                  </a:cubicBezTo>
                  <a:cubicBezTo>
                    <a:pt x="1" y="1"/>
                    <a:pt x="1" y="0"/>
                    <a:pt x="1" y="0"/>
                  </a:cubicBezTo>
                  <a:cubicBezTo>
                    <a:pt x="1" y="0"/>
                    <a:pt x="1" y="0"/>
                    <a:pt x="2" y="0"/>
                  </a:cubicBezTo>
                  <a:cubicBezTo>
                    <a:pt x="2" y="0"/>
                    <a:pt x="2" y="0"/>
                    <a:pt x="2"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75" name="Freeform 608"/>
            <p:cNvSpPr>
              <a:spLocks/>
            </p:cNvSpPr>
            <p:nvPr/>
          </p:nvSpPr>
          <p:spPr bwMode="auto">
            <a:xfrm>
              <a:off x="3590" y="1429"/>
              <a:ext cx="5" cy="2"/>
            </a:xfrm>
            <a:custGeom>
              <a:avLst/>
              <a:gdLst>
                <a:gd name="T0" fmla="*/ 0 w 2"/>
                <a:gd name="T1" fmla="*/ 1 h 1"/>
                <a:gd name="T2" fmla="*/ 0 w 2"/>
                <a:gd name="T3" fmla="*/ 1 h 1"/>
                <a:gd name="T4" fmla="*/ 0 w 2"/>
                <a:gd name="T5" fmla="*/ 1 h 1"/>
                <a:gd name="T6" fmla="*/ 1 w 2"/>
                <a:gd name="T7" fmla="*/ 0 h 1"/>
                <a:gd name="T8" fmla="*/ 1 w 2"/>
                <a:gd name="T9" fmla="*/ 0 h 1"/>
                <a:gd name="T10" fmla="*/ 1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0" y="0"/>
                    <a:pt x="1" y="0"/>
                    <a:pt x="1" y="0"/>
                  </a:cubicBezTo>
                  <a:cubicBezTo>
                    <a:pt x="1" y="0"/>
                    <a:pt x="1" y="0"/>
                    <a:pt x="1" y="0"/>
                  </a:cubicBezTo>
                  <a:cubicBezTo>
                    <a:pt x="2" y="0"/>
                    <a:pt x="1" y="0"/>
                    <a:pt x="1" y="0"/>
                  </a:cubicBezTo>
                  <a:cubicBezTo>
                    <a:pt x="1" y="0"/>
                    <a:pt x="1" y="1"/>
                    <a:pt x="1"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76" name="Freeform 609"/>
            <p:cNvSpPr>
              <a:spLocks/>
            </p:cNvSpPr>
            <p:nvPr/>
          </p:nvSpPr>
          <p:spPr bwMode="auto">
            <a:xfrm>
              <a:off x="3595" y="1426"/>
              <a:ext cx="2" cy="5"/>
            </a:xfrm>
            <a:custGeom>
              <a:avLst/>
              <a:gdLst>
                <a:gd name="T0" fmla="*/ 0 w 1"/>
                <a:gd name="T1" fmla="*/ 2 h 2"/>
                <a:gd name="T2" fmla="*/ 0 w 1"/>
                <a:gd name="T3" fmla="*/ 2 h 2"/>
                <a:gd name="T4" fmla="*/ 0 w 1"/>
                <a:gd name="T5" fmla="*/ 2 h 2"/>
                <a:gd name="T6" fmla="*/ 1 w 1"/>
                <a:gd name="T7" fmla="*/ 1 h 2"/>
                <a:gd name="T8" fmla="*/ 1 w 1"/>
                <a:gd name="T9" fmla="*/ 1 h 2"/>
                <a:gd name="T10" fmla="*/ 1 w 1"/>
                <a:gd name="T11" fmla="*/ 1 h 2"/>
                <a:gd name="T12" fmla="*/ 0 w 1"/>
                <a:gd name="T13" fmla="*/ 2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2"/>
                    <a:pt x="0" y="2"/>
                  </a:cubicBezTo>
                  <a:cubicBezTo>
                    <a:pt x="0" y="1"/>
                    <a:pt x="0" y="1"/>
                    <a:pt x="1" y="1"/>
                  </a:cubicBezTo>
                  <a:cubicBezTo>
                    <a:pt x="1" y="0"/>
                    <a:pt x="1" y="0"/>
                    <a:pt x="1" y="1"/>
                  </a:cubicBezTo>
                  <a:cubicBezTo>
                    <a:pt x="1" y="1"/>
                    <a:pt x="1" y="1"/>
                    <a:pt x="1" y="1"/>
                  </a:cubicBezTo>
                  <a:cubicBezTo>
                    <a:pt x="1" y="1"/>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77" name="Freeform 610"/>
            <p:cNvSpPr>
              <a:spLocks/>
            </p:cNvSpPr>
            <p:nvPr/>
          </p:nvSpPr>
          <p:spPr bwMode="auto">
            <a:xfrm>
              <a:off x="3600" y="1429"/>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78" name="Freeform 611"/>
            <p:cNvSpPr>
              <a:spLocks/>
            </p:cNvSpPr>
            <p:nvPr/>
          </p:nvSpPr>
          <p:spPr bwMode="auto">
            <a:xfrm>
              <a:off x="3602" y="1429"/>
              <a:ext cx="5" cy="2"/>
            </a:xfrm>
            <a:custGeom>
              <a:avLst/>
              <a:gdLst>
                <a:gd name="T0" fmla="*/ 1 w 2"/>
                <a:gd name="T1" fmla="*/ 1 h 1"/>
                <a:gd name="T2" fmla="*/ 0 w 2"/>
                <a:gd name="T3" fmla="*/ 1 h 1"/>
                <a:gd name="T4" fmla="*/ 0 w 2"/>
                <a:gd name="T5" fmla="*/ 1 h 1"/>
                <a:gd name="T6" fmla="*/ 2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0" y="1"/>
                  </a:cubicBezTo>
                  <a:cubicBezTo>
                    <a:pt x="0" y="1"/>
                    <a:pt x="0" y="1"/>
                    <a:pt x="0" y="1"/>
                  </a:cubicBezTo>
                  <a:cubicBezTo>
                    <a:pt x="1" y="0"/>
                    <a:pt x="1" y="0"/>
                    <a:pt x="2" y="0"/>
                  </a:cubicBezTo>
                  <a:cubicBezTo>
                    <a:pt x="2" y="0"/>
                    <a:pt x="2" y="0"/>
                    <a:pt x="2" y="0"/>
                  </a:cubicBezTo>
                  <a:cubicBezTo>
                    <a:pt x="2" y="0"/>
                    <a:pt x="2" y="0"/>
                    <a:pt x="2"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79" name="Freeform 612"/>
            <p:cNvSpPr>
              <a:spLocks/>
            </p:cNvSpPr>
            <p:nvPr/>
          </p:nvSpPr>
          <p:spPr bwMode="auto">
            <a:xfrm>
              <a:off x="3607" y="1429"/>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2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1" y="0"/>
                    <a:pt x="1" y="0"/>
                    <a:pt x="1" y="0"/>
                  </a:cubicBezTo>
                  <a:cubicBezTo>
                    <a:pt x="1" y="0"/>
                    <a:pt x="1" y="0"/>
                    <a:pt x="2" y="0"/>
                  </a:cubicBezTo>
                  <a:cubicBezTo>
                    <a:pt x="2" y="0"/>
                    <a:pt x="2" y="0"/>
                    <a:pt x="2" y="0"/>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80" name="Freeform 613"/>
            <p:cNvSpPr>
              <a:spLocks/>
            </p:cNvSpPr>
            <p:nvPr/>
          </p:nvSpPr>
          <p:spPr bwMode="auto">
            <a:xfrm>
              <a:off x="3612" y="1429"/>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81" name="Freeform 614"/>
            <p:cNvSpPr>
              <a:spLocks/>
            </p:cNvSpPr>
            <p:nvPr/>
          </p:nvSpPr>
          <p:spPr bwMode="auto">
            <a:xfrm>
              <a:off x="3614" y="1429"/>
              <a:ext cx="5" cy="5"/>
            </a:xfrm>
            <a:custGeom>
              <a:avLst/>
              <a:gdLst>
                <a:gd name="T0" fmla="*/ 1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1 h 2"/>
                <a:gd name="T14" fmla="*/ 1 w 2"/>
                <a:gd name="T15" fmla="*/ 1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0" y="2"/>
                    <a:pt x="0" y="2"/>
                  </a:cubicBezTo>
                  <a:cubicBezTo>
                    <a:pt x="0" y="1"/>
                    <a:pt x="0" y="1"/>
                    <a:pt x="0" y="1"/>
                  </a:cubicBezTo>
                  <a:cubicBezTo>
                    <a:pt x="1" y="1"/>
                    <a:pt x="1" y="0"/>
                    <a:pt x="1" y="0"/>
                  </a:cubicBezTo>
                  <a:cubicBezTo>
                    <a:pt x="1" y="0"/>
                    <a:pt x="1" y="0"/>
                    <a:pt x="2" y="0"/>
                  </a:cubicBezTo>
                  <a:cubicBezTo>
                    <a:pt x="2" y="0"/>
                    <a:pt x="2" y="0"/>
                    <a:pt x="2" y="0"/>
                  </a:cubicBezTo>
                  <a:cubicBezTo>
                    <a:pt x="1" y="1"/>
                    <a:pt x="1" y="1"/>
                    <a:pt x="1" y="1"/>
                  </a:cubicBezTo>
                  <a:cubicBezTo>
                    <a:pt x="1" y="1"/>
                    <a:pt x="1" y="1"/>
                    <a:pt x="1" y="1"/>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82" name="Freeform 615"/>
            <p:cNvSpPr>
              <a:spLocks/>
            </p:cNvSpPr>
            <p:nvPr/>
          </p:nvSpPr>
          <p:spPr bwMode="auto">
            <a:xfrm>
              <a:off x="3619" y="1429"/>
              <a:ext cx="3"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0" y="0"/>
                    <a:pt x="0" y="0"/>
                    <a:pt x="0" y="0"/>
                  </a:cubicBezTo>
                  <a:cubicBezTo>
                    <a:pt x="0" y="0"/>
                    <a:pt x="0" y="0"/>
                    <a:pt x="1" y="0"/>
                  </a:cubicBezTo>
                  <a:cubicBezTo>
                    <a:pt x="1" y="0"/>
                    <a:pt x="1" y="0"/>
                    <a:pt x="1" y="0"/>
                  </a:cubicBezTo>
                  <a:cubicBezTo>
                    <a:pt x="0" y="1"/>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83" name="Freeform 616"/>
            <p:cNvSpPr>
              <a:spLocks noEditPoints="1"/>
            </p:cNvSpPr>
            <p:nvPr/>
          </p:nvSpPr>
          <p:spPr bwMode="auto">
            <a:xfrm>
              <a:off x="3656" y="1426"/>
              <a:ext cx="50" cy="43"/>
            </a:xfrm>
            <a:custGeom>
              <a:avLst/>
              <a:gdLst>
                <a:gd name="T0" fmla="*/ 16 w 20"/>
                <a:gd name="T1" fmla="*/ 17 h 17"/>
                <a:gd name="T2" fmla="*/ 12 w 20"/>
                <a:gd name="T3" fmla="*/ 16 h 17"/>
                <a:gd name="T4" fmla="*/ 9 w 20"/>
                <a:gd name="T5" fmla="*/ 14 h 17"/>
                <a:gd name="T6" fmla="*/ 7 w 20"/>
                <a:gd name="T7" fmla="*/ 12 h 17"/>
                <a:gd name="T8" fmla="*/ 5 w 20"/>
                <a:gd name="T9" fmla="*/ 11 h 17"/>
                <a:gd name="T10" fmla="*/ 1 w 20"/>
                <a:gd name="T11" fmla="*/ 7 h 17"/>
                <a:gd name="T12" fmla="*/ 6 w 20"/>
                <a:gd name="T13" fmla="*/ 0 h 17"/>
                <a:gd name="T14" fmla="*/ 16 w 20"/>
                <a:gd name="T15" fmla="*/ 3 h 17"/>
                <a:gd name="T16" fmla="*/ 20 w 20"/>
                <a:gd name="T17" fmla="*/ 11 h 17"/>
                <a:gd name="T18" fmla="*/ 19 w 20"/>
                <a:gd name="T19" fmla="*/ 16 h 17"/>
                <a:gd name="T20" fmla="*/ 16 w 20"/>
                <a:gd name="T21" fmla="*/ 17 h 17"/>
                <a:gd name="T22" fmla="*/ 9 w 20"/>
                <a:gd name="T23" fmla="*/ 1 h 17"/>
                <a:gd name="T24" fmla="*/ 6 w 20"/>
                <a:gd name="T25" fmla="*/ 1 h 17"/>
                <a:gd name="T26" fmla="*/ 2 w 20"/>
                <a:gd name="T27" fmla="*/ 6 h 17"/>
                <a:gd name="T28" fmla="*/ 5 w 20"/>
                <a:gd name="T29" fmla="*/ 10 h 17"/>
                <a:gd name="T30" fmla="*/ 7 w 20"/>
                <a:gd name="T31" fmla="*/ 11 h 17"/>
                <a:gd name="T32" fmla="*/ 9 w 20"/>
                <a:gd name="T33" fmla="*/ 13 h 17"/>
                <a:gd name="T34" fmla="*/ 12 w 20"/>
                <a:gd name="T35" fmla="*/ 15 h 17"/>
                <a:gd name="T36" fmla="*/ 16 w 20"/>
                <a:gd name="T37" fmla="*/ 16 h 17"/>
                <a:gd name="T38" fmla="*/ 18 w 20"/>
                <a:gd name="T39" fmla="*/ 15 h 17"/>
                <a:gd name="T40" fmla="*/ 20 w 20"/>
                <a:gd name="T41" fmla="*/ 11 h 17"/>
                <a:gd name="T42" fmla="*/ 15 w 20"/>
                <a:gd name="T43" fmla="*/ 3 h 17"/>
                <a:gd name="T44" fmla="*/ 9 w 20"/>
                <a:gd name="T45"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17">
                  <a:moveTo>
                    <a:pt x="16" y="17"/>
                  </a:moveTo>
                  <a:cubicBezTo>
                    <a:pt x="14" y="17"/>
                    <a:pt x="13" y="16"/>
                    <a:pt x="12" y="16"/>
                  </a:cubicBezTo>
                  <a:cubicBezTo>
                    <a:pt x="11" y="15"/>
                    <a:pt x="10" y="14"/>
                    <a:pt x="9" y="14"/>
                  </a:cubicBezTo>
                  <a:cubicBezTo>
                    <a:pt x="8" y="13"/>
                    <a:pt x="7" y="12"/>
                    <a:pt x="7" y="12"/>
                  </a:cubicBezTo>
                  <a:cubicBezTo>
                    <a:pt x="6" y="11"/>
                    <a:pt x="6" y="11"/>
                    <a:pt x="5" y="11"/>
                  </a:cubicBezTo>
                  <a:cubicBezTo>
                    <a:pt x="3" y="10"/>
                    <a:pt x="1" y="9"/>
                    <a:pt x="1" y="7"/>
                  </a:cubicBezTo>
                  <a:cubicBezTo>
                    <a:pt x="0" y="4"/>
                    <a:pt x="3" y="1"/>
                    <a:pt x="6" y="0"/>
                  </a:cubicBezTo>
                  <a:cubicBezTo>
                    <a:pt x="9" y="0"/>
                    <a:pt x="13" y="0"/>
                    <a:pt x="16" y="3"/>
                  </a:cubicBezTo>
                  <a:cubicBezTo>
                    <a:pt x="19" y="5"/>
                    <a:pt x="20" y="8"/>
                    <a:pt x="20" y="11"/>
                  </a:cubicBezTo>
                  <a:cubicBezTo>
                    <a:pt x="20" y="13"/>
                    <a:pt x="20" y="15"/>
                    <a:pt x="19" y="16"/>
                  </a:cubicBezTo>
                  <a:cubicBezTo>
                    <a:pt x="18" y="16"/>
                    <a:pt x="17" y="17"/>
                    <a:pt x="16" y="17"/>
                  </a:cubicBezTo>
                  <a:close/>
                  <a:moveTo>
                    <a:pt x="9" y="1"/>
                  </a:moveTo>
                  <a:cubicBezTo>
                    <a:pt x="8" y="1"/>
                    <a:pt x="7" y="1"/>
                    <a:pt x="6" y="1"/>
                  </a:cubicBezTo>
                  <a:cubicBezTo>
                    <a:pt x="3" y="2"/>
                    <a:pt x="1" y="4"/>
                    <a:pt x="2" y="6"/>
                  </a:cubicBezTo>
                  <a:cubicBezTo>
                    <a:pt x="2" y="8"/>
                    <a:pt x="4" y="9"/>
                    <a:pt x="5" y="10"/>
                  </a:cubicBezTo>
                  <a:cubicBezTo>
                    <a:pt x="6" y="10"/>
                    <a:pt x="7" y="11"/>
                    <a:pt x="7" y="11"/>
                  </a:cubicBezTo>
                  <a:cubicBezTo>
                    <a:pt x="8" y="12"/>
                    <a:pt x="9" y="12"/>
                    <a:pt x="9" y="13"/>
                  </a:cubicBezTo>
                  <a:cubicBezTo>
                    <a:pt x="10" y="14"/>
                    <a:pt x="11" y="15"/>
                    <a:pt x="12" y="15"/>
                  </a:cubicBezTo>
                  <a:cubicBezTo>
                    <a:pt x="13" y="16"/>
                    <a:pt x="15" y="16"/>
                    <a:pt x="16" y="16"/>
                  </a:cubicBezTo>
                  <a:cubicBezTo>
                    <a:pt x="16" y="16"/>
                    <a:pt x="18" y="16"/>
                    <a:pt x="18" y="15"/>
                  </a:cubicBezTo>
                  <a:cubicBezTo>
                    <a:pt x="20" y="14"/>
                    <a:pt x="20" y="12"/>
                    <a:pt x="20" y="11"/>
                  </a:cubicBezTo>
                  <a:cubicBezTo>
                    <a:pt x="19" y="8"/>
                    <a:pt x="18" y="5"/>
                    <a:pt x="15" y="3"/>
                  </a:cubicBezTo>
                  <a:cubicBezTo>
                    <a:pt x="14" y="2"/>
                    <a:pt x="11"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84" name="Freeform 617"/>
            <p:cNvSpPr>
              <a:spLocks/>
            </p:cNvSpPr>
            <p:nvPr/>
          </p:nvSpPr>
          <p:spPr bwMode="auto">
            <a:xfrm>
              <a:off x="3656" y="1434"/>
              <a:ext cx="50" cy="30"/>
            </a:xfrm>
            <a:custGeom>
              <a:avLst/>
              <a:gdLst>
                <a:gd name="T0" fmla="*/ 16 w 20"/>
                <a:gd name="T1" fmla="*/ 12 h 12"/>
                <a:gd name="T2" fmla="*/ 13 w 20"/>
                <a:gd name="T3" fmla="*/ 12 h 12"/>
                <a:gd name="T4" fmla="*/ 10 w 20"/>
                <a:gd name="T5" fmla="*/ 10 h 12"/>
                <a:gd name="T6" fmla="*/ 10 w 20"/>
                <a:gd name="T7" fmla="*/ 9 h 12"/>
                <a:gd name="T8" fmla="*/ 4 w 20"/>
                <a:gd name="T9" fmla="*/ 5 h 12"/>
                <a:gd name="T10" fmla="*/ 4 w 20"/>
                <a:gd name="T11" fmla="*/ 5 h 12"/>
                <a:gd name="T12" fmla="*/ 1 w 20"/>
                <a:gd name="T13" fmla="*/ 3 h 12"/>
                <a:gd name="T14" fmla="*/ 1 w 20"/>
                <a:gd name="T15" fmla="*/ 1 h 12"/>
                <a:gd name="T16" fmla="*/ 2 w 20"/>
                <a:gd name="T17" fmla="*/ 1 h 12"/>
                <a:gd name="T18" fmla="*/ 2 w 20"/>
                <a:gd name="T19" fmla="*/ 1 h 12"/>
                <a:gd name="T20" fmla="*/ 2 w 20"/>
                <a:gd name="T21" fmla="*/ 3 h 12"/>
                <a:gd name="T22" fmla="*/ 4 w 20"/>
                <a:gd name="T23" fmla="*/ 4 h 12"/>
                <a:gd name="T24" fmla="*/ 4 w 20"/>
                <a:gd name="T25" fmla="*/ 4 h 12"/>
                <a:gd name="T26" fmla="*/ 10 w 20"/>
                <a:gd name="T27" fmla="*/ 8 h 12"/>
                <a:gd name="T28" fmla="*/ 11 w 20"/>
                <a:gd name="T29" fmla="*/ 9 h 12"/>
                <a:gd name="T30" fmla="*/ 13 w 20"/>
                <a:gd name="T31" fmla="*/ 11 h 12"/>
                <a:gd name="T32" fmla="*/ 19 w 20"/>
                <a:gd name="T33" fmla="*/ 10 h 12"/>
                <a:gd name="T34" fmla="*/ 20 w 20"/>
                <a:gd name="T35" fmla="*/ 10 h 12"/>
                <a:gd name="T36" fmla="*/ 20 w 20"/>
                <a:gd name="T37" fmla="*/ 11 h 12"/>
                <a:gd name="T38" fmla="*/ 16 w 20"/>
                <a:gd name="T3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 h="12">
                  <a:moveTo>
                    <a:pt x="16" y="12"/>
                  </a:moveTo>
                  <a:cubicBezTo>
                    <a:pt x="15" y="12"/>
                    <a:pt x="14" y="12"/>
                    <a:pt x="13" y="12"/>
                  </a:cubicBezTo>
                  <a:cubicBezTo>
                    <a:pt x="12" y="11"/>
                    <a:pt x="11" y="10"/>
                    <a:pt x="10" y="10"/>
                  </a:cubicBezTo>
                  <a:cubicBezTo>
                    <a:pt x="10" y="9"/>
                    <a:pt x="10" y="9"/>
                    <a:pt x="10" y="9"/>
                  </a:cubicBezTo>
                  <a:cubicBezTo>
                    <a:pt x="8" y="7"/>
                    <a:pt x="6" y="6"/>
                    <a:pt x="4" y="5"/>
                  </a:cubicBezTo>
                  <a:cubicBezTo>
                    <a:pt x="4" y="5"/>
                    <a:pt x="4" y="5"/>
                    <a:pt x="4" y="5"/>
                  </a:cubicBezTo>
                  <a:cubicBezTo>
                    <a:pt x="3" y="4"/>
                    <a:pt x="2" y="4"/>
                    <a:pt x="1" y="3"/>
                  </a:cubicBezTo>
                  <a:cubicBezTo>
                    <a:pt x="1" y="3"/>
                    <a:pt x="0" y="2"/>
                    <a:pt x="1" y="1"/>
                  </a:cubicBezTo>
                  <a:cubicBezTo>
                    <a:pt x="1" y="1"/>
                    <a:pt x="1" y="0"/>
                    <a:pt x="2" y="1"/>
                  </a:cubicBezTo>
                  <a:cubicBezTo>
                    <a:pt x="2" y="1"/>
                    <a:pt x="2" y="1"/>
                    <a:pt x="2" y="1"/>
                  </a:cubicBezTo>
                  <a:cubicBezTo>
                    <a:pt x="1" y="2"/>
                    <a:pt x="2" y="2"/>
                    <a:pt x="2" y="3"/>
                  </a:cubicBezTo>
                  <a:cubicBezTo>
                    <a:pt x="3" y="3"/>
                    <a:pt x="3" y="4"/>
                    <a:pt x="4" y="4"/>
                  </a:cubicBezTo>
                  <a:cubicBezTo>
                    <a:pt x="4" y="4"/>
                    <a:pt x="4" y="4"/>
                    <a:pt x="4" y="4"/>
                  </a:cubicBezTo>
                  <a:cubicBezTo>
                    <a:pt x="7" y="5"/>
                    <a:pt x="9" y="7"/>
                    <a:pt x="10" y="8"/>
                  </a:cubicBezTo>
                  <a:cubicBezTo>
                    <a:pt x="11" y="9"/>
                    <a:pt x="11" y="9"/>
                    <a:pt x="11" y="9"/>
                  </a:cubicBezTo>
                  <a:cubicBezTo>
                    <a:pt x="12" y="10"/>
                    <a:pt x="12" y="11"/>
                    <a:pt x="13" y="11"/>
                  </a:cubicBezTo>
                  <a:cubicBezTo>
                    <a:pt x="15" y="12"/>
                    <a:pt x="18" y="12"/>
                    <a:pt x="19" y="10"/>
                  </a:cubicBezTo>
                  <a:cubicBezTo>
                    <a:pt x="20" y="10"/>
                    <a:pt x="20" y="10"/>
                    <a:pt x="20" y="10"/>
                  </a:cubicBezTo>
                  <a:cubicBezTo>
                    <a:pt x="20" y="10"/>
                    <a:pt x="20" y="11"/>
                    <a:pt x="20" y="11"/>
                  </a:cubicBezTo>
                  <a:cubicBezTo>
                    <a:pt x="19" y="12"/>
                    <a:pt x="17" y="12"/>
                    <a:pt x="1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85" name="Freeform 618"/>
            <p:cNvSpPr>
              <a:spLocks/>
            </p:cNvSpPr>
            <p:nvPr/>
          </p:nvSpPr>
          <p:spPr bwMode="auto">
            <a:xfrm>
              <a:off x="3669" y="1431"/>
              <a:ext cx="24" cy="15"/>
            </a:xfrm>
            <a:custGeom>
              <a:avLst/>
              <a:gdLst>
                <a:gd name="T0" fmla="*/ 1 w 10"/>
                <a:gd name="T1" fmla="*/ 6 h 6"/>
                <a:gd name="T2" fmla="*/ 0 w 10"/>
                <a:gd name="T3" fmla="*/ 6 h 6"/>
                <a:gd name="T4" fmla="*/ 2 w 10"/>
                <a:gd name="T5" fmla="*/ 4 h 6"/>
                <a:gd name="T6" fmla="*/ 4 w 10"/>
                <a:gd name="T7" fmla="*/ 2 h 6"/>
                <a:gd name="T8" fmla="*/ 5 w 10"/>
                <a:gd name="T9" fmla="*/ 1 h 6"/>
                <a:gd name="T10" fmla="*/ 10 w 10"/>
                <a:gd name="T11" fmla="*/ 0 h 6"/>
                <a:gd name="T12" fmla="*/ 10 w 10"/>
                <a:gd name="T13" fmla="*/ 0 h 6"/>
                <a:gd name="T14" fmla="*/ 10 w 10"/>
                <a:gd name="T15" fmla="*/ 1 h 6"/>
                <a:gd name="T16" fmla="*/ 6 w 10"/>
                <a:gd name="T17" fmla="*/ 2 h 6"/>
                <a:gd name="T18" fmla="*/ 4 w 10"/>
                <a:gd name="T19" fmla="*/ 3 h 6"/>
                <a:gd name="T20" fmla="*/ 2 w 10"/>
                <a:gd name="T21" fmla="*/ 4 h 6"/>
                <a:gd name="T22" fmla="*/ 1 w 10"/>
                <a:gd name="T23" fmla="*/ 6 h 6"/>
                <a:gd name="T24" fmla="*/ 1 w 10"/>
                <a:gd name="T25"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6">
                  <a:moveTo>
                    <a:pt x="1" y="6"/>
                  </a:moveTo>
                  <a:cubicBezTo>
                    <a:pt x="0" y="6"/>
                    <a:pt x="0" y="6"/>
                    <a:pt x="0" y="6"/>
                  </a:cubicBezTo>
                  <a:cubicBezTo>
                    <a:pt x="0" y="5"/>
                    <a:pt x="1" y="4"/>
                    <a:pt x="2" y="4"/>
                  </a:cubicBezTo>
                  <a:cubicBezTo>
                    <a:pt x="2" y="3"/>
                    <a:pt x="3" y="3"/>
                    <a:pt x="4" y="2"/>
                  </a:cubicBezTo>
                  <a:cubicBezTo>
                    <a:pt x="5" y="1"/>
                    <a:pt x="5" y="1"/>
                    <a:pt x="5" y="1"/>
                  </a:cubicBezTo>
                  <a:cubicBezTo>
                    <a:pt x="7" y="1"/>
                    <a:pt x="8" y="0"/>
                    <a:pt x="10" y="0"/>
                  </a:cubicBezTo>
                  <a:cubicBezTo>
                    <a:pt x="10" y="0"/>
                    <a:pt x="10" y="0"/>
                    <a:pt x="10" y="0"/>
                  </a:cubicBezTo>
                  <a:cubicBezTo>
                    <a:pt x="10" y="1"/>
                    <a:pt x="10" y="1"/>
                    <a:pt x="10" y="1"/>
                  </a:cubicBezTo>
                  <a:cubicBezTo>
                    <a:pt x="8" y="1"/>
                    <a:pt x="7" y="1"/>
                    <a:pt x="6" y="2"/>
                  </a:cubicBezTo>
                  <a:cubicBezTo>
                    <a:pt x="4" y="3"/>
                    <a:pt x="4" y="3"/>
                    <a:pt x="4" y="3"/>
                  </a:cubicBezTo>
                  <a:cubicBezTo>
                    <a:pt x="4" y="3"/>
                    <a:pt x="3" y="4"/>
                    <a:pt x="2" y="4"/>
                  </a:cubicBezTo>
                  <a:cubicBezTo>
                    <a:pt x="2" y="5"/>
                    <a:pt x="1" y="5"/>
                    <a:pt x="1"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86" name="Freeform 619"/>
            <p:cNvSpPr>
              <a:spLocks/>
            </p:cNvSpPr>
            <p:nvPr/>
          </p:nvSpPr>
          <p:spPr bwMode="auto">
            <a:xfrm>
              <a:off x="3666" y="1429"/>
              <a:ext cx="15" cy="10"/>
            </a:xfrm>
            <a:custGeom>
              <a:avLst/>
              <a:gdLst>
                <a:gd name="T0" fmla="*/ 6 w 6"/>
                <a:gd name="T1" fmla="*/ 4 h 4"/>
                <a:gd name="T2" fmla="*/ 5 w 6"/>
                <a:gd name="T3" fmla="*/ 3 h 4"/>
                <a:gd name="T4" fmla="*/ 5 w 6"/>
                <a:gd name="T5" fmla="*/ 3 h 4"/>
                <a:gd name="T6" fmla="*/ 0 w 6"/>
                <a:gd name="T7" fmla="*/ 1 h 4"/>
                <a:gd name="T8" fmla="*/ 0 w 6"/>
                <a:gd name="T9" fmla="*/ 0 h 4"/>
                <a:gd name="T10" fmla="*/ 1 w 6"/>
                <a:gd name="T11" fmla="*/ 0 h 4"/>
                <a:gd name="T12" fmla="*/ 6 w 6"/>
                <a:gd name="T13" fmla="*/ 2 h 4"/>
                <a:gd name="T14" fmla="*/ 6 w 6"/>
                <a:gd name="T15" fmla="*/ 3 h 4"/>
                <a:gd name="T16" fmla="*/ 6 w 6"/>
                <a:gd name="T17" fmla="*/ 4 h 4"/>
                <a:gd name="T18" fmla="*/ 6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6" y="4"/>
                  </a:moveTo>
                  <a:cubicBezTo>
                    <a:pt x="5" y="4"/>
                    <a:pt x="5" y="3"/>
                    <a:pt x="5" y="3"/>
                  </a:cubicBezTo>
                  <a:cubicBezTo>
                    <a:pt x="5" y="3"/>
                    <a:pt x="5" y="3"/>
                    <a:pt x="5" y="3"/>
                  </a:cubicBezTo>
                  <a:cubicBezTo>
                    <a:pt x="4" y="2"/>
                    <a:pt x="2" y="1"/>
                    <a:pt x="0" y="1"/>
                  </a:cubicBezTo>
                  <a:cubicBezTo>
                    <a:pt x="0" y="1"/>
                    <a:pt x="0" y="0"/>
                    <a:pt x="0" y="0"/>
                  </a:cubicBezTo>
                  <a:cubicBezTo>
                    <a:pt x="0" y="0"/>
                    <a:pt x="0" y="0"/>
                    <a:pt x="1" y="0"/>
                  </a:cubicBezTo>
                  <a:cubicBezTo>
                    <a:pt x="2" y="1"/>
                    <a:pt x="4" y="1"/>
                    <a:pt x="6" y="2"/>
                  </a:cubicBezTo>
                  <a:cubicBezTo>
                    <a:pt x="6" y="3"/>
                    <a:pt x="6" y="3"/>
                    <a:pt x="6" y="3"/>
                  </a:cubicBezTo>
                  <a:cubicBezTo>
                    <a:pt x="6" y="3"/>
                    <a:pt x="6" y="3"/>
                    <a:pt x="6" y="4"/>
                  </a:cubicBezTo>
                  <a:cubicBezTo>
                    <a:pt x="6" y="4"/>
                    <a:pt x="6" y="4"/>
                    <a:pt x="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87" name="Freeform 620"/>
            <p:cNvSpPr>
              <a:spLocks noEditPoints="1"/>
            </p:cNvSpPr>
            <p:nvPr/>
          </p:nvSpPr>
          <p:spPr bwMode="auto">
            <a:xfrm>
              <a:off x="3541" y="1436"/>
              <a:ext cx="108" cy="25"/>
            </a:xfrm>
            <a:custGeom>
              <a:avLst/>
              <a:gdLst>
                <a:gd name="T0" fmla="*/ 6 w 44"/>
                <a:gd name="T1" fmla="*/ 10 h 10"/>
                <a:gd name="T2" fmla="*/ 0 w 44"/>
                <a:gd name="T3" fmla="*/ 9 h 10"/>
                <a:gd name="T4" fmla="*/ 0 w 44"/>
                <a:gd name="T5" fmla="*/ 9 h 10"/>
                <a:gd name="T6" fmla="*/ 0 w 44"/>
                <a:gd name="T7" fmla="*/ 9 h 10"/>
                <a:gd name="T8" fmla="*/ 5 w 44"/>
                <a:gd name="T9" fmla="*/ 1 h 10"/>
                <a:gd name="T10" fmla="*/ 6 w 44"/>
                <a:gd name="T11" fmla="*/ 1 h 10"/>
                <a:gd name="T12" fmla="*/ 39 w 44"/>
                <a:gd name="T13" fmla="*/ 0 h 10"/>
                <a:gd name="T14" fmla="*/ 41 w 44"/>
                <a:gd name="T15" fmla="*/ 1 h 10"/>
                <a:gd name="T16" fmla="*/ 42 w 44"/>
                <a:gd name="T17" fmla="*/ 2 h 10"/>
                <a:gd name="T18" fmla="*/ 44 w 44"/>
                <a:gd name="T19" fmla="*/ 9 h 10"/>
                <a:gd name="T20" fmla="*/ 44 w 44"/>
                <a:gd name="T21" fmla="*/ 9 h 10"/>
                <a:gd name="T22" fmla="*/ 44 w 44"/>
                <a:gd name="T23" fmla="*/ 9 h 10"/>
                <a:gd name="T24" fmla="*/ 6 w 44"/>
                <a:gd name="T25" fmla="*/ 10 h 10"/>
                <a:gd name="T26" fmla="*/ 1 w 44"/>
                <a:gd name="T27" fmla="*/ 9 h 10"/>
                <a:gd name="T28" fmla="*/ 6 w 44"/>
                <a:gd name="T29" fmla="*/ 9 h 10"/>
                <a:gd name="T30" fmla="*/ 7 w 44"/>
                <a:gd name="T31" fmla="*/ 9 h 10"/>
                <a:gd name="T32" fmla="*/ 43 w 44"/>
                <a:gd name="T33" fmla="*/ 9 h 10"/>
                <a:gd name="T34" fmla="*/ 41 w 44"/>
                <a:gd name="T35" fmla="*/ 2 h 10"/>
                <a:gd name="T36" fmla="*/ 40 w 44"/>
                <a:gd name="T37" fmla="*/ 1 h 10"/>
                <a:gd name="T38" fmla="*/ 39 w 44"/>
                <a:gd name="T39" fmla="*/ 1 h 10"/>
                <a:gd name="T40" fmla="*/ 6 w 44"/>
                <a:gd name="T41" fmla="*/ 2 h 10"/>
                <a:gd name="T42" fmla="*/ 1 w 44"/>
                <a:gd name="T43"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10">
                  <a:moveTo>
                    <a:pt x="6" y="10"/>
                  </a:moveTo>
                  <a:cubicBezTo>
                    <a:pt x="4" y="10"/>
                    <a:pt x="2" y="10"/>
                    <a:pt x="0" y="9"/>
                  </a:cubicBezTo>
                  <a:cubicBezTo>
                    <a:pt x="0" y="9"/>
                    <a:pt x="0" y="9"/>
                    <a:pt x="0" y="9"/>
                  </a:cubicBezTo>
                  <a:cubicBezTo>
                    <a:pt x="0" y="9"/>
                    <a:pt x="0" y="9"/>
                    <a:pt x="0" y="9"/>
                  </a:cubicBezTo>
                  <a:cubicBezTo>
                    <a:pt x="5" y="1"/>
                    <a:pt x="5" y="1"/>
                    <a:pt x="5" y="1"/>
                  </a:cubicBezTo>
                  <a:cubicBezTo>
                    <a:pt x="5" y="1"/>
                    <a:pt x="6" y="1"/>
                    <a:pt x="6" y="1"/>
                  </a:cubicBezTo>
                  <a:cubicBezTo>
                    <a:pt x="17" y="0"/>
                    <a:pt x="28" y="0"/>
                    <a:pt x="39" y="0"/>
                  </a:cubicBezTo>
                  <a:cubicBezTo>
                    <a:pt x="40" y="0"/>
                    <a:pt x="40" y="0"/>
                    <a:pt x="41" y="1"/>
                  </a:cubicBezTo>
                  <a:cubicBezTo>
                    <a:pt x="41" y="1"/>
                    <a:pt x="42" y="2"/>
                    <a:pt x="42" y="2"/>
                  </a:cubicBezTo>
                  <a:cubicBezTo>
                    <a:pt x="44" y="9"/>
                    <a:pt x="44" y="9"/>
                    <a:pt x="44" y="9"/>
                  </a:cubicBezTo>
                  <a:cubicBezTo>
                    <a:pt x="44" y="9"/>
                    <a:pt x="44" y="9"/>
                    <a:pt x="44" y="9"/>
                  </a:cubicBezTo>
                  <a:cubicBezTo>
                    <a:pt x="44" y="9"/>
                    <a:pt x="44" y="9"/>
                    <a:pt x="44" y="9"/>
                  </a:cubicBezTo>
                  <a:lnTo>
                    <a:pt x="6" y="10"/>
                  </a:lnTo>
                  <a:close/>
                  <a:moveTo>
                    <a:pt x="1" y="9"/>
                  </a:moveTo>
                  <a:cubicBezTo>
                    <a:pt x="2" y="9"/>
                    <a:pt x="4" y="9"/>
                    <a:pt x="6" y="9"/>
                  </a:cubicBezTo>
                  <a:cubicBezTo>
                    <a:pt x="7" y="9"/>
                    <a:pt x="7" y="9"/>
                    <a:pt x="7" y="9"/>
                  </a:cubicBezTo>
                  <a:cubicBezTo>
                    <a:pt x="43" y="9"/>
                    <a:pt x="43" y="9"/>
                    <a:pt x="43" y="9"/>
                  </a:cubicBezTo>
                  <a:cubicBezTo>
                    <a:pt x="41" y="2"/>
                    <a:pt x="41" y="2"/>
                    <a:pt x="41" y="2"/>
                  </a:cubicBezTo>
                  <a:cubicBezTo>
                    <a:pt x="41" y="2"/>
                    <a:pt x="41" y="2"/>
                    <a:pt x="40" y="1"/>
                  </a:cubicBezTo>
                  <a:cubicBezTo>
                    <a:pt x="40" y="1"/>
                    <a:pt x="40" y="1"/>
                    <a:pt x="39" y="1"/>
                  </a:cubicBezTo>
                  <a:cubicBezTo>
                    <a:pt x="28" y="1"/>
                    <a:pt x="17" y="1"/>
                    <a:pt x="6" y="2"/>
                  </a:cubicBezTo>
                  <a:lnTo>
                    <a:pt x="1"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88" name="Freeform 621"/>
            <p:cNvSpPr>
              <a:spLocks/>
            </p:cNvSpPr>
            <p:nvPr/>
          </p:nvSpPr>
          <p:spPr bwMode="auto">
            <a:xfrm>
              <a:off x="3538" y="1461"/>
              <a:ext cx="111" cy="3"/>
            </a:xfrm>
            <a:custGeom>
              <a:avLst/>
              <a:gdLst>
                <a:gd name="T0" fmla="*/ 1 w 45"/>
                <a:gd name="T1" fmla="*/ 1 h 1"/>
                <a:gd name="T2" fmla="*/ 0 w 45"/>
                <a:gd name="T3" fmla="*/ 1 h 1"/>
                <a:gd name="T4" fmla="*/ 1 w 45"/>
                <a:gd name="T5" fmla="*/ 0 h 1"/>
                <a:gd name="T6" fmla="*/ 45 w 45"/>
                <a:gd name="T7" fmla="*/ 0 h 1"/>
                <a:gd name="T8" fmla="*/ 45 w 45"/>
                <a:gd name="T9" fmla="*/ 0 h 1"/>
                <a:gd name="T10" fmla="*/ 45 w 45"/>
                <a:gd name="T11" fmla="*/ 1 h 1"/>
                <a:gd name="T12" fmla="*/ 1 w 45"/>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5" h="1">
                  <a:moveTo>
                    <a:pt x="1" y="1"/>
                  </a:moveTo>
                  <a:cubicBezTo>
                    <a:pt x="1" y="1"/>
                    <a:pt x="0" y="1"/>
                    <a:pt x="0" y="1"/>
                  </a:cubicBezTo>
                  <a:cubicBezTo>
                    <a:pt x="0" y="0"/>
                    <a:pt x="1" y="0"/>
                    <a:pt x="1" y="0"/>
                  </a:cubicBezTo>
                  <a:cubicBezTo>
                    <a:pt x="45" y="0"/>
                    <a:pt x="45" y="0"/>
                    <a:pt x="45" y="0"/>
                  </a:cubicBezTo>
                  <a:cubicBezTo>
                    <a:pt x="45" y="0"/>
                    <a:pt x="45" y="0"/>
                    <a:pt x="45" y="0"/>
                  </a:cubicBezTo>
                  <a:cubicBezTo>
                    <a:pt x="45" y="1"/>
                    <a:pt x="45" y="1"/>
                    <a:pt x="45" y="1"/>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89" name="Freeform 622"/>
            <p:cNvSpPr>
              <a:spLocks/>
            </p:cNvSpPr>
            <p:nvPr/>
          </p:nvSpPr>
          <p:spPr bwMode="auto">
            <a:xfrm>
              <a:off x="3646" y="1456"/>
              <a:ext cx="3" cy="8"/>
            </a:xfrm>
            <a:custGeom>
              <a:avLst/>
              <a:gdLst>
                <a:gd name="T0" fmla="*/ 1 w 1"/>
                <a:gd name="T1" fmla="*/ 3 h 3"/>
                <a:gd name="T2" fmla="*/ 1 w 1"/>
                <a:gd name="T3" fmla="*/ 3 h 3"/>
                <a:gd name="T4" fmla="*/ 0 w 1"/>
                <a:gd name="T5" fmla="*/ 2 h 3"/>
                <a:gd name="T6" fmla="*/ 0 w 1"/>
                <a:gd name="T7" fmla="*/ 1 h 3"/>
                <a:gd name="T8" fmla="*/ 1 w 1"/>
                <a:gd name="T9" fmla="*/ 1 h 3"/>
                <a:gd name="T10" fmla="*/ 1 w 1"/>
                <a:gd name="T11" fmla="*/ 1 h 3"/>
                <a:gd name="T12" fmla="*/ 1 w 1"/>
                <a:gd name="T13" fmla="*/ 3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1" y="3"/>
                    <a:pt x="1" y="3"/>
                  </a:cubicBezTo>
                  <a:cubicBezTo>
                    <a:pt x="0" y="3"/>
                    <a:pt x="0" y="3"/>
                    <a:pt x="0" y="2"/>
                  </a:cubicBezTo>
                  <a:cubicBezTo>
                    <a:pt x="0" y="1"/>
                    <a:pt x="0" y="1"/>
                    <a:pt x="0" y="1"/>
                  </a:cubicBezTo>
                  <a:cubicBezTo>
                    <a:pt x="0" y="1"/>
                    <a:pt x="1" y="0"/>
                    <a:pt x="1" y="1"/>
                  </a:cubicBezTo>
                  <a:cubicBezTo>
                    <a:pt x="1" y="1"/>
                    <a:pt x="1" y="1"/>
                    <a:pt x="1"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90" name="Freeform 623"/>
            <p:cNvSpPr>
              <a:spLocks/>
            </p:cNvSpPr>
            <p:nvPr/>
          </p:nvSpPr>
          <p:spPr bwMode="auto">
            <a:xfrm>
              <a:off x="3538" y="1456"/>
              <a:ext cx="3" cy="8"/>
            </a:xfrm>
            <a:custGeom>
              <a:avLst/>
              <a:gdLst>
                <a:gd name="T0" fmla="*/ 1 w 1"/>
                <a:gd name="T1" fmla="*/ 3 h 3"/>
                <a:gd name="T2" fmla="*/ 1 w 1"/>
                <a:gd name="T3" fmla="*/ 3 h 3"/>
                <a:gd name="T4" fmla="*/ 0 w 1"/>
                <a:gd name="T5" fmla="*/ 1 h 3"/>
                <a:gd name="T6" fmla="*/ 1 w 1"/>
                <a:gd name="T7" fmla="*/ 0 h 3"/>
                <a:gd name="T8" fmla="*/ 1 w 1"/>
                <a:gd name="T9" fmla="*/ 1 h 3"/>
                <a:gd name="T10" fmla="*/ 1 w 1"/>
                <a:gd name="T11" fmla="*/ 3 h 3"/>
                <a:gd name="T12" fmla="*/ 1 w 1"/>
                <a:gd name="T13" fmla="*/ 3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1" y="3"/>
                    <a:pt x="1" y="3"/>
                  </a:cubicBezTo>
                  <a:cubicBezTo>
                    <a:pt x="0" y="2"/>
                    <a:pt x="0" y="1"/>
                    <a:pt x="0" y="1"/>
                  </a:cubicBezTo>
                  <a:cubicBezTo>
                    <a:pt x="0" y="0"/>
                    <a:pt x="1" y="0"/>
                    <a:pt x="1" y="0"/>
                  </a:cubicBezTo>
                  <a:cubicBezTo>
                    <a:pt x="1" y="0"/>
                    <a:pt x="1" y="1"/>
                    <a:pt x="1" y="1"/>
                  </a:cubicBezTo>
                  <a:cubicBezTo>
                    <a:pt x="1" y="1"/>
                    <a:pt x="1" y="2"/>
                    <a:pt x="1" y="3"/>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91" name="Freeform 624"/>
            <p:cNvSpPr>
              <a:spLocks noEditPoints="1"/>
            </p:cNvSpPr>
            <p:nvPr/>
          </p:nvSpPr>
          <p:spPr bwMode="auto">
            <a:xfrm>
              <a:off x="3568" y="1449"/>
              <a:ext cx="46" cy="7"/>
            </a:xfrm>
            <a:custGeom>
              <a:avLst/>
              <a:gdLst>
                <a:gd name="T0" fmla="*/ 18 w 19"/>
                <a:gd name="T1" fmla="*/ 3 h 3"/>
                <a:gd name="T2" fmla="*/ 0 w 19"/>
                <a:gd name="T3" fmla="*/ 3 h 3"/>
                <a:gd name="T4" fmla="*/ 0 w 19"/>
                <a:gd name="T5" fmla="*/ 2 h 3"/>
                <a:gd name="T6" fmla="*/ 0 w 19"/>
                <a:gd name="T7" fmla="*/ 2 h 3"/>
                <a:gd name="T8" fmla="*/ 0 w 19"/>
                <a:gd name="T9" fmla="*/ 1 h 3"/>
                <a:gd name="T10" fmla="*/ 0 w 19"/>
                <a:gd name="T11" fmla="*/ 1 h 3"/>
                <a:gd name="T12" fmla="*/ 0 w 19"/>
                <a:gd name="T13" fmla="*/ 0 h 3"/>
                <a:gd name="T14" fmla="*/ 18 w 19"/>
                <a:gd name="T15" fmla="*/ 0 h 3"/>
                <a:gd name="T16" fmla="*/ 19 w 19"/>
                <a:gd name="T17" fmla="*/ 1 h 3"/>
                <a:gd name="T18" fmla="*/ 19 w 19"/>
                <a:gd name="T19" fmla="*/ 2 h 3"/>
                <a:gd name="T20" fmla="*/ 19 w 19"/>
                <a:gd name="T21" fmla="*/ 3 h 3"/>
                <a:gd name="T22" fmla="*/ 18 w 19"/>
                <a:gd name="T23" fmla="*/ 3 h 3"/>
                <a:gd name="T24" fmla="*/ 9 w 19"/>
                <a:gd name="T25" fmla="*/ 2 h 3"/>
                <a:gd name="T26" fmla="*/ 18 w 19"/>
                <a:gd name="T27" fmla="*/ 2 h 3"/>
                <a:gd name="T28" fmla="*/ 18 w 19"/>
                <a:gd name="T29" fmla="*/ 1 h 3"/>
                <a:gd name="T30" fmla="*/ 1 w 19"/>
                <a:gd name="T31" fmla="*/ 1 h 3"/>
                <a:gd name="T32" fmla="*/ 1 w 19"/>
                <a:gd name="T33" fmla="*/ 2 h 3"/>
                <a:gd name="T34" fmla="*/ 1 w 19"/>
                <a:gd name="T35" fmla="*/ 2 h 3"/>
                <a:gd name="T36" fmla="*/ 9 w 19"/>
                <a:gd name="T3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3">
                  <a:moveTo>
                    <a:pt x="18" y="3"/>
                  </a:moveTo>
                  <a:cubicBezTo>
                    <a:pt x="12" y="3"/>
                    <a:pt x="6" y="2"/>
                    <a:pt x="0" y="3"/>
                  </a:cubicBezTo>
                  <a:cubicBezTo>
                    <a:pt x="0" y="3"/>
                    <a:pt x="0" y="3"/>
                    <a:pt x="0" y="2"/>
                  </a:cubicBezTo>
                  <a:cubicBezTo>
                    <a:pt x="0" y="2"/>
                    <a:pt x="0" y="2"/>
                    <a:pt x="0" y="2"/>
                  </a:cubicBezTo>
                  <a:cubicBezTo>
                    <a:pt x="0" y="1"/>
                    <a:pt x="0" y="1"/>
                    <a:pt x="0" y="1"/>
                  </a:cubicBezTo>
                  <a:cubicBezTo>
                    <a:pt x="0" y="1"/>
                    <a:pt x="0" y="1"/>
                    <a:pt x="0" y="1"/>
                  </a:cubicBezTo>
                  <a:cubicBezTo>
                    <a:pt x="0" y="1"/>
                    <a:pt x="0" y="0"/>
                    <a:pt x="0" y="0"/>
                  </a:cubicBezTo>
                  <a:cubicBezTo>
                    <a:pt x="7" y="0"/>
                    <a:pt x="12" y="0"/>
                    <a:pt x="18" y="0"/>
                  </a:cubicBezTo>
                  <a:cubicBezTo>
                    <a:pt x="19" y="0"/>
                    <a:pt x="19" y="1"/>
                    <a:pt x="19" y="1"/>
                  </a:cubicBezTo>
                  <a:cubicBezTo>
                    <a:pt x="19" y="2"/>
                    <a:pt x="19" y="2"/>
                    <a:pt x="19" y="2"/>
                  </a:cubicBezTo>
                  <a:cubicBezTo>
                    <a:pt x="19" y="2"/>
                    <a:pt x="19" y="2"/>
                    <a:pt x="19" y="3"/>
                  </a:cubicBezTo>
                  <a:cubicBezTo>
                    <a:pt x="18" y="3"/>
                    <a:pt x="18" y="3"/>
                    <a:pt x="18" y="3"/>
                  </a:cubicBezTo>
                  <a:close/>
                  <a:moveTo>
                    <a:pt x="9" y="2"/>
                  </a:moveTo>
                  <a:cubicBezTo>
                    <a:pt x="12" y="2"/>
                    <a:pt x="15" y="2"/>
                    <a:pt x="18" y="2"/>
                  </a:cubicBezTo>
                  <a:cubicBezTo>
                    <a:pt x="18" y="1"/>
                    <a:pt x="18" y="1"/>
                    <a:pt x="18" y="1"/>
                  </a:cubicBezTo>
                  <a:cubicBezTo>
                    <a:pt x="12" y="1"/>
                    <a:pt x="7" y="1"/>
                    <a:pt x="1" y="1"/>
                  </a:cubicBezTo>
                  <a:cubicBezTo>
                    <a:pt x="1" y="1"/>
                    <a:pt x="1" y="1"/>
                    <a:pt x="1" y="2"/>
                  </a:cubicBezTo>
                  <a:cubicBezTo>
                    <a:pt x="1" y="2"/>
                    <a:pt x="1" y="2"/>
                    <a:pt x="1" y="2"/>
                  </a:cubicBezTo>
                  <a:cubicBezTo>
                    <a:pt x="3" y="2"/>
                    <a:pt x="6" y="2"/>
                    <a:pt x="9"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92" name="Freeform 625"/>
            <p:cNvSpPr>
              <a:spLocks noEditPoints="1"/>
            </p:cNvSpPr>
            <p:nvPr/>
          </p:nvSpPr>
          <p:spPr bwMode="auto">
            <a:xfrm>
              <a:off x="3555" y="1441"/>
              <a:ext cx="18" cy="5"/>
            </a:xfrm>
            <a:custGeom>
              <a:avLst/>
              <a:gdLst>
                <a:gd name="T0" fmla="*/ 0 w 7"/>
                <a:gd name="T1" fmla="*/ 2 h 2"/>
                <a:gd name="T2" fmla="*/ 0 w 7"/>
                <a:gd name="T3" fmla="*/ 2 h 2"/>
                <a:gd name="T4" fmla="*/ 1 w 7"/>
                <a:gd name="T5" fmla="*/ 1 h 2"/>
                <a:gd name="T6" fmla="*/ 1 w 7"/>
                <a:gd name="T7" fmla="*/ 1 h 2"/>
                <a:gd name="T8" fmla="*/ 1 w 7"/>
                <a:gd name="T9" fmla="*/ 0 h 2"/>
                <a:gd name="T10" fmla="*/ 2 w 7"/>
                <a:gd name="T11" fmla="*/ 0 h 2"/>
                <a:gd name="T12" fmla="*/ 6 w 7"/>
                <a:gd name="T13" fmla="*/ 0 h 2"/>
                <a:gd name="T14" fmla="*/ 7 w 7"/>
                <a:gd name="T15" fmla="*/ 0 h 2"/>
                <a:gd name="T16" fmla="*/ 7 w 7"/>
                <a:gd name="T17" fmla="*/ 1 h 2"/>
                <a:gd name="T18" fmla="*/ 6 w 7"/>
                <a:gd name="T19" fmla="*/ 2 h 2"/>
                <a:gd name="T20" fmla="*/ 6 w 7"/>
                <a:gd name="T21" fmla="*/ 2 h 2"/>
                <a:gd name="T22" fmla="*/ 6 w 7"/>
                <a:gd name="T23" fmla="*/ 2 h 2"/>
                <a:gd name="T24" fmla="*/ 0 w 7"/>
                <a:gd name="T25" fmla="*/ 2 h 2"/>
                <a:gd name="T26" fmla="*/ 2 w 7"/>
                <a:gd name="T27" fmla="*/ 1 h 2"/>
                <a:gd name="T28" fmla="*/ 1 w 7"/>
                <a:gd name="T29" fmla="*/ 1 h 2"/>
                <a:gd name="T30" fmla="*/ 5 w 7"/>
                <a:gd name="T31" fmla="*/ 1 h 2"/>
                <a:gd name="T32" fmla="*/ 5 w 7"/>
                <a:gd name="T33" fmla="*/ 1 h 2"/>
                <a:gd name="T34" fmla="*/ 6 w 7"/>
                <a:gd name="T35" fmla="*/ 1 h 2"/>
                <a:gd name="T36" fmla="*/ 2 w 7"/>
                <a:gd name="T3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2">
                  <a:moveTo>
                    <a:pt x="0" y="2"/>
                  </a:moveTo>
                  <a:cubicBezTo>
                    <a:pt x="0" y="2"/>
                    <a:pt x="0" y="2"/>
                    <a:pt x="0" y="2"/>
                  </a:cubicBezTo>
                  <a:cubicBezTo>
                    <a:pt x="0" y="2"/>
                    <a:pt x="0" y="1"/>
                    <a:pt x="1" y="1"/>
                  </a:cubicBezTo>
                  <a:cubicBezTo>
                    <a:pt x="1" y="1"/>
                    <a:pt x="1" y="1"/>
                    <a:pt x="1" y="1"/>
                  </a:cubicBezTo>
                  <a:cubicBezTo>
                    <a:pt x="1" y="0"/>
                    <a:pt x="1" y="0"/>
                    <a:pt x="1" y="0"/>
                  </a:cubicBezTo>
                  <a:cubicBezTo>
                    <a:pt x="1" y="0"/>
                    <a:pt x="1" y="0"/>
                    <a:pt x="2" y="0"/>
                  </a:cubicBezTo>
                  <a:cubicBezTo>
                    <a:pt x="3" y="0"/>
                    <a:pt x="5" y="0"/>
                    <a:pt x="6" y="0"/>
                  </a:cubicBezTo>
                  <a:cubicBezTo>
                    <a:pt x="6" y="0"/>
                    <a:pt x="6" y="0"/>
                    <a:pt x="7" y="0"/>
                  </a:cubicBezTo>
                  <a:cubicBezTo>
                    <a:pt x="7" y="0"/>
                    <a:pt x="7" y="0"/>
                    <a:pt x="7" y="1"/>
                  </a:cubicBezTo>
                  <a:cubicBezTo>
                    <a:pt x="6" y="1"/>
                    <a:pt x="6" y="1"/>
                    <a:pt x="6" y="2"/>
                  </a:cubicBezTo>
                  <a:cubicBezTo>
                    <a:pt x="6" y="2"/>
                    <a:pt x="6" y="2"/>
                    <a:pt x="6" y="2"/>
                  </a:cubicBezTo>
                  <a:cubicBezTo>
                    <a:pt x="6" y="2"/>
                    <a:pt x="6" y="2"/>
                    <a:pt x="6" y="2"/>
                  </a:cubicBezTo>
                  <a:cubicBezTo>
                    <a:pt x="4" y="2"/>
                    <a:pt x="2" y="2"/>
                    <a:pt x="0" y="2"/>
                  </a:cubicBezTo>
                  <a:close/>
                  <a:moveTo>
                    <a:pt x="2" y="1"/>
                  </a:moveTo>
                  <a:cubicBezTo>
                    <a:pt x="2" y="1"/>
                    <a:pt x="2" y="1"/>
                    <a:pt x="1" y="1"/>
                  </a:cubicBezTo>
                  <a:cubicBezTo>
                    <a:pt x="3" y="1"/>
                    <a:pt x="4" y="1"/>
                    <a:pt x="5" y="1"/>
                  </a:cubicBezTo>
                  <a:cubicBezTo>
                    <a:pt x="5" y="1"/>
                    <a:pt x="5" y="1"/>
                    <a:pt x="5" y="1"/>
                  </a:cubicBezTo>
                  <a:cubicBezTo>
                    <a:pt x="5" y="1"/>
                    <a:pt x="6" y="1"/>
                    <a:pt x="6" y="1"/>
                  </a:cubicBezTo>
                  <a:cubicBezTo>
                    <a:pt x="4"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93" name="Freeform 626"/>
            <p:cNvSpPr>
              <a:spLocks noEditPoints="1"/>
            </p:cNvSpPr>
            <p:nvPr/>
          </p:nvSpPr>
          <p:spPr bwMode="auto">
            <a:xfrm>
              <a:off x="3550" y="1449"/>
              <a:ext cx="15" cy="7"/>
            </a:xfrm>
            <a:custGeom>
              <a:avLst/>
              <a:gdLst>
                <a:gd name="T0" fmla="*/ 0 w 6"/>
                <a:gd name="T1" fmla="*/ 3 h 3"/>
                <a:gd name="T2" fmla="*/ 0 w 6"/>
                <a:gd name="T3" fmla="*/ 2 h 3"/>
                <a:gd name="T4" fmla="*/ 0 w 6"/>
                <a:gd name="T5" fmla="*/ 1 h 3"/>
                <a:gd name="T6" fmla="*/ 1 w 6"/>
                <a:gd name="T7" fmla="*/ 1 h 3"/>
                <a:gd name="T8" fmla="*/ 1 w 6"/>
                <a:gd name="T9" fmla="*/ 1 h 3"/>
                <a:gd name="T10" fmla="*/ 1 w 6"/>
                <a:gd name="T11" fmla="*/ 1 h 3"/>
                <a:gd name="T12" fmla="*/ 6 w 6"/>
                <a:gd name="T13" fmla="*/ 0 h 3"/>
                <a:gd name="T14" fmla="*/ 6 w 6"/>
                <a:gd name="T15" fmla="*/ 1 h 3"/>
                <a:gd name="T16" fmla="*/ 6 w 6"/>
                <a:gd name="T17" fmla="*/ 1 h 3"/>
                <a:gd name="T18" fmla="*/ 6 w 6"/>
                <a:gd name="T19" fmla="*/ 2 h 3"/>
                <a:gd name="T20" fmla="*/ 6 w 6"/>
                <a:gd name="T21" fmla="*/ 2 h 3"/>
                <a:gd name="T22" fmla="*/ 5 w 6"/>
                <a:gd name="T23" fmla="*/ 2 h 3"/>
                <a:gd name="T24" fmla="*/ 0 w 6"/>
                <a:gd name="T25" fmla="*/ 3 h 3"/>
                <a:gd name="T26" fmla="*/ 2 w 6"/>
                <a:gd name="T27" fmla="*/ 1 h 3"/>
                <a:gd name="T28" fmla="*/ 1 w 6"/>
                <a:gd name="T29" fmla="*/ 2 h 3"/>
                <a:gd name="T30" fmla="*/ 5 w 6"/>
                <a:gd name="T31" fmla="*/ 2 h 3"/>
                <a:gd name="T32" fmla="*/ 5 w 6"/>
                <a:gd name="T33" fmla="*/ 2 h 3"/>
                <a:gd name="T34" fmla="*/ 5 w 6"/>
                <a:gd name="T35" fmla="*/ 1 h 3"/>
                <a:gd name="T36" fmla="*/ 2 w 6"/>
                <a:gd name="T3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3">
                  <a:moveTo>
                    <a:pt x="0" y="3"/>
                  </a:moveTo>
                  <a:cubicBezTo>
                    <a:pt x="0" y="3"/>
                    <a:pt x="0" y="2"/>
                    <a:pt x="0" y="2"/>
                  </a:cubicBezTo>
                  <a:cubicBezTo>
                    <a:pt x="0" y="2"/>
                    <a:pt x="0" y="2"/>
                    <a:pt x="0" y="1"/>
                  </a:cubicBezTo>
                  <a:cubicBezTo>
                    <a:pt x="1" y="1"/>
                    <a:pt x="1" y="1"/>
                    <a:pt x="1" y="1"/>
                  </a:cubicBezTo>
                  <a:cubicBezTo>
                    <a:pt x="1" y="1"/>
                    <a:pt x="1" y="1"/>
                    <a:pt x="1" y="1"/>
                  </a:cubicBezTo>
                  <a:cubicBezTo>
                    <a:pt x="1" y="1"/>
                    <a:pt x="1" y="1"/>
                    <a:pt x="1" y="1"/>
                  </a:cubicBezTo>
                  <a:cubicBezTo>
                    <a:pt x="3" y="0"/>
                    <a:pt x="4" y="0"/>
                    <a:pt x="6" y="0"/>
                  </a:cubicBezTo>
                  <a:cubicBezTo>
                    <a:pt x="6" y="0"/>
                    <a:pt x="6" y="0"/>
                    <a:pt x="6" y="1"/>
                  </a:cubicBezTo>
                  <a:cubicBezTo>
                    <a:pt x="6" y="1"/>
                    <a:pt x="6" y="1"/>
                    <a:pt x="6" y="1"/>
                  </a:cubicBezTo>
                  <a:cubicBezTo>
                    <a:pt x="6" y="1"/>
                    <a:pt x="6" y="2"/>
                    <a:pt x="6" y="2"/>
                  </a:cubicBezTo>
                  <a:cubicBezTo>
                    <a:pt x="6" y="2"/>
                    <a:pt x="6" y="2"/>
                    <a:pt x="6" y="2"/>
                  </a:cubicBezTo>
                  <a:cubicBezTo>
                    <a:pt x="6" y="2"/>
                    <a:pt x="6" y="2"/>
                    <a:pt x="5" y="2"/>
                  </a:cubicBezTo>
                  <a:cubicBezTo>
                    <a:pt x="4" y="3"/>
                    <a:pt x="2" y="3"/>
                    <a:pt x="0" y="3"/>
                  </a:cubicBezTo>
                  <a:close/>
                  <a:moveTo>
                    <a:pt x="2" y="1"/>
                  </a:moveTo>
                  <a:cubicBezTo>
                    <a:pt x="1" y="1"/>
                    <a:pt x="1" y="2"/>
                    <a:pt x="1" y="2"/>
                  </a:cubicBezTo>
                  <a:cubicBezTo>
                    <a:pt x="2" y="2"/>
                    <a:pt x="4" y="2"/>
                    <a:pt x="5" y="2"/>
                  </a:cubicBezTo>
                  <a:cubicBezTo>
                    <a:pt x="5" y="2"/>
                    <a:pt x="5" y="2"/>
                    <a:pt x="5" y="2"/>
                  </a:cubicBezTo>
                  <a:cubicBezTo>
                    <a:pt x="5" y="1"/>
                    <a:pt x="5" y="1"/>
                    <a:pt x="5" y="1"/>
                  </a:cubicBezTo>
                  <a:cubicBezTo>
                    <a:pt x="4"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94" name="Freeform 627"/>
            <p:cNvSpPr>
              <a:spLocks noEditPoints="1"/>
            </p:cNvSpPr>
            <p:nvPr/>
          </p:nvSpPr>
          <p:spPr bwMode="auto">
            <a:xfrm>
              <a:off x="3600" y="1441"/>
              <a:ext cx="10" cy="5"/>
            </a:xfrm>
            <a:custGeom>
              <a:avLst/>
              <a:gdLst>
                <a:gd name="T0" fmla="*/ 0 w 4"/>
                <a:gd name="T1" fmla="*/ 2 h 2"/>
                <a:gd name="T2" fmla="*/ 0 w 4"/>
                <a:gd name="T3" fmla="*/ 2 h 2"/>
                <a:gd name="T4" fmla="*/ 0 w 4"/>
                <a:gd name="T5" fmla="*/ 2 h 2"/>
                <a:gd name="T6" fmla="*/ 0 w 4"/>
                <a:gd name="T7" fmla="*/ 0 h 2"/>
                <a:gd name="T8" fmla="*/ 0 w 4"/>
                <a:gd name="T9" fmla="*/ 0 h 2"/>
                <a:gd name="T10" fmla="*/ 4 w 4"/>
                <a:gd name="T11" fmla="*/ 0 h 2"/>
                <a:gd name="T12" fmla="*/ 4 w 4"/>
                <a:gd name="T13" fmla="*/ 0 h 2"/>
                <a:gd name="T14" fmla="*/ 4 w 4"/>
                <a:gd name="T15" fmla="*/ 2 h 2"/>
                <a:gd name="T16" fmla="*/ 4 w 4"/>
                <a:gd name="T17" fmla="*/ 2 h 2"/>
                <a:gd name="T18" fmla="*/ 4 w 4"/>
                <a:gd name="T19" fmla="*/ 2 h 2"/>
                <a:gd name="T20" fmla="*/ 0 w 4"/>
                <a:gd name="T21" fmla="*/ 2 h 2"/>
                <a:gd name="T22" fmla="*/ 1 w 4"/>
                <a:gd name="T23" fmla="*/ 1 h 2"/>
                <a:gd name="T24" fmla="*/ 1 w 4"/>
                <a:gd name="T25" fmla="*/ 1 h 2"/>
                <a:gd name="T26" fmla="*/ 3 w 4"/>
                <a:gd name="T27" fmla="*/ 1 h 2"/>
                <a:gd name="T28" fmla="*/ 3 w 4"/>
                <a:gd name="T29" fmla="*/ 1 h 2"/>
                <a:gd name="T30" fmla="*/ 1 w 4"/>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2">
                  <a:moveTo>
                    <a:pt x="0" y="2"/>
                  </a:moveTo>
                  <a:cubicBezTo>
                    <a:pt x="0" y="2"/>
                    <a:pt x="0" y="2"/>
                    <a:pt x="0" y="2"/>
                  </a:cubicBezTo>
                  <a:cubicBezTo>
                    <a:pt x="0" y="2"/>
                    <a:pt x="0" y="2"/>
                    <a:pt x="0" y="2"/>
                  </a:cubicBezTo>
                  <a:cubicBezTo>
                    <a:pt x="0" y="0"/>
                    <a:pt x="0" y="0"/>
                    <a:pt x="0" y="0"/>
                  </a:cubicBezTo>
                  <a:cubicBezTo>
                    <a:pt x="0" y="0"/>
                    <a:pt x="0" y="0"/>
                    <a:pt x="0" y="0"/>
                  </a:cubicBezTo>
                  <a:cubicBezTo>
                    <a:pt x="2" y="0"/>
                    <a:pt x="3" y="0"/>
                    <a:pt x="4" y="0"/>
                  </a:cubicBezTo>
                  <a:cubicBezTo>
                    <a:pt x="4" y="0"/>
                    <a:pt x="4" y="0"/>
                    <a:pt x="4" y="0"/>
                  </a:cubicBezTo>
                  <a:cubicBezTo>
                    <a:pt x="4" y="1"/>
                    <a:pt x="4" y="1"/>
                    <a:pt x="4" y="2"/>
                  </a:cubicBezTo>
                  <a:cubicBezTo>
                    <a:pt x="4" y="2"/>
                    <a:pt x="4" y="2"/>
                    <a:pt x="4" y="2"/>
                  </a:cubicBezTo>
                  <a:cubicBezTo>
                    <a:pt x="4" y="2"/>
                    <a:pt x="4" y="2"/>
                    <a:pt x="4" y="2"/>
                  </a:cubicBezTo>
                  <a:cubicBezTo>
                    <a:pt x="4" y="2"/>
                    <a:pt x="0" y="2"/>
                    <a:pt x="0" y="2"/>
                  </a:cubicBezTo>
                  <a:close/>
                  <a:moveTo>
                    <a:pt x="1" y="1"/>
                  </a:moveTo>
                  <a:cubicBezTo>
                    <a:pt x="1" y="1"/>
                    <a:pt x="1" y="1"/>
                    <a:pt x="1" y="1"/>
                  </a:cubicBezTo>
                  <a:cubicBezTo>
                    <a:pt x="3" y="1"/>
                    <a:pt x="3" y="1"/>
                    <a:pt x="3" y="1"/>
                  </a:cubicBezTo>
                  <a:cubicBezTo>
                    <a:pt x="3" y="1"/>
                    <a:pt x="3" y="1"/>
                    <a:pt x="3" y="1"/>
                  </a:cubicBezTo>
                  <a:cubicBezTo>
                    <a:pt x="3" y="1"/>
                    <a:pt x="2"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95" name="Freeform 628"/>
            <p:cNvSpPr>
              <a:spLocks noEditPoints="1"/>
            </p:cNvSpPr>
            <p:nvPr/>
          </p:nvSpPr>
          <p:spPr bwMode="auto">
            <a:xfrm>
              <a:off x="3624" y="1441"/>
              <a:ext cx="15" cy="5"/>
            </a:xfrm>
            <a:custGeom>
              <a:avLst/>
              <a:gdLst>
                <a:gd name="T0" fmla="*/ 1 w 6"/>
                <a:gd name="T1" fmla="*/ 2 h 2"/>
                <a:gd name="T2" fmla="*/ 1 w 6"/>
                <a:gd name="T3" fmla="*/ 2 h 2"/>
                <a:gd name="T4" fmla="*/ 0 w 6"/>
                <a:gd name="T5" fmla="*/ 1 h 2"/>
                <a:gd name="T6" fmla="*/ 0 w 6"/>
                <a:gd name="T7" fmla="*/ 0 h 2"/>
                <a:gd name="T8" fmla="*/ 1 w 6"/>
                <a:gd name="T9" fmla="*/ 0 h 2"/>
                <a:gd name="T10" fmla="*/ 5 w 6"/>
                <a:gd name="T11" fmla="*/ 0 h 2"/>
                <a:gd name="T12" fmla="*/ 6 w 6"/>
                <a:gd name="T13" fmla="*/ 1 h 2"/>
                <a:gd name="T14" fmla="*/ 6 w 6"/>
                <a:gd name="T15" fmla="*/ 1 h 2"/>
                <a:gd name="T16" fmla="*/ 6 w 6"/>
                <a:gd name="T17" fmla="*/ 2 h 2"/>
                <a:gd name="T18" fmla="*/ 6 w 6"/>
                <a:gd name="T19" fmla="*/ 2 h 2"/>
                <a:gd name="T20" fmla="*/ 1 w 6"/>
                <a:gd name="T21" fmla="*/ 2 h 2"/>
                <a:gd name="T22" fmla="*/ 1 w 6"/>
                <a:gd name="T23" fmla="*/ 1 h 2"/>
                <a:gd name="T24" fmla="*/ 1 w 6"/>
                <a:gd name="T25" fmla="*/ 1 h 2"/>
                <a:gd name="T26" fmla="*/ 5 w 6"/>
                <a:gd name="T27" fmla="*/ 1 h 2"/>
                <a:gd name="T28" fmla="*/ 5 w 6"/>
                <a:gd name="T29" fmla="*/ 1 h 2"/>
                <a:gd name="T30" fmla="*/ 5 w 6"/>
                <a:gd name="T31" fmla="*/ 1 h 2"/>
                <a:gd name="T32" fmla="*/ 1 w 6"/>
                <a:gd name="T3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2">
                  <a:moveTo>
                    <a:pt x="1" y="2"/>
                  </a:moveTo>
                  <a:cubicBezTo>
                    <a:pt x="1" y="2"/>
                    <a:pt x="1" y="2"/>
                    <a:pt x="1" y="2"/>
                  </a:cubicBezTo>
                  <a:cubicBezTo>
                    <a:pt x="0" y="1"/>
                    <a:pt x="0" y="1"/>
                    <a:pt x="0" y="1"/>
                  </a:cubicBezTo>
                  <a:cubicBezTo>
                    <a:pt x="0" y="0"/>
                    <a:pt x="0" y="0"/>
                    <a:pt x="0" y="0"/>
                  </a:cubicBezTo>
                  <a:cubicBezTo>
                    <a:pt x="0" y="0"/>
                    <a:pt x="1" y="0"/>
                    <a:pt x="1" y="0"/>
                  </a:cubicBezTo>
                  <a:cubicBezTo>
                    <a:pt x="2" y="0"/>
                    <a:pt x="3" y="0"/>
                    <a:pt x="5" y="0"/>
                  </a:cubicBezTo>
                  <a:cubicBezTo>
                    <a:pt x="6" y="0"/>
                    <a:pt x="6" y="0"/>
                    <a:pt x="6" y="1"/>
                  </a:cubicBezTo>
                  <a:cubicBezTo>
                    <a:pt x="6" y="1"/>
                    <a:pt x="6" y="1"/>
                    <a:pt x="6" y="1"/>
                  </a:cubicBezTo>
                  <a:cubicBezTo>
                    <a:pt x="6" y="1"/>
                    <a:pt x="6" y="2"/>
                    <a:pt x="6" y="2"/>
                  </a:cubicBezTo>
                  <a:cubicBezTo>
                    <a:pt x="6" y="2"/>
                    <a:pt x="6" y="2"/>
                    <a:pt x="6" y="2"/>
                  </a:cubicBezTo>
                  <a:cubicBezTo>
                    <a:pt x="4" y="2"/>
                    <a:pt x="3" y="2"/>
                    <a:pt x="1" y="2"/>
                  </a:cubicBezTo>
                  <a:close/>
                  <a:moveTo>
                    <a:pt x="1" y="1"/>
                  </a:moveTo>
                  <a:cubicBezTo>
                    <a:pt x="1" y="1"/>
                    <a:pt x="1" y="1"/>
                    <a:pt x="1" y="1"/>
                  </a:cubicBezTo>
                  <a:cubicBezTo>
                    <a:pt x="3" y="1"/>
                    <a:pt x="4" y="1"/>
                    <a:pt x="5" y="1"/>
                  </a:cubicBezTo>
                  <a:cubicBezTo>
                    <a:pt x="5" y="1"/>
                    <a:pt x="5" y="1"/>
                    <a:pt x="5" y="1"/>
                  </a:cubicBezTo>
                  <a:cubicBezTo>
                    <a:pt x="5" y="1"/>
                    <a:pt x="5" y="1"/>
                    <a:pt x="5" y="1"/>
                  </a:cubicBezTo>
                  <a:cubicBezTo>
                    <a:pt x="4" y="1"/>
                    <a:pt x="2"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96" name="Freeform 629"/>
            <p:cNvSpPr>
              <a:spLocks noEditPoints="1"/>
            </p:cNvSpPr>
            <p:nvPr/>
          </p:nvSpPr>
          <p:spPr bwMode="auto">
            <a:xfrm>
              <a:off x="3627" y="1449"/>
              <a:ext cx="17" cy="5"/>
            </a:xfrm>
            <a:custGeom>
              <a:avLst/>
              <a:gdLst>
                <a:gd name="T0" fmla="*/ 1 w 7"/>
                <a:gd name="T1" fmla="*/ 2 h 2"/>
                <a:gd name="T2" fmla="*/ 1 w 7"/>
                <a:gd name="T3" fmla="*/ 2 h 2"/>
                <a:gd name="T4" fmla="*/ 1 w 7"/>
                <a:gd name="T5" fmla="*/ 1 h 2"/>
                <a:gd name="T6" fmla="*/ 1 w 7"/>
                <a:gd name="T7" fmla="*/ 1 h 2"/>
                <a:gd name="T8" fmla="*/ 1 w 7"/>
                <a:gd name="T9" fmla="*/ 0 h 2"/>
                <a:gd name="T10" fmla="*/ 5 w 7"/>
                <a:gd name="T11" fmla="*/ 1 h 2"/>
                <a:gd name="T12" fmla="*/ 6 w 7"/>
                <a:gd name="T13" fmla="*/ 1 h 2"/>
                <a:gd name="T14" fmla="*/ 7 w 7"/>
                <a:gd name="T15" fmla="*/ 2 h 2"/>
                <a:gd name="T16" fmla="*/ 7 w 7"/>
                <a:gd name="T17" fmla="*/ 2 h 2"/>
                <a:gd name="T18" fmla="*/ 6 w 7"/>
                <a:gd name="T19" fmla="*/ 2 h 2"/>
                <a:gd name="T20" fmla="*/ 1 w 7"/>
                <a:gd name="T21" fmla="*/ 2 h 2"/>
                <a:gd name="T22" fmla="*/ 2 w 7"/>
                <a:gd name="T23" fmla="*/ 1 h 2"/>
                <a:gd name="T24" fmla="*/ 2 w 7"/>
                <a:gd name="T25" fmla="*/ 2 h 2"/>
                <a:gd name="T26" fmla="*/ 6 w 7"/>
                <a:gd name="T27" fmla="*/ 2 h 2"/>
                <a:gd name="T28" fmla="*/ 6 w 7"/>
                <a:gd name="T29" fmla="*/ 1 h 2"/>
                <a:gd name="T30" fmla="*/ 5 w 7"/>
                <a:gd name="T31" fmla="*/ 1 h 2"/>
                <a:gd name="T32" fmla="*/ 2 w 7"/>
                <a:gd name="T3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2">
                  <a:moveTo>
                    <a:pt x="1" y="2"/>
                  </a:moveTo>
                  <a:cubicBezTo>
                    <a:pt x="1" y="2"/>
                    <a:pt x="1" y="2"/>
                    <a:pt x="1" y="2"/>
                  </a:cubicBezTo>
                  <a:cubicBezTo>
                    <a:pt x="1" y="1"/>
                    <a:pt x="1" y="1"/>
                    <a:pt x="1" y="1"/>
                  </a:cubicBezTo>
                  <a:cubicBezTo>
                    <a:pt x="0" y="1"/>
                    <a:pt x="0" y="1"/>
                    <a:pt x="1" y="1"/>
                  </a:cubicBezTo>
                  <a:cubicBezTo>
                    <a:pt x="1" y="1"/>
                    <a:pt x="1" y="0"/>
                    <a:pt x="1" y="0"/>
                  </a:cubicBezTo>
                  <a:cubicBezTo>
                    <a:pt x="2" y="0"/>
                    <a:pt x="4" y="0"/>
                    <a:pt x="5" y="1"/>
                  </a:cubicBezTo>
                  <a:cubicBezTo>
                    <a:pt x="6" y="1"/>
                    <a:pt x="6" y="1"/>
                    <a:pt x="6" y="1"/>
                  </a:cubicBezTo>
                  <a:cubicBezTo>
                    <a:pt x="6" y="1"/>
                    <a:pt x="7" y="2"/>
                    <a:pt x="7" y="2"/>
                  </a:cubicBezTo>
                  <a:cubicBezTo>
                    <a:pt x="7" y="2"/>
                    <a:pt x="7" y="2"/>
                    <a:pt x="7" y="2"/>
                  </a:cubicBezTo>
                  <a:cubicBezTo>
                    <a:pt x="6" y="2"/>
                    <a:pt x="6" y="2"/>
                    <a:pt x="6" y="2"/>
                  </a:cubicBezTo>
                  <a:cubicBezTo>
                    <a:pt x="5" y="2"/>
                    <a:pt x="3" y="2"/>
                    <a:pt x="1" y="2"/>
                  </a:cubicBezTo>
                  <a:close/>
                  <a:moveTo>
                    <a:pt x="2" y="1"/>
                  </a:moveTo>
                  <a:cubicBezTo>
                    <a:pt x="2" y="2"/>
                    <a:pt x="2" y="2"/>
                    <a:pt x="2" y="2"/>
                  </a:cubicBezTo>
                  <a:cubicBezTo>
                    <a:pt x="3" y="2"/>
                    <a:pt x="4" y="2"/>
                    <a:pt x="6" y="2"/>
                  </a:cubicBezTo>
                  <a:cubicBezTo>
                    <a:pt x="6" y="1"/>
                    <a:pt x="6" y="1"/>
                    <a:pt x="6" y="1"/>
                  </a:cubicBezTo>
                  <a:cubicBezTo>
                    <a:pt x="6" y="1"/>
                    <a:pt x="5" y="1"/>
                    <a:pt x="5" y="1"/>
                  </a:cubicBezTo>
                  <a:cubicBezTo>
                    <a:pt x="4"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97" name="Freeform 630"/>
            <p:cNvSpPr>
              <a:spLocks noEditPoints="1"/>
            </p:cNvSpPr>
            <p:nvPr/>
          </p:nvSpPr>
          <p:spPr bwMode="auto">
            <a:xfrm>
              <a:off x="3612" y="1441"/>
              <a:ext cx="12" cy="5"/>
            </a:xfrm>
            <a:custGeom>
              <a:avLst/>
              <a:gdLst>
                <a:gd name="T0" fmla="*/ 0 w 5"/>
                <a:gd name="T1" fmla="*/ 2 h 2"/>
                <a:gd name="T2" fmla="*/ 0 w 5"/>
                <a:gd name="T3" fmla="*/ 2 h 2"/>
                <a:gd name="T4" fmla="*/ 0 w 5"/>
                <a:gd name="T5" fmla="*/ 0 h 2"/>
                <a:gd name="T6" fmla="*/ 0 w 5"/>
                <a:gd name="T7" fmla="*/ 0 h 2"/>
                <a:gd name="T8" fmla="*/ 0 w 5"/>
                <a:gd name="T9" fmla="*/ 0 h 2"/>
                <a:gd name="T10" fmla="*/ 4 w 5"/>
                <a:gd name="T11" fmla="*/ 0 h 2"/>
                <a:gd name="T12" fmla="*/ 4 w 5"/>
                <a:gd name="T13" fmla="*/ 0 h 2"/>
                <a:gd name="T14" fmla="*/ 4 w 5"/>
                <a:gd name="T15" fmla="*/ 0 h 2"/>
                <a:gd name="T16" fmla="*/ 5 w 5"/>
                <a:gd name="T17" fmla="*/ 1 h 2"/>
                <a:gd name="T18" fmla="*/ 5 w 5"/>
                <a:gd name="T19" fmla="*/ 1 h 2"/>
                <a:gd name="T20" fmla="*/ 5 w 5"/>
                <a:gd name="T21" fmla="*/ 2 h 2"/>
                <a:gd name="T22" fmla="*/ 5 w 5"/>
                <a:gd name="T23" fmla="*/ 2 h 2"/>
                <a:gd name="T24" fmla="*/ 0 w 5"/>
                <a:gd name="T25" fmla="*/ 2 h 2"/>
                <a:gd name="T26" fmla="*/ 1 w 5"/>
                <a:gd name="T27" fmla="*/ 1 h 2"/>
                <a:gd name="T28" fmla="*/ 1 w 5"/>
                <a:gd name="T29" fmla="*/ 1 h 2"/>
                <a:gd name="T30" fmla="*/ 4 w 5"/>
                <a:gd name="T31" fmla="*/ 1 h 2"/>
                <a:gd name="T32" fmla="*/ 4 w 5"/>
                <a:gd name="T33" fmla="*/ 1 h 2"/>
                <a:gd name="T34" fmla="*/ 4 w 5"/>
                <a:gd name="T35" fmla="*/ 1 h 2"/>
                <a:gd name="T36" fmla="*/ 4 w 5"/>
                <a:gd name="T37" fmla="*/ 1 h 2"/>
                <a:gd name="T38" fmla="*/ 1 w 5"/>
                <a:gd name="T3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2">
                  <a:moveTo>
                    <a:pt x="0" y="2"/>
                  </a:moveTo>
                  <a:cubicBezTo>
                    <a:pt x="0" y="2"/>
                    <a:pt x="0" y="2"/>
                    <a:pt x="0" y="2"/>
                  </a:cubicBezTo>
                  <a:cubicBezTo>
                    <a:pt x="0" y="1"/>
                    <a:pt x="0" y="1"/>
                    <a:pt x="0" y="0"/>
                  </a:cubicBezTo>
                  <a:cubicBezTo>
                    <a:pt x="0" y="0"/>
                    <a:pt x="0" y="0"/>
                    <a:pt x="0" y="0"/>
                  </a:cubicBezTo>
                  <a:cubicBezTo>
                    <a:pt x="0" y="0"/>
                    <a:pt x="0" y="0"/>
                    <a:pt x="0" y="0"/>
                  </a:cubicBezTo>
                  <a:cubicBezTo>
                    <a:pt x="4" y="0"/>
                    <a:pt x="4" y="0"/>
                    <a:pt x="4" y="0"/>
                  </a:cubicBezTo>
                  <a:cubicBezTo>
                    <a:pt x="4" y="0"/>
                    <a:pt x="4" y="0"/>
                    <a:pt x="4" y="0"/>
                  </a:cubicBezTo>
                  <a:cubicBezTo>
                    <a:pt x="4" y="0"/>
                    <a:pt x="4" y="0"/>
                    <a:pt x="4" y="0"/>
                  </a:cubicBezTo>
                  <a:cubicBezTo>
                    <a:pt x="5" y="0"/>
                    <a:pt x="5" y="1"/>
                    <a:pt x="5" y="1"/>
                  </a:cubicBezTo>
                  <a:cubicBezTo>
                    <a:pt x="5" y="1"/>
                    <a:pt x="5" y="1"/>
                    <a:pt x="5" y="1"/>
                  </a:cubicBezTo>
                  <a:cubicBezTo>
                    <a:pt x="5" y="1"/>
                    <a:pt x="5" y="2"/>
                    <a:pt x="5" y="2"/>
                  </a:cubicBezTo>
                  <a:cubicBezTo>
                    <a:pt x="5" y="2"/>
                    <a:pt x="5" y="2"/>
                    <a:pt x="5" y="2"/>
                  </a:cubicBezTo>
                  <a:cubicBezTo>
                    <a:pt x="5" y="2"/>
                    <a:pt x="0" y="2"/>
                    <a:pt x="0" y="2"/>
                  </a:cubicBezTo>
                  <a:close/>
                  <a:moveTo>
                    <a:pt x="1" y="1"/>
                  </a:moveTo>
                  <a:cubicBezTo>
                    <a:pt x="1" y="1"/>
                    <a:pt x="1" y="1"/>
                    <a:pt x="1" y="1"/>
                  </a:cubicBezTo>
                  <a:cubicBezTo>
                    <a:pt x="4" y="1"/>
                    <a:pt x="4" y="1"/>
                    <a:pt x="4" y="1"/>
                  </a:cubicBezTo>
                  <a:cubicBezTo>
                    <a:pt x="4" y="1"/>
                    <a:pt x="4" y="1"/>
                    <a:pt x="4" y="1"/>
                  </a:cubicBezTo>
                  <a:cubicBezTo>
                    <a:pt x="4" y="1"/>
                    <a:pt x="4" y="1"/>
                    <a:pt x="4" y="1"/>
                  </a:cubicBezTo>
                  <a:cubicBezTo>
                    <a:pt x="4" y="1"/>
                    <a:pt x="4" y="1"/>
                    <a:pt x="4" y="1"/>
                  </a:cubicBezTo>
                  <a:cubicBezTo>
                    <a:pt x="4"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98" name="Freeform 631"/>
            <p:cNvSpPr>
              <a:spLocks noEditPoints="1"/>
            </p:cNvSpPr>
            <p:nvPr/>
          </p:nvSpPr>
          <p:spPr bwMode="auto">
            <a:xfrm>
              <a:off x="3614" y="1449"/>
              <a:ext cx="13" cy="5"/>
            </a:xfrm>
            <a:custGeom>
              <a:avLst/>
              <a:gdLst>
                <a:gd name="T0" fmla="*/ 1 w 5"/>
                <a:gd name="T1" fmla="*/ 2 h 2"/>
                <a:gd name="T2" fmla="*/ 0 w 5"/>
                <a:gd name="T3" fmla="*/ 2 h 2"/>
                <a:gd name="T4" fmla="*/ 0 w 5"/>
                <a:gd name="T5" fmla="*/ 1 h 2"/>
                <a:gd name="T6" fmla="*/ 0 w 5"/>
                <a:gd name="T7" fmla="*/ 0 h 2"/>
                <a:gd name="T8" fmla="*/ 1 w 5"/>
                <a:gd name="T9" fmla="*/ 0 h 2"/>
                <a:gd name="T10" fmla="*/ 4 w 5"/>
                <a:gd name="T11" fmla="*/ 0 h 2"/>
                <a:gd name="T12" fmla="*/ 5 w 5"/>
                <a:gd name="T13" fmla="*/ 1 h 2"/>
                <a:gd name="T14" fmla="*/ 5 w 5"/>
                <a:gd name="T15" fmla="*/ 1 h 2"/>
                <a:gd name="T16" fmla="*/ 5 w 5"/>
                <a:gd name="T17" fmla="*/ 1 h 2"/>
                <a:gd name="T18" fmla="*/ 5 w 5"/>
                <a:gd name="T19" fmla="*/ 2 h 2"/>
                <a:gd name="T20" fmla="*/ 5 w 5"/>
                <a:gd name="T21" fmla="*/ 2 h 2"/>
                <a:gd name="T22" fmla="*/ 5 w 5"/>
                <a:gd name="T23" fmla="*/ 2 h 2"/>
                <a:gd name="T24" fmla="*/ 1 w 5"/>
                <a:gd name="T25" fmla="*/ 2 h 2"/>
                <a:gd name="T26" fmla="*/ 1 w 5"/>
                <a:gd name="T27" fmla="*/ 1 h 2"/>
                <a:gd name="T28" fmla="*/ 1 w 5"/>
                <a:gd name="T29" fmla="*/ 2 h 2"/>
                <a:gd name="T30" fmla="*/ 4 w 5"/>
                <a:gd name="T31" fmla="*/ 2 h 2"/>
                <a:gd name="T32" fmla="*/ 4 w 5"/>
                <a:gd name="T33" fmla="*/ 1 h 2"/>
                <a:gd name="T34" fmla="*/ 4 w 5"/>
                <a:gd name="T35" fmla="*/ 1 h 2"/>
                <a:gd name="T36" fmla="*/ 4 w 5"/>
                <a:gd name="T37" fmla="*/ 1 h 2"/>
                <a:gd name="T38" fmla="*/ 1 w 5"/>
                <a:gd name="T3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2">
                  <a:moveTo>
                    <a:pt x="1" y="2"/>
                  </a:moveTo>
                  <a:cubicBezTo>
                    <a:pt x="1" y="2"/>
                    <a:pt x="0" y="2"/>
                    <a:pt x="0" y="2"/>
                  </a:cubicBezTo>
                  <a:cubicBezTo>
                    <a:pt x="0" y="2"/>
                    <a:pt x="0" y="1"/>
                    <a:pt x="0" y="1"/>
                  </a:cubicBezTo>
                  <a:cubicBezTo>
                    <a:pt x="0" y="1"/>
                    <a:pt x="0" y="1"/>
                    <a:pt x="0" y="0"/>
                  </a:cubicBezTo>
                  <a:cubicBezTo>
                    <a:pt x="0" y="0"/>
                    <a:pt x="0" y="0"/>
                    <a:pt x="1" y="0"/>
                  </a:cubicBezTo>
                  <a:cubicBezTo>
                    <a:pt x="4" y="0"/>
                    <a:pt x="4" y="0"/>
                    <a:pt x="4" y="0"/>
                  </a:cubicBezTo>
                  <a:cubicBezTo>
                    <a:pt x="4" y="0"/>
                    <a:pt x="5" y="0"/>
                    <a:pt x="5" y="1"/>
                  </a:cubicBezTo>
                  <a:cubicBezTo>
                    <a:pt x="5" y="1"/>
                    <a:pt x="5" y="1"/>
                    <a:pt x="5" y="1"/>
                  </a:cubicBezTo>
                  <a:cubicBezTo>
                    <a:pt x="5" y="1"/>
                    <a:pt x="5" y="1"/>
                    <a:pt x="5" y="1"/>
                  </a:cubicBezTo>
                  <a:cubicBezTo>
                    <a:pt x="5" y="1"/>
                    <a:pt x="5" y="2"/>
                    <a:pt x="5" y="2"/>
                  </a:cubicBezTo>
                  <a:cubicBezTo>
                    <a:pt x="5" y="2"/>
                    <a:pt x="5" y="2"/>
                    <a:pt x="5" y="2"/>
                  </a:cubicBezTo>
                  <a:cubicBezTo>
                    <a:pt x="5" y="2"/>
                    <a:pt x="5" y="2"/>
                    <a:pt x="5" y="2"/>
                  </a:cubicBezTo>
                  <a:cubicBezTo>
                    <a:pt x="5" y="2"/>
                    <a:pt x="1" y="2"/>
                    <a:pt x="1" y="2"/>
                  </a:cubicBezTo>
                  <a:close/>
                  <a:moveTo>
                    <a:pt x="1" y="1"/>
                  </a:moveTo>
                  <a:cubicBezTo>
                    <a:pt x="1" y="1"/>
                    <a:pt x="1" y="1"/>
                    <a:pt x="1" y="2"/>
                  </a:cubicBezTo>
                  <a:cubicBezTo>
                    <a:pt x="4" y="2"/>
                    <a:pt x="4" y="2"/>
                    <a:pt x="4" y="2"/>
                  </a:cubicBezTo>
                  <a:cubicBezTo>
                    <a:pt x="4" y="2"/>
                    <a:pt x="4" y="1"/>
                    <a:pt x="4" y="1"/>
                  </a:cubicBezTo>
                  <a:cubicBezTo>
                    <a:pt x="4" y="1"/>
                    <a:pt x="4" y="1"/>
                    <a:pt x="4" y="1"/>
                  </a:cubicBezTo>
                  <a:cubicBezTo>
                    <a:pt x="4" y="1"/>
                    <a:pt x="4" y="1"/>
                    <a:pt x="4" y="1"/>
                  </a:cubicBezTo>
                  <a:cubicBezTo>
                    <a:pt x="4"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599" name="Freeform 632"/>
            <p:cNvSpPr>
              <a:spLocks noEditPoints="1"/>
            </p:cNvSpPr>
            <p:nvPr/>
          </p:nvSpPr>
          <p:spPr bwMode="auto">
            <a:xfrm>
              <a:off x="3585" y="1441"/>
              <a:ext cx="12" cy="5"/>
            </a:xfrm>
            <a:custGeom>
              <a:avLst/>
              <a:gdLst>
                <a:gd name="T0" fmla="*/ 1 w 5"/>
                <a:gd name="T1" fmla="*/ 2 h 2"/>
                <a:gd name="T2" fmla="*/ 0 w 5"/>
                <a:gd name="T3" fmla="*/ 2 h 2"/>
                <a:gd name="T4" fmla="*/ 0 w 5"/>
                <a:gd name="T5" fmla="*/ 1 h 2"/>
                <a:gd name="T6" fmla="*/ 1 w 5"/>
                <a:gd name="T7" fmla="*/ 0 h 2"/>
                <a:gd name="T8" fmla="*/ 1 w 5"/>
                <a:gd name="T9" fmla="*/ 0 h 2"/>
                <a:gd name="T10" fmla="*/ 5 w 5"/>
                <a:gd name="T11" fmla="*/ 0 h 2"/>
                <a:gd name="T12" fmla="*/ 5 w 5"/>
                <a:gd name="T13" fmla="*/ 0 h 2"/>
                <a:gd name="T14" fmla="*/ 5 w 5"/>
                <a:gd name="T15" fmla="*/ 0 h 2"/>
                <a:gd name="T16" fmla="*/ 5 w 5"/>
                <a:gd name="T17" fmla="*/ 1 h 2"/>
                <a:gd name="T18" fmla="*/ 5 w 5"/>
                <a:gd name="T19" fmla="*/ 2 h 2"/>
                <a:gd name="T20" fmla="*/ 5 w 5"/>
                <a:gd name="T21" fmla="*/ 2 h 2"/>
                <a:gd name="T22" fmla="*/ 5 w 5"/>
                <a:gd name="T23" fmla="*/ 2 h 2"/>
                <a:gd name="T24" fmla="*/ 1 w 5"/>
                <a:gd name="T25" fmla="*/ 2 h 2"/>
                <a:gd name="T26" fmla="*/ 2 w 5"/>
                <a:gd name="T27" fmla="*/ 1 h 2"/>
                <a:gd name="T28" fmla="*/ 1 w 5"/>
                <a:gd name="T29" fmla="*/ 1 h 2"/>
                <a:gd name="T30" fmla="*/ 4 w 5"/>
                <a:gd name="T31" fmla="*/ 1 h 2"/>
                <a:gd name="T32" fmla="*/ 4 w 5"/>
                <a:gd name="T33" fmla="*/ 1 h 2"/>
                <a:gd name="T34" fmla="*/ 2 w 5"/>
                <a:gd name="T3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2">
                  <a:moveTo>
                    <a:pt x="1" y="2"/>
                  </a:moveTo>
                  <a:cubicBezTo>
                    <a:pt x="1" y="2"/>
                    <a:pt x="0" y="2"/>
                    <a:pt x="0" y="2"/>
                  </a:cubicBezTo>
                  <a:cubicBezTo>
                    <a:pt x="0" y="2"/>
                    <a:pt x="0" y="2"/>
                    <a:pt x="0" y="1"/>
                  </a:cubicBezTo>
                  <a:cubicBezTo>
                    <a:pt x="1" y="1"/>
                    <a:pt x="1" y="1"/>
                    <a:pt x="1" y="0"/>
                  </a:cubicBezTo>
                  <a:cubicBezTo>
                    <a:pt x="1" y="0"/>
                    <a:pt x="1" y="0"/>
                    <a:pt x="1" y="0"/>
                  </a:cubicBezTo>
                  <a:cubicBezTo>
                    <a:pt x="2" y="0"/>
                    <a:pt x="4" y="0"/>
                    <a:pt x="5" y="0"/>
                  </a:cubicBezTo>
                  <a:cubicBezTo>
                    <a:pt x="5" y="0"/>
                    <a:pt x="5" y="0"/>
                    <a:pt x="5" y="0"/>
                  </a:cubicBezTo>
                  <a:cubicBezTo>
                    <a:pt x="5" y="0"/>
                    <a:pt x="5" y="0"/>
                    <a:pt x="5" y="0"/>
                  </a:cubicBezTo>
                  <a:cubicBezTo>
                    <a:pt x="5" y="1"/>
                    <a:pt x="5" y="1"/>
                    <a:pt x="5" y="1"/>
                  </a:cubicBezTo>
                  <a:cubicBezTo>
                    <a:pt x="5" y="1"/>
                    <a:pt x="5" y="2"/>
                    <a:pt x="5" y="2"/>
                  </a:cubicBezTo>
                  <a:cubicBezTo>
                    <a:pt x="5" y="2"/>
                    <a:pt x="5" y="2"/>
                    <a:pt x="5" y="2"/>
                  </a:cubicBezTo>
                  <a:cubicBezTo>
                    <a:pt x="5" y="2"/>
                    <a:pt x="5" y="2"/>
                    <a:pt x="5" y="2"/>
                  </a:cubicBezTo>
                  <a:cubicBezTo>
                    <a:pt x="5" y="2"/>
                    <a:pt x="1" y="2"/>
                    <a:pt x="1" y="2"/>
                  </a:cubicBezTo>
                  <a:close/>
                  <a:moveTo>
                    <a:pt x="2" y="1"/>
                  </a:moveTo>
                  <a:cubicBezTo>
                    <a:pt x="2" y="1"/>
                    <a:pt x="2" y="1"/>
                    <a:pt x="1" y="1"/>
                  </a:cubicBezTo>
                  <a:cubicBezTo>
                    <a:pt x="4" y="1"/>
                    <a:pt x="4" y="1"/>
                    <a:pt x="4" y="1"/>
                  </a:cubicBezTo>
                  <a:cubicBezTo>
                    <a:pt x="4" y="1"/>
                    <a:pt x="4" y="1"/>
                    <a:pt x="4" y="1"/>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00" name="Freeform 633"/>
            <p:cNvSpPr>
              <a:spLocks noEditPoints="1"/>
            </p:cNvSpPr>
            <p:nvPr/>
          </p:nvSpPr>
          <p:spPr bwMode="auto">
            <a:xfrm>
              <a:off x="3573" y="1441"/>
              <a:ext cx="12" cy="5"/>
            </a:xfrm>
            <a:custGeom>
              <a:avLst/>
              <a:gdLst>
                <a:gd name="T0" fmla="*/ 0 w 5"/>
                <a:gd name="T1" fmla="*/ 2 h 2"/>
                <a:gd name="T2" fmla="*/ 0 w 5"/>
                <a:gd name="T3" fmla="*/ 2 h 2"/>
                <a:gd name="T4" fmla="*/ 0 w 5"/>
                <a:gd name="T5" fmla="*/ 2 h 2"/>
                <a:gd name="T6" fmla="*/ 0 w 5"/>
                <a:gd name="T7" fmla="*/ 0 h 2"/>
                <a:gd name="T8" fmla="*/ 1 w 5"/>
                <a:gd name="T9" fmla="*/ 0 h 2"/>
                <a:gd name="T10" fmla="*/ 5 w 5"/>
                <a:gd name="T11" fmla="*/ 0 h 2"/>
                <a:gd name="T12" fmla="*/ 5 w 5"/>
                <a:gd name="T13" fmla="*/ 0 h 2"/>
                <a:gd name="T14" fmla="*/ 5 w 5"/>
                <a:gd name="T15" fmla="*/ 0 h 2"/>
                <a:gd name="T16" fmla="*/ 5 w 5"/>
                <a:gd name="T17" fmla="*/ 1 h 2"/>
                <a:gd name="T18" fmla="*/ 5 w 5"/>
                <a:gd name="T19" fmla="*/ 2 h 2"/>
                <a:gd name="T20" fmla="*/ 5 w 5"/>
                <a:gd name="T21" fmla="*/ 2 h 2"/>
                <a:gd name="T22" fmla="*/ 4 w 5"/>
                <a:gd name="T23" fmla="*/ 2 h 2"/>
                <a:gd name="T24" fmla="*/ 0 w 5"/>
                <a:gd name="T25" fmla="*/ 2 h 2"/>
                <a:gd name="T26" fmla="*/ 1 w 5"/>
                <a:gd name="T27" fmla="*/ 1 h 2"/>
                <a:gd name="T28" fmla="*/ 1 w 5"/>
                <a:gd name="T29" fmla="*/ 1 h 2"/>
                <a:gd name="T30" fmla="*/ 4 w 5"/>
                <a:gd name="T31" fmla="*/ 1 h 2"/>
                <a:gd name="T32" fmla="*/ 4 w 5"/>
                <a:gd name="T33" fmla="*/ 1 h 2"/>
                <a:gd name="T34" fmla="*/ 4 w 5"/>
                <a:gd name="T35" fmla="*/ 1 h 2"/>
                <a:gd name="T36" fmla="*/ 1 w 5"/>
                <a:gd name="T3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2">
                  <a:moveTo>
                    <a:pt x="0" y="2"/>
                  </a:moveTo>
                  <a:cubicBezTo>
                    <a:pt x="0" y="2"/>
                    <a:pt x="0" y="2"/>
                    <a:pt x="0" y="2"/>
                  </a:cubicBezTo>
                  <a:cubicBezTo>
                    <a:pt x="0" y="2"/>
                    <a:pt x="0" y="2"/>
                    <a:pt x="0" y="2"/>
                  </a:cubicBezTo>
                  <a:cubicBezTo>
                    <a:pt x="0" y="1"/>
                    <a:pt x="0" y="1"/>
                    <a:pt x="0" y="0"/>
                  </a:cubicBezTo>
                  <a:cubicBezTo>
                    <a:pt x="0" y="0"/>
                    <a:pt x="1" y="0"/>
                    <a:pt x="1" y="0"/>
                  </a:cubicBezTo>
                  <a:cubicBezTo>
                    <a:pt x="2" y="0"/>
                    <a:pt x="3" y="0"/>
                    <a:pt x="5" y="0"/>
                  </a:cubicBezTo>
                  <a:cubicBezTo>
                    <a:pt x="5" y="0"/>
                    <a:pt x="5" y="0"/>
                    <a:pt x="5" y="0"/>
                  </a:cubicBezTo>
                  <a:cubicBezTo>
                    <a:pt x="5" y="0"/>
                    <a:pt x="5" y="0"/>
                    <a:pt x="5" y="0"/>
                  </a:cubicBezTo>
                  <a:cubicBezTo>
                    <a:pt x="5" y="1"/>
                    <a:pt x="5" y="1"/>
                    <a:pt x="5" y="1"/>
                  </a:cubicBezTo>
                  <a:cubicBezTo>
                    <a:pt x="5" y="1"/>
                    <a:pt x="5" y="1"/>
                    <a:pt x="5" y="2"/>
                  </a:cubicBezTo>
                  <a:cubicBezTo>
                    <a:pt x="5" y="2"/>
                    <a:pt x="5" y="2"/>
                    <a:pt x="5" y="2"/>
                  </a:cubicBezTo>
                  <a:cubicBezTo>
                    <a:pt x="5" y="2"/>
                    <a:pt x="4" y="2"/>
                    <a:pt x="4" y="2"/>
                  </a:cubicBezTo>
                  <a:cubicBezTo>
                    <a:pt x="4" y="2"/>
                    <a:pt x="0" y="2"/>
                    <a:pt x="0" y="2"/>
                  </a:cubicBezTo>
                  <a:close/>
                  <a:moveTo>
                    <a:pt x="1" y="1"/>
                  </a:moveTo>
                  <a:cubicBezTo>
                    <a:pt x="1" y="1"/>
                    <a:pt x="1" y="1"/>
                    <a:pt x="1" y="1"/>
                  </a:cubicBezTo>
                  <a:cubicBezTo>
                    <a:pt x="4" y="1"/>
                    <a:pt x="4" y="1"/>
                    <a:pt x="4" y="1"/>
                  </a:cubicBezTo>
                  <a:cubicBezTo>
                    <a:pt x="4" y="1"/>
                    <a:pt x="4" y="1"/>
                    <a:pt x="4" y="1"/>
                  </a:cubicBezTo>
                  <a:cubicBezTo>
                    <a:pt x="4" y="1"/>
                    <a:pt x="4" y="1"/>
                    <a:pt x="4" y="1"/>
                  </a:cubicBezTo>
                  <a:cubicBezTo>
                    <a:pt x="3" y="1"/>
                    <a:pt x="2"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01" name="Freeform 634"/>
            <p:cNvSpPr>
              <a:spLocks/>
            </p:cNvSpPr>
            <p:nvPr/>
          </p:nvSpPr>
          <p:spPr bwMode="auto">
            <a:xfrm>
              <a:off x="3543" y="145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0"/>
                    <a:pt x="1" y="0"/>
                  </a:cubicBezTo>
                  <a:cubicBezTo>
                    <a:pt x="1" y="0"/>
                    <a:pt x="1" y="0"/>
                    <a:pt x="1" y="0"/>
                  </a:cubicBezTo>
                  <a:cubicBezTo>
                    <a:pt x="1" y="0"/>
                    <a:pt x="1" y="0"/>
                    <a:pt x="1"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02" name="Freeform 635"/>
            <p:cNvSpPr>
              <a:spLocks/>
            </p:cNvSpPr>
            <p:nvPr/>
          </p:nvSpPr>
          <p:spPr bwMode="auto">
            <a:xfrm>
              <a:off x="3548"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1"/>
                    <a:pt x="0" y="0"/>
                  </a:cubicBezTo>
                  <a:cubicBezTo>
                    <a:pt x="1" y="0"/>
                    <a:pt x="1" y="0"/>
                    <a:pt x="1" y="0"/>
                  </a:cubicBezTo>
                  <a:cubicBezTo>
                    <a:pt x="1" y="0"/>
                    <a:pt x="1" y="1"/>
                    <a:pt x="1" y="1"/>
                  </a:cubicBezTo>
                  <a:cubicBezTo>
                    <a:pt x="1" y="1"/>
                    <a:pt x="0" y="1"/>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03" name="Freeform 636"/>
            <p:cNvSpPr>
              <a:spLocks/>
            </p:cNvSpPr>
            <p:nvPr/>
          </p:nvSpPr>
          <p:spPr bwMode="auto">
            <a:xfrm>
              <a:off x="3553"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0" y="0"/>
                    <a:pt x="0" y="0"/>
                    <a:pt x="1" y="0"/>
                  </a:cubicBezTo>
                  <a:cubicBezTo>
                    <a:pt x="1" y="0"/>
                    <a:pt x="1" y="1"/>
                    <a:pt x="1" y="1"/>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04" name="Freeform 637"/>
            <p:cNvSpPr>
              <a:spLocks/>
            </p:cNvSpPr>
            <p:nvPr/>
          </p:nvSpPr>
          <p:spPr bwMode="auto">
            <a:xfrm>
              <a:off x="3558"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1" y="0"/>
                    <a:pt x="1" y="0"/>
                    <a:pt x="1" y="0"/>
                  </a:cubicBezTo>
                  <a:cubicBezTo>
                    <a:pt x="1" y="0"/>
                    <a:pt x="1" y="0"/>
                    <a:pt x="1" y="1"/>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05" name="Freeform 638"/>
            <p:cNvSpPr>
              <a:spLocks/>
            </p:cNvSpPr>
            <p:nvPr/>
          </p:nvSpPr>
          <p:spPr bwMode="auto">
            <a:xfrm>
              <a:off x="3563" y="1459"/>
              <a:ext cx="2" cy="5"/>
            </a:xfrm>
            <a:custGeom>
              <a:avLst/>
              <a:gdLst>
                <a:gd name="T0" fmla="*/ 1 w 1"/>
                <a:gd name="T1" fmla="*/ 2 h 2"/>
                <a:gd name="T2" fmla="*/ 0 w 1"/>
                <a:gd name="T3" fmla="*/ 2 h 2"/>
                <a:gd name="T4" fmla="*/ 0 w 1"/>
                <a:gd name="T5" fmla="*/ 2 h 2"/>
                <a:gd name="T6" fmla="*/ 1 w 1"/>
                <a:gd name="T7" fmla="*/ 0 h 2"/>
                <a:gd name="T8" fmla="*/ 1 w 1"/>
                <a:gd name="T9" fmla="*/ 0 h 2"/>
                <a:gd name="T10" fmla="*/ 1 w 1"/>
                <a:gd name="T11" fmla="*/ 1 h 2"/>
                <a:gd name="T12" fmla="*/ 1 w 1"/>
                <a:gd name="T13" fmla="*/ 2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0" y="2"/>
                    <a:pt x="0" y="2"/>
                    <a:pt x="0" y="2"/>
                  </a:cubicBezTo>
                  <a:cubicBezTo>
                    <a:pt x="0" y="2"/>
                    <a:pt x="0" y="2"/>
                    <a:pt x="0" y="2"/>
                  </a:cubicBezTo>
                  <a:cubicBezTo>
                    <a:pt x="1" y="0"/>
                    <a:pt x="1" y="0"/>
                    <a:pt x="1" y="0"/>
                  </a:cubicBezTo>
                  <a:cubicBezTo>
                    <a:pt x="1" y="0"/>
                    <a:pt x="1" y="0"/>
                    <a:pt x="1" y="0"/>
                  </a:cubicBezTo>
                  <a:cubicBezTo>
                    <a:pt x="1" y="0"/>
                    <a:pt x="1" y="0"/>
                    <a:pt x="1" y="1"/>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06" name="Freeform 639"/>
            <p:cNvSpPr>
              <a:spLocks/>
            </p:cNvSpPr>
            <p:nvPr/>
          </p:nvSpPr>
          <p:spPr bwMode="auto">
            <a:xfrm>
              <a:off x="3568" y="1459"/>
              <a:ext cx="5" cy="5"/>
            </a:xfrm>
            <a:custGeom>
              <a:avLst/>
              <a:gdLst>
                <a:gd name="T0" fmla="*/ 1 w 2"/>
                <a:gd name="T1" fmla="*/ 2 h 2"/>
                <a:gd name="T2" fmla="*/ 1 w 2"/>
                <a:gd name="T3" fmla="*/ 2 h 2"/>
                <a:gd name="T4" fmla="*/ 0 w 2"/>
                <a:gd name="T5" fmla="*/ 2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2"/>
                  </a:cubicBezTo>
                  <a:cubicBezTo>
                    <a:pt x="1" y="1"/>
                    <a:pt x="1" y="1"/>
                    <a:pt x="1" y="0"/>
                  </a:cubicBezTo>
                  <a:cubicBezTo>
                    <a:pt x="1" y="0"/>
                    <a:pt x="2" y="0"/>
                    <a:pt x="2" y="0"/>
                  </a:cubicBezTo>
                  <a:cubicBezTo>
                    <a:pt x="2" y="0"/>
                    <a:pt x="2" y="0"/>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07" name="Freeform 640"/>
            <p:cNvSpPr>
              <a:spLocks/>
            </p:cNvSpPr>
            <p:nvPr/>
          </p:nvSpPr>
          <p:spPr bwMode="auto">
            <a:xfrm>
              <a:off x="3575" y="1459"/>
              <a:ext cx="5" cy="5"/>
            </a:xfrm>
            <a:custGeom>
              <a:avLst/>
              <a:gdLst>
                <a:gd name="T0" fmla="*/ 1 w 2"/>
                <a:gd name="T1" fmla="*/ 2 h 2"/>
                <a:gd name="T2" fmla="*/ 1 w 2"/>
                <a:gd name="T3" fmla="*/ 2 h 2"/>
                <a:gd name="T4" fmla="*/ 0 w 2"/>
                <a:gd name="T5" fmla="*/ 2 h 2"/>
                <a:gd name="T6" fmla="*/ 1 w 2"/>
                <a:gd name="T7" fmla="*/ 0 h 2"/>
                <a:gd name="T8" fmla="*/ 1 w 2"/>
                <a:gd name="T9" fmla="*/ 0 h 2"/>
                <a:gd name="T10" fmla="*/ 2 w 2"/>
                <a:gd name="T11" fmla="*/ 1 h 2"/>
                <a:gd name="T12" fmla="*/ 1 w 2"/>
                <a:gd name="T13" fmla="*/ 2 h 2"/>
                <a:gd name="T14" fmla="*/ 1 w 2"/>
                <a:gd name="T15" fmla="*/ 2 h 2"/>
                <a:gd name="T16" fmla="*/ 1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1" y="2"/>
                  </a:moveTo>
                  <a:cubicBezTo>
                    <a:pt x="1" y="2"/>
                    <a:pt x="1" y="2"/>
                    <a:pt x="1" y="2"/>
                  </a:cubicBezTo>
                  <a:cubicBezTo>
                    <a:pt x="1" y="2"/>
                    <a:pt x="0" y="2"/>
                    <a:pt x="0" y="2"/>
                  </a:cubicBezTo>
                  <a:cubicBezTo>
                    <a:pt x="1" y="1"/>
                    <a:pt x="1" y="1"/>
                    <a:pt x="1" y="0"/>
                  </a:cubicBezTo>
                  <a:cubicBezTo>
                    <a:pt x="1" y="0"/>
                    <a:pt x="1" y="0"/>
                    <a:pt x="1" y="0"/>
                  </a:cubicBezTo>
                  <a:cubicBezTo>
                    <a:pt x="2" y="0"/>
                    <a:pt x="2" y="1"/>
                    <a:pt x="2" y="1"/>
                  </a:cubicBezTo>
                  <a:cubicBezTo>
                    <a:pt x="1" y="1"/>
                    <a:pt x="1" y="1"/>
                    <a:pt x="1" y="2"/>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08" name="Freeform 641"/>
            <p:cNvSpPr>
              <a:spLocks/>
            </p:cNvSpPr>
            <p:nvPr/>
          </p:nvSpPr>
          <p:spPr bwMode="auto">
            <a:xfrm>
              <a:off x="3582" y="1459"/>
              <a:ext cx="5" cy="5"/>
            </a:xfrm>
            <a:custGeom>
              <a:avLst/>
              <a:gdLst>
                <a:gd name="T0" fmla="*/ 1 w 2"/>
                <a:gd name="T1" fmla="*/ 2 h 2"/>
                <a:gd name="T2" fmla="*/ 1 w 2"/>
                <a:gd name="T3" fmla="*/ 2 h 2"/>
                <a:gd name="T4" fmla="*/ 0 w 2"/>
                <a:gd name="T5" fmla="*/ 2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2"/>
                  </a:cubicBezTo>
                  <a:cubicBezTo>
                    <a:pt x="0" y="1"/>
                    <a:pt x="1" y="0"/>
                    <a:pt x="1" y="0"/>
                  </a:cubicBezTo>
                  <a:cubicBezTo>
                    <a:pt x="1" y="0"/>
                    <a:pt x="2" y="0"/>
                    <a:pt x="2" y="0"/>
                  </a:cubicBezTo>
                  <a:cubicBezTo>
                    <a:pt x="2" y="0"/>
                    <a:pt x="2" y="0"/>
                    <a:pt x="2"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09" name="Freeform 642"/>
            <p:cNvSpPr>
              <a:spLocks/>
            </p:cNvSpPr>
            <p:nvPr/>
          </p:nvSpPr>
          <p:spPr bwMode="auto">
            <a:xfrm>
              <a:off x="3590" y="145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1" y="0"/>
                    <a:pt x="1" y="0"/>
                    <a:pt x="1" y="0"/>
                  </a:cubicBezTo>
                  <a:cubicBezTo>
                    <a:pt x="1" y="0"/>
                    <a:pt x="1" y="0"/>
                    <a:pt x="1" y="0"/>
                  </a:cubicBezTo>
                  <a:cubicBezTo>
                    <a:pt x="1" y="0"/>
                    <a:pt x="1" y="0"/>
                    <a:pt x="1" y="0"/>
                  </a:cubicBezTo>
                  <a:cubicBezTo>
                    <a:pt x="1" y="2"/>
                    <a:pt x="1" y="2"/>
                    <a:pt x="1"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10" name="Freeform 643"/>
            <p:cNvSpPr>
              <a:spLocks/>
            </p:cNvSpPr>
            <p:nvPr/>
          </p:nvSpPr>
          <p:spPr bwMode="auto">
            <a:xfrm>
              <a:off x="3595" y="1459"/>
              <a:ext cx="2" cy="5"/>
            </a:xfrm>
            <a:custGeom>
              <a:avLst/>
              <a:gdLst>
                <a:gd name="T0" fmla="*/ 0 w 1"/>
                <a:gd name="T1" fmla="*/ 2 h 2"/>
                <a:gd name="T2" fmla="*/ 0 w 1"/>
                <a:gd name="T3" fmla="*/ 2 h 2"/>
                <a:gd name="T4" fmla="*/ 0 w 1"/>
                <a:gd name="T5" fmla="*/ 1 h 2"/>
                <a:gd name="T6" fmla="*/ 1 w 1"/>
                <a:gd name="T7" fmla="*/ 1 h 2"/>
                <a:gd name="T8" fmla="*/ 1 w 1"/>
                <a:gd name="T9" fmla="*/ 1 h 2"/>
                <a:gd name="T10" fmla="*/ 0 w 1"/>
                <a:gd name="T11" fmla="*/ 2 h 2"/>
                <a:gd name="T12" fmla="*/ 0 w 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2"/>
                  </a:moveTo>
                  <a:cubicBezTo>
                    <a:pt x="0" y="2"/>
                    <a:pt x="0" y="2"/>
                    <a:pt x="0" y="2"/>
                  </a:cubicBezTo>
                  <a:cubicBezTo>
                    <a:pt x="0" y="1"/>
                    <a:pt x="0" y="1"/>
                    <a:pt x="0" y="1"/>
                  </a:cubicBezTo>
                  <a:cubicBezTo>
                    <a:pt x="0" y="0"/>
                    <a:pt x="1" y="0"/>
                    <a:pt x="1" y="1"/>
                  </a:cubicBezTo>
                  <a:cubicBezTo>
                    <a:pt x="1" y="1"/>
                    <a:pt x="1" y="1"/>
                    <a:pt x="1" y="1"/>
                  </a:cubicBezTo>
                  <a:cubicBezTo>
                    <a:pt x="0" y="1"/>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11" name="Freeform 644"/>
            <p:cNvSpPr>
              <a:spLocks/>
            </p:cNvSpPr>
            <p:nvPr/>
          </p:nvSpPr>
          <p:spPr bwMode="auto">
            <a:xfrm>
              <a:off x="3600"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1"/>
                    <a:pt x="0"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12" name="Freeform 645"/>
            <p:cNvSpPr>
              <a:spLocks/>
            </p:cNvSpPr>
            <p:nvPr/>
          </p:nvSpPr>
          <p:spPr bwMode="auto">
            <a:xfrm>
              <a:off x="3602" y="1459"/>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1" y="1"/>
                    <a:pt x="1" y="0"/>
                  </a:cubicBezTo>
                  <a:cubicBezTo>
                    <a:pt x="1" y="0"/>
                    <a:pt x="1" y="0"/>
                    <a:pt x="1" y="0"/>
                  </a:cubicBezTo>
                  <a:cubicBezTo>
                    <a:pt x="1" y="0"/>
                    <a:pt x="1" y="0"/>
                    <a:pt x="1"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13" name="Freeform 646"/>
            <p:cNvSpPr>
              <a:spLocks/>
            </p:cNvSpPr>
            <p:nvPr/>
          </p:nvSpPr>
          <p:spPr bwMode="auto">
            <a:xfrm>
              <a:off x="3607" y="1459"/>
              <a:ext cx="5" cy="5"/>
            </a:xfrm>
            <a:custGeom>
              <a:avLst/>
              <a:gdLst>
                <a:gd name="T0" fmla="*/ 1 w 2"/>
                <a:gd name="T1" fmla="*/ 2 h 2"/>
                <a:gd name="T2" fmla="*/ 1 w 2"/>
                <a:gd name="T3" fmla="*/ 2 h 2"/>
                <a:gd name="T4" fmla="*/ 0 w 2"/>
                <a:gd name="T5" fmla="*/ 1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0"/>
                    <a:pt x="1" y="0"/>
                  </a:cubicBezTo>
                  <a:cubicBezTo>
                    <a:pt x="1" y="0"/>
                    <a:pt x="2" y="0"/>
                    <a:pt x="2" y="0"/>
                  </a:cubicBezTo>
                  <a:cubicBezTo>
                    <a:pt x="2" y="0"/>
                    <a:pt x="2" y="1"/>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14" name="Freeform 647"/>
            <p:cNvSpPr>
              <a:spLocks/>
            </p:cNvSpPr>
            <p:nvPr/>
          </p:nvSpPr>
          <p:spPr bwMode="auto">
            <a:xfrm>
              <a:off x="3614"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1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1" y="0"/>
                  </a:cubicBezTo>
                  <a:cubicBezTo>
                    <a:pt x="1" y="0"/>
                    <a:pt x="1" y="0"/>
                    <a:pt x="1" y="0"/>
                  </a:cubicBezTo>
                  <a:cubicBezTo>
                    <a:pt x="1" y="0"/>
                    <a:pt x="1" y="1"/>
                    <a:pt x="1" y="1"/>
                  </a:cubicBezTo>
                  <a:cubicBezTo>
                    <a:pt x="0" y="1"/>
                    <a:pt x="0" y="1"/>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15" name="Freeform 648"/>
            <p:cNvSpPr>
              <a:spLocks/>
            </p:cNvSpPr>
            <p:nvPr/>
          </p:nvSpPr>
          <p:spPr bwMode="auto">
            <a:xfrm>
              <a:off x="3619"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1" y="0"/>
                  </a:cubicBezTo>
                  <a:cubicBezTo>
                    <a:pt x="1" y="0"/>
                    <a:pt x="1" y="0"/>
                    <a:pt x="1" y="0"/>
                  </a:cubicBezTo>
                  <a:cubicBezTo>
                    <a:pt x="1"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16" name="Freeform 649"/>
            <p:cNvSpPr>
              <a:spLocks/>
            </p:cNvSpPr>
            <p:nvPr/>
          </p:nvSpPr>
          <p:spPr bwMode="auto">
            <a:xfrm>
              <a:off x="3624"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17" name="Freeform 650"/>
            <p:cNvSpPr>
              <a:spLocks/>
            </p:cNvSpPr>
            <p:nvPr/>
          </p:nvSpPr>
          <p:spPr bwMode="auto">
            <a:xfrm>
              <a:off x="3627" y="1459"/>
              <a:ext cx="5" cy="5"/>
            </a:xfrm>
            <a:custGeom>
              <a:avLst/>
              <a:gdLst>
                <a:gd name="T0" fmla="*/ 1 w 2"/>
                <a:gd name="T1" fmla="*/ 2 h 2"/>
                <a:gd name="T2" fmla="*/ 1 w 2"/>
                <a:gd name="T3" fmla="*/ 2 h 2"/>
                <a:gd name="T4" fmla="*/ 0 w 2"/>
                <a:gd name="T5" fmla="*/ 1 h 2"/>
                <a:gd name="T6" fmla="*/ 2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0"/>
                    <a:pt x="2" y="0"/>
                  </a:cubicBezTo>
                  <a:cubicBezTo>
                    <a:pt x="2" y="0"/>
                    <a:pt x="2" y="0"/>
                    <a:pt x="2"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18" name="Freeform 651"/>
            <p:cNvSpPr>
              <a:spLocks/>
            </p:cNvSpPr>
            <p:nvPr/>
          </p:nvSpPr>
          <p:spPr bwMode="auto">
            <a:xfrm>
              <a:off x="3632" y="1459"/>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1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1"/>
                    <a:pt x="1" y="0"/>
                  </a:cubicBezTo>
                  <a:cubicBezTo>
                    <a:pt x="1" y="0"/>
                    <a:pt x="1" y="0"/>
                    <a:pt x="2" y="0"/>
                  </a:cubicBezTo>
                  <a:cubicBezTo>
                    <a:pt x="2" y="0"/>
                    <a:pt x="2" y="1"/>
                    <a:pt x="2" y="1"/>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19" name="Freeform 652"/>
            <p:cNvSpPr>
              <a:spLocks/>
            </p:cNvSpPr>
            <p:nvPr/>
          </p:nvSpPr>
          <p:spPr bwMode="auto">
            <a:xfrm>
              <a:off x="3637" y="145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1"/>
                    <a:pt x="0" y="1"/>
                  </a:cubicBezTo>
                  <a:cubicBezTo>
                    <a:pt x="1" y="0"/>
                    <a:pt x="1" y="0"/>
                    <a:pt x="1" y="0"/>
                  </a:cubicBezTo>
                  <a:cubicBezTo>
                    <a:pt x="1" y="0"/>
                    <a:pt x="1" y="0"/>
                    <a:pt x="1" y="0"/>
                  </a:cubicBezTo>
                  <a:cubicBezTo>
                    <a:pt x="2" y="0"/>
                    <a:pt x="2" y="0"/>
                    <a:pt x="1" y="0"/>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20" name="Freeform 653"/>
            <p:cNvSpPr>
              <a:spLocks/>
            </p:cNvSpPr>
            <p:nvPr/>
          </p:nvSpPr>
          <p:spPr bwMode="auto">
            <a:xfrm>
              <a:off x="3642" y="1459"/>
              <a:ext cx="4"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2"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21" name="Freeform 654"/>
            <p:cNvSpPr>
              <a:spLocks/>
            </p:cNvSpPr>
            <p:nvPr/>
          </p:nvSpPr>
          <p:spPr bwMode="auto">
            <a:xfrm>
              <a:off x="3560" y="1344"/>
              <a:ext cx="37" cy="52"/>
            </a:xfrm>
            <a:custGeom>
              <a:avLst/>
              <a:gdLst>
                <a:gd name="T0" fmla="*/ 1 w 15"/>
                <a:gd name="T1" fmla="*/ 21 h 21"/>
                <a:gd name="T2" fmla="*/ 0 w 15"/>
                <a:gd name="T3" fmla="*/ 21 h 21"/>
                <a:gd name="T4" fmla="*/ 14 w 15"/>
                <a:gd name="T5" fmla="*/ 0 h 21"/>
                <a:gd name="T6" fmla="*/ 15 w 15"/>
                <a:gd name="T7" fmla="*/ 1 h 21"/>
                <a:gd name="T8" fmla="*/ 1 w 15"/>
                <a:gd name="T9" fmla="*/ 21 h 21"/>
              </a:gdLst>
              <a:ahLst/>
              <a:cxnLst>
                <a:cxn ang="0">
                  <a:pos x="T0" y="T1"/>
                </a:cxn>
                <a:cxn ang="0">
                  <a:pos x="T2" y="T3"/>
                </a:cxn>
                <a:cxn ang="0">
                  <a:pos x="T4" y="T5"/>
                </a:cxn>
                <a:cxn ang="0">
                  <a:pos x="T6" y="T7"/>
                </a:cxn>
                <a:cxn ang="0">
                  <a:pos x="T8" y="T9"/>
                </a:cxn>
              </a:cxnLst>
              <a:rect l="0" t="0" r="r" b="b"/>
              <a:pathLst>
                <a:path w="15" h="21">
                  <a:moveTo>
                    <a:pt x="1" y="21"/>
                  </a:moveTo>
                  <a:cubicBezTo>
                    <a:pt x="0" y="21"/>
                    <a:pt x="0" y="21"/>
                    <a:pt x="0" y="21"/>
                  </a:cubicBezTo>
                  <a:cubicBezTo>
                    <a:pt x="4" y="14"/>
                    <a:pt x="9" y="7"/>
                    <a:pt x="14" y="0"/>
                  </a:cubicBezTo>
                  <a:cubicBezTo>
                    <a:pt x="15" y="1"/>
                    <a:pt x="15" y="1"/>
                    <a:pt x="15" y="1"/>
                  </a:cubicBezTo>
                  <a:cubicBezTo>
                    <a:pt x="10" y="7"/>
                    <a:pt x="5" y="14"/>
                    <a:pt x="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22" name="Freeform 655"/>
            <p:cNvSpPr>
              <a:spLocks/>
            </p:cNvSpPr>
            <p:nvPr/>
          </p:nvSpPr>
          <p:spPr bwMode="auto">
            <a:xfrm>
              <a:off x="3577" y="1344"/>
              <a:ext cx="37" cy="52"/>
            </a:xfrm>
            <a:custGeom>
              <a:avLst/>
              <a:gdLst>
                <a:gd name="T0" fmla="*/ 1 w 15"/>
                <a:gd name="T1" fmla="*/ 21 h 21"/>
                <a:gd name="T2" fmla="*/ 0 w 15"/>
                <a:gd name="T3" fmla="*/ 21 h 21"/>
                <a:gd name="T4" fmla="*/ 14 w 15"/>
                <a:gd name="T5" fmla="*/ 0 h 21"/>
                <a:gd name="T6" fmla="*/ 15 w 15"/>
                <a:gd name="T7" fmla="*/ 1 h 21"/>
                <a:gd name="T8" fmla="*/ 1 w 15"/>
                <a:gd name="T9" fmla="*/ 21 h 21"/>
              </a:gdLst>
              <a:ahLst/>
              <a:cxnLst>
                <a:cxn ang="0">
                  <a:pos x="T0" y="T1"/>
                </a:cxn>
                <a:cxn ang="0">
                  <a:pos x="T2" y="T3"/>
                </a:cxn>
                <a:cxn ang="0">
                  <a:pos x="T4" y="T5"/>
                </a:cxn>
                <a:cxn ang="0">
                  <a:pos x="T6" y="T7"/>
                </a:cxn>
                <a:cxn ang="0">
                  <a:pos x="T8" y="T9"/>
                </a:cxn>
              </a:cxnLst>
              <a:rect l="0" t="0" r="r" b="b"/>
              <a:pathLst>
                <a:path w="15" h="21">
                  <a:moveTo>
                    <a:pt x="1" y="21"/>
                  </a:moveTo>
                  <a:cubicBezTo>
                    <a:pt x="0" y="21"/>
                    <a:pt x="0" y="21"/>
                    <a:pt x="0" y="21"/>
                  </a:cubicBezTo>
                  <a:cubicBezTo>
                    <a:pt x="5" y="14"/>
                    <a:pt x="9" y="7"/>
                    <a:pt x="14" y="0"/>
                  </a:cubicBezTo>
                  <a:cubicBezTo>
                    <a:pt x="15" y="1"/>
                    <a:pt x="15" y="1"/>
                    <a:pt x="15" y="1"/>
                  </a:cubicBezTo>
                  <a:cubicBezTo>
                    <a:pt x="10" y="8"/>
                    <a:pt x="5" y="14"/>
                    <a:pt x="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23" name="Freeform 656"/>
            <p:cNvSpPr>
              <a:spLocks/>
            </p:cNvSpPr>
            <p:nvPr/>
          </p:nvSpPr>
          <p:spPr bwMode="auto">
            <a:xfrm>
              <a:off x="3619" y="1369"/>
              <a:ext cx="20" cy="27"/>
            </a:xfrm>
            <a:custGeom>
              <a:avLst/>
              <a:gdLst>
                <a:gd name="T0" fmla="*/ 1 w 8"/>
                <a:gd name="T1" fmla="*/ 11 h 11"/>
                <a:gd name="T2" fmla="*/ 0 w 8"/>
                <a:gd name="T3" fmla="*/ 11 h 11"/>
                <a:gd name="T4" fmla="*/ 7 w 8"/>
                <a:gd name="T5" fmla="*/ 0 h 11"/>
                <a:gd name="T6" fmla="*/ 8 w 8"/>
                <a:gd name="T7" fmla="*/ 1 h 11"/>
                <a:gd name="T8" fmla="*/ 1 w 8"/>
                <a:gd name="T9" fmla="*/ 11 h 11"/>
              </a:gdLst>
              <a:ahLst/>
              <a:cxnLst>
                <a:cxn ang="0">
                  <a:pos x="T0" y="T1"/>
                </a:cxn>
                <a:cxn ang="0">
                  <a:pos x="T2" y="T3"/>
                </a:cxn>
                <a:cxn ang="0">
                  <a:pos x="T4" y="T5"/>
                </a:cxn>
                <a:cxn ang="0">
                  <a:pos x="T6" y="T7"/>
                </a:cxn>
                <a:cxn ang="0">
                  <a:pos x="T8" y="T9"/>
                </a:cxn>
              </a:cxnLst>
              <a:rect l="0" t="0" r="r" b="b"/>
              <a:pathLst>
                <a:path w="8" h="11">
                  <a:moveTo>
                    <a:pt x="1" y="11"/>
                  </a:moveTo>
                  <a:cubicBezTo>
                    <a:pt x="0" y="11"/>
                    <a:pt x="0" y="11"/>
                    <a:pt x="0" y="11"/>
                  </a:cubicBezTo>
                  <a:cubicBezTo>
                    <a:pt x="3" y="7"/>
                    <a:pt x="5" y="4"/>
                    <a:pt x="7" y="0"/>
                  </a:cubicBezTo>
                  <a:cubicBezTo>
                    <a:pt x="8" y="1"/>
                    <a:pt x="8" y="1"/>
                    <a:pt x="8" y="1"/>
                  </a:cubicBezTo>
                  <a:cubicBezTo>
                    <a:pt x="5" y="4"/>
                    <a:pt x="3" y="8"/>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24" name="Freeform 657"/>
            <p:cNvSpPr>
              <a:spLocks noEditPoints="1"/>
            </p:cNvSpPr>
            <p:nvPr/>
          </p:nvSpPr>
          <p:spPr bwMode="auto">
            <a:xfrm>
              <a:off x="3545" y="1339"/>
              <a:ext cx="101" cy="70"/>
            </a:xfrm>
            <a:custGeom>
              <a:avLst/>
              <a:gdLst>
                <a:gd name="T0" fmla="*/ 1 w 41"/>
                <a:gd name="T1" fmla="*/ 25 h 28"/>
                <a:gd name="T2" fmla="*/ 1 w 41"/>
                <a:gd name="T3" fmla="*/ 10 h 28"/>
                <a:gd name="T4" fmla="*/ 3 w 41"/>
                <a:gd name="T5" fmla="*/ 0 h 28"/>
                <a:gd name="T6" fmla="*/ 9 w 41"/>
                <a:gd name="T7" fmla="*/ 0 h 28"/>
                <a:gd name="T8" fmla="*/ 38 w 41"/>
                <a:gd name="T9" fmla="*/ 0 h 28"/>
                <a:gd name="T10" fmla="*/ 40 w 41"/>
                <a:gd name="T11" fmla="*/ 6 h 28"/>
                <a:gd name="T12" fmla="*/ 40 w 41"/>
                <a:gd name="T13" fmla="*/ 19 h 28"/>
                <a:gd name="T14" fmla="*/ 40 w 41"/>
                <a:gd name="T15" fmla="*/ 26 h 28"/>
                <a:gd name="T16" fmla="*/ 35 w 41"/>
                <a:gd name="T17" fmla="*/ 28 h 28"/>
                <a:gd name="T18" fmla="*/ 32 w 41"/>
                <a:gd name="T19" fmla="*/ 28 h 28"/>
                <a:gd name="T20" fmla="*/ 11 w 41"/>
                <a:gd name="T21" fmla="*/ 28 h 28"/>
                <a:gd name="T22" fmla="*/ 6 w 41"/>
                <a:gd name="T23" fmla="*/ 28 h 28"/>
                <a:gd name="T24" fmla="*/ 3 w 41"/>
                <a:gd name="T25" fmla="*/ 1 h 28"/>
                <a:gd name="T26" fmla="*/ 2 w 41"/>
                <a:gd name="T27" fmla="*/ 1 h 28"/>
                <a:gd name="T28" fmla="*/ 1 w 41"/>
                <a:gd name="T29" fmla="*/ 11 h 28"/>
                <a:gd name="T30" fmla="*/ 6 w 41"/>
                <a:gd name="T31" fmla="*/ 28 h 28"/>
                <a:gd name="T32" fmla="*/ 11 w 41"/>
                <a:gd name="T33" fmla="*/ 27 h 28"/>
                <a:gd name="T34" fmla="*/ 32 w 41"/>
                <a:gd name="T35" fmla="*/ 28 h 28"/>
                <a:gd name="T36" fmla="*/ 35 w 41"/>
                <a:gd name="T37" fmla="*/ 28 h 28"/>
                <a:gd name="T38" fmla="*/ 40 w 41"/>
                <a:gd name="T39" fmla="*/ 26 h 28"/>
                <a:gd name="T40" fmla="*/ 40 w 41"/>
                <a:gd name="T41" fmla="*/ 19 h 28"/>
                <a:gd name="T42" fmla="*/ 40 w 41"/>
                <a:gd name="T43" fmla="*/ 6 h 28"/>
                <a:gd name="T44" fmla="*/ 38 w 41"/>
                <a:gd name="T45" fmla="*/ 1 h 28"/>
                <a:gd name="T46" fmla="*/ 9 w 41"/>
                <a:gd name="T47" fmla="*/ 1 h 28"/>
                <a:gd name="T48" fmla="*/ 7 w 41"/>
                <a:gd name="T49" fmla="*/ 24 h 28"/>
                <a:gd name="T50" fmla="*/ 3 w 41"/>
                <a:gd name="T51" fmla="*/ 23 h 28"/>
                <a:gd name="T52" fmla="*/ 3 w 41"/>
                <a:gd name="T53" fmla="*/ 9 h 28"/>
                <a:gd name="T54" fmla="*/ 4 w 41"/>
                <a:gd name="T55" fmla="*/ 2 h 28"/>
                <a:gd name="T56" fmla="*/ 38 w 41"/>
                <a:gd name="T57" fmla="*/ 3 h 28"/>
                <a:gd name="T58" fmla="*/ 38 w 41"/>
                <a:gd name="T59" fmla="*/ 5 h 28"/>
                <a:gd name="T60" fmla="*/ 38 w 41"/>
                <a:gd name="T61" fmla="*/ 24 h 28"/>
                <a:gd name="T62" fmla="*/ 7 w 41"/>
                <a:gd name="T63" fmla="*/ 24 h 28"/>
                <a:gd name="T64" fmla="*/ 7 w 41"/>
                <a:gd name="T65" fmla="*/ 23 h 28"/>
                <a:gd name="T66" fmla="*/ 12 w 41"/>
                <a:gd name="T67" fmla="*/ 23 h 28"/>
                <a:gd name="T68" fmla="*/ 37 w 41"/>
                <a:gd name="T69" fmla="*/ 5 h 28"/>
                <a:gd name="T70" fmla="*/ 37 w 41"/>
                <a:gd name="T71" fmla="*/ 3 h 28"/>
                <a:gd name="T72" fmla="*/ 4 w 41"/>
                <a:gd name="T73" fmla="*/ 3 h 28"/>
                <a:gd name="T74" fmla="*/ 4 w 41"/>
                <a:gd name="T75" fmla="*/ 9 h 28"/>
                <a:gd name="T76" fmla="*/ 4 w 41"/>
                <a:gd name="T77" fmla="*/ 2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 h="28">
                  <a:moveTo>
                    <a:pt x="6" y="28"/>
                  </a:moveTo>
                  <a:cubicBezTo>
                    <a:pt x="5" y="28"/>
                    <a:pt x="1" y="28"/>
                    <a:pt x="1" y="25"/>
                  </a:cubicBezTo>
                  <a:cubicBezTo>
                    <a:pt x="1" y="11"/>
                    <a:pt x="1" y="11"/>
                    <a:pt x="1" y="11"/>
                  </a:cubicBezTo>
                  <a:cubicBezTo>
                    <a:pt x="1" y="11"/>
                    <a:pt x="1" y="10"/>
                    <a:pt x="1" y="10"/>
                  </a:cubicBezTo>
                  <a:cubicBezTo>
                    <a:pt x="0" y="6"/>
                    <a:pt x="0" y="2"/>
                    <a:pt x="2" y="1"/>
                  </a:cubicBezTo>
                  <a:cubicBezTo>
                    <a:pt x="2" y="0"/>
                    <a:pt x="2" y="0"/>
                    <a:pt x="3" y="0"/>
                  </a:cubicBezTo>
                  <a:cubicBezTo>
                    <a:pt x="4" y="0"/>
                    <a:pt x="5" y="0"/>
                    <a:pt x="6" y="0"/>
                  </a:cubicBezTo>
                  <a:cubicBezTo>
                    <a:pt x="7" y="0"/>
                    <a:pt x="8" y="0"/>
                    <a:pt x="9" y="0"/>
                  </a:cubicBezTo>
                  <a:cubicBezTo>
                    <a:pt x="10" y="0"/>
                    <a:pt x="11" y="0"/>
                    <a:pt x="12" y="0"/>
                  </a:cubicBezTo>
                  <a:cubicBezTo>
                    <a:pt x="38" y="0"/>
                    <a:pt x="38" y="0"/>
                    <a:pt x="38" y="0"/>
                  </a:cubicBezTo>
                  <a:cubicBezTo>
                    <a:pt x="39" y="0"/>
                    <a:pt x="39" y="0"/>
                    <a:pt x="40" y="1"/>
                  </a:cubicBezTo>
                  <a:cubicBezTo>
                    <a:pt x="41" y="2"/>
                    <a:pt x="41" y="4"/>
                    <a:pt x="40" y="6"/>
                  </a:cubicBezTo>
                  <a:cubicBezTo>
                    <a:pt x="40" y="6"/>
                    <a:pt x="40" y="7"/>
                    <a:pt x="40" y="7"/>
                  </a:cubicBezTo>
                  <a:cubicBezTo>
                    <a:pt x="40" y="19"/>
                    <a:pt x="40" y="19"/>
                    <a:pt x="40" y="19"/>
                  </a:cubicBezTo>
                  <a:cubicBezTo>
                    <a:pt x="40" y="19"/>
                    <a:pt x="40" y="20"/>
                    <a:pt x="40" y="21"/>
                  </a:cubicBezTo>
                  <a:cubicBezTo>
                    <a:pt x="40" y="23"/>
                    <a:pt x="40" y="24"/>
                    <a:pt x="40" y="26"/>
                  </a:cubicBezTo>
                  <a:cubicBezTo>
                    <a:pt x="40" y="26"/>
                    <a:pt x="40" y="27"/>
                    <a:pt x="40" y="27"/>
                  </a:cubicBezTo>
                  <a:cubicBezTo>
                    <a:pt x="39" y="28"/>
                    <a:pt x="37" y="28"/>
                    <a:pt x="35" y="28"/>
                  </a:cubicBezTo>
                  <a:cubicBezTo>
                    <a:pt x="34" y="28"/>
                    <a:pt x="34" y="28"/>
                    <a:pt x="34" y="28"/>
                  </a:cubicBezTo>
                  <a:cubicBezTo>
                    <a:pt x="33" y="28"/>
                    <a:pt x="33" y="28"/>
                    <a:pt x="32" y="28"/>
                  </a:cubicBezTo>
                  <a:cubicBezTo>
                    <a:pt x="29" y="28"/>
                    <a:pt x="25" y="28"/>
                    <a:pt x="22" y="28"/>
                  </a:cubicBezTo>
                  <a:cubicBezTo>
                    <a:pt x="18" y="28"/>
                    <a:pt x="15" y="28"/>
                    <a:pt x="11" y="28"/>
                  </a:cubicBezTo>
                  <a:cubicBezTo>
                    <a:pt x="11" y="28"/>
                    <a:pt x="10" y="28"/>
                    <a:pt x="9" y="28"/>
                  </a:cubicBezTo>
                  <a:cubicBezTo>
                    <a:pt x="8" y="28"/>
                    <a:pt x="7" y="28"/>
                    <a:pt x="6" y="28"/>
                  </a:cubicBezTo>
                  <a:close/>
                  <a:moveTo>
                    <a:pt x="6" y="1"/>
                  </a:moveTo>
                  <a:cubicBezTo>
                    <a:pt x="5" y="1"/>
                    <a:pt x="4" y="1"/>
                    <a:pt x="3" y="1"/>
                  </a:cubicBezTo>
                  <a:cubicBezTo>
                    <a:pt x="3" y="1"/>
                    <a:pt x="3" y="1"/>
                    <a:pt x="3" y="1"/>
                  </a:cubicBezTo>
                  <a:cubicBezTo>
                    <a:pt x="3" y="1"/>
                    <a:pt x="2" y="1"/>
                    <a:pt x="2" y="1"/>
                  </a:cubicBezTo>
                  <a:cubicBezTo>
                    <a:pt x="1" y="3"/>
                    <a:pt x="1" y="7"/>
                    <a:pt x="1" y="10"/>
                  </a:cubicBezTo>
                  <a:cubicBezTo>
                    <a:pt x="1" y="10"/>
                    <a:pt x="1" y="11"/>
                    <a:pt x="1" y="11"/>
                  </a:cubicBezTo>
                  <a:cubicBezTo>
                    <a:pt x="1" y="25"/>
                    <a:pt x="1" y="25"/>
                    <a:pt x="1" y="25"/>
                  </a:cubicBezTo>
                  <a:cubicBezTo>
                    <a:pt x="1" y="27"/>
                    <a:pt x="3" y="28"/>
                    <a:pt x="6" y="28"/>
                  </a:cubicBezTo>
                  <a:cubicBezTo>
                    <a:pt x="7" y="28"/>
                    <a:pt x="8" y="28"/>
                    <a:pt x="9" y="28"/>
                  </a:cubicBezTo>
                  <a:cubicBezTo>
                    <a:pt x="10" y="27"/>
                    <a:pt x="11" y="27"/>
                    <a:pt x="11" y="27"/>
                  </a:cubicBezTo>
                  <a:cubicBezTo>
                    <a:pt x="15" y="27"/>
                    <a:pt x="18" y="27"/>
                    <a:pt x="22" y="28"/>
                  </a:cubicBezTo>
                  <a:cubicBezTo>
                    <a:pt x="25" y="28"/>
                    <a:pt x="29" y="28"/>
                    <a:pt x="32" y="28"/>
                  </a:cubicBezTo>
                  <a:cubicBezTo>
                    <a:pt x="33" y="28"/>
                    <a:pt x="33" y="28"/>
                    <a:pt x="34" y="28"/>
                  </a:cubicBezTo>
                  <a:cubicBezTo>
                    <a:pt x="34" y="28"/>
                    <a:pt x="34" y="28"/>
                    <a:pt x="35" y="28"/>
                  </a:cubicBezTo>
                  <a:cubicBezTo>
                    <a:pt x="37" y="28"/>
                    <a:pt x="39" y="28"/>
                    <a:pt x="39" y="27"/>
                  </a:cubicBezTo>
                  <a:cubicBezTo>
                    <a:pt x="40" y="26"/>
                    <a:pt x="40" y="26"/>
                    <a:pt x="40" y="26"/>
                  </a:cubicBezTo>
                  <a:cubicBezTo>
                    <a:pt x="40" y="24"/>
                    <a:pt x="40" y="23"/>
                    <a:pt x="40" y="21"/>
                  </a:cubicBezTo>
                  <a:cubicBezTo>
                    <a:pt x="40" y="20"/>
                    <a:pt x="40" y="19"/>
                    <a:pt x="40" y="19"/>
                  </a:cubicBezTo>
                  <a:cubicBezTo>
                    <a:pt x="40" y="7"/>
                    <a:pt x="40" y="7"/>
                    <a:pt x="40" y="7"/>
                  </a:cubicBezTo>
                  <a:cubicBezTo>
                    <a:pt x="40" y="7"/>
                    <a:pt x="40" y="6"/>
                    <a:pt x="40" y="6"/>
                  </a:cubicBezTo>
                  <a:cubicBezTo>
                    <a:pt x="40" y="4"/>
                    <a:pt x="40" y="2"/>
                    <a:pt x="39" y="1"/>
                  </a:cubicBezTo>
                  <a:cubicBezTo>
                    <a:pt x="39" y="1"/>
                    <a:pt x="38" y="1"/>
                    <a:pt x="38" y="1"/>
                  </a:cubicBezTo>
                  <a:cubicBezTo>
                    <a:pt x="12" y="1"/>
                    <a:pt x="12" y="1"/>
                    <a:pt x="12" y="1"/>
                  </a:cubicBezTo>
                  <a:cubicBezTo>
                    <a:pt x="11" y="1"/>
                    <a:pt x="10" y="1"/>
                    <a:pt x="9" y="1"/>
                  </a:cubicBezTo>
                  <a:cubicBezTo>
                    <a:pt x="8" y="1"/>
                    <a:pt x="7" y="1"/>
                    <a:pt x="6" y="1"/>
                  </a:cubicBezTo>
                  <a:close/>
                  <a:moveTo>
                    <a:pt x="7" y="24"/>
                  </a:moveTo>
                  <a:cubicBezTo>
                    <a:pt x="6" y="24"/>
                    <a:pt x="5" y="24"/>
                    <a:pt x="5" y="24"/>
                  </a:cubicBezTo>
                  <a:cubicBezTo>
                    <a:pt x="4" y="24"/>
                    <a:pt x="3" y="24"/>
                    <a:pt x="3" y="23"/>
                  </a:cubicBezTo>
                  <a:cubicBezTo>
                    <a:pt x="3" y="10"/>
                    <a:pt x="3" y="10"/>
                    <a:pt x="3" y="10"/>
                  </a:cubicBezTo>
                  <a:cubicBezTo>
                    <a:pt x="3" y="10"/>
                    <a:pt x="3" y="9"/>
                    <a:pt x="3" y="9"/>
                  </a:cubicBezTo>
                  <a:cubicBezTo>
                    <a:pt x="3" y="6"/>
                    <a:pt x="3" y="4"/>
                    <a:pt x="3" y="3"/>
                  </a:cubicBezTo>
                  <a:cubicBezTo>
                    <a:pt x="4" y="3"/>
                    <a:pt x="4" y="2"/>
                    <a:pt x="4" y="2"/>
                  </a:cubicBezTo>
                  <a:cubicBezTo>
                    <a:pt x="37" y="2"/>
                    <a:pt x="37" y="2"/>
                    <a:pt x="37" y="2"/>
                  </a:cubicBezTo>
                  <a:cubicBezTo>
                    <a:pt x="37" y="2"/>
                    <a:pt x="38" y="3"/>
                    <a:pt x="38" y="3"/>
                  </a:cubicBezTo>
                  <a:cubicBezTo>
                    <a:pt x="38" y="3"/>
                    <a:pt x="38" y="4"/>
                    <a:pt x="38" y="5"/>
                  </a:cubicBezTo>
                  <a:cubicBezTo>
                    <a:pt x="38" y="5"/>
                    <a:pt x="38" y="5"/>
                    <a:pt x="38" y="5"/>
                  </a:cubicBezTo>
                  <a:cubicBezTo>
                    <a:pt x="38" y="23"/>
                    <a:pt x="38" y="23"/>
                    <a:pt x="38" y="23"/>
                  </a:cubicBezTo>
                  <a:cubicBezTo>
                    <a:pt x="38" y="23"/>
                    <a:pt x="38" y="24"/>
                    <a:pt x="38" y="24"/>
                  </a:cubicBezTo>
                  <a:cubicBezTo>
                    <a:pt x="11" y="24"/>
                    <a:pt x="11" y="24"/>
                    <a:pt x="11" y="24"/>
                  </a:cubicBezTo>
                  <a:cubicBezTo>
                    <a:pt x="10" y="24"/>
                    <a:pt x="9" y="24"/>
                    <a:pt x="7" y="24"/>
                  </a:cubicBezTo>
                  <a:close/>
                  <a:moveTo>
                    <a:pt x="4" y="23"/>
                  </a:moveTo>
                  <a:cubicBezTo>
                    <a:pt x="4" y="23"/>
                    <a:pt x="5" y="23"/>
                    <a:pt x="7" y="23"/>
                  </a:cubicBezTo>
                  <a:cubicBezTo>
                    <a:pt x="9" y="23"/>
                    <a:pt x="10" y="23"/>
                    <a:pt x="11" y="23"/>
                  </a:cubicBezTo>
                  <a:cubicBezTo>
                    <a:pt x="12" y="23"/>
                    <a:pt x="12" y="23"/>
                    <a:pt x="12" y="23"/>
                  </a:cubicBezTo>
                  <a:cubicBezTo>
                    <a:pt x="37" y="23"/>
                    <a:pt x="37" y="23"/>
                    <a:pt x="37" y="23"/>
                  </a:cubicBezTo>
                  <a:cubicBezTo>
                    <a:pt x="37" y="5"/>
                    <a:pt x="37" y="5"/>
                    <a:pt x="37" y="5"/>
                  </a:cubicBezTo>
                  <a:cubicBezTo>
                    <a:pt x="37" y="5"/>
                    <a:pt x="37" y="5"/>
                    <a:pt x="37" y="4"/>
                  </a:cubicBezTo>
                  <a:cubicBezTo>
                    <a:pt x="37" y="4"/>
                    <a:pt x="37" y="3"/>
                    <a:pt x="37" y="3"/>
                  </a:cubicBezTo>
                  <a:cubicBezTo>
                    <a:pt x="33" y="3"/>
                    <a:pt x="33" y="3"/>
                    <a:pt x="33" y="3"/>
                  </a:cubicBezTo>
                  <a:cubicBezTo>
                    <a:pt x="4" y="3"/>
                    <a:pt x="4" y="3"/>
                    <a:pt x="4" y="3"/>
                  </a:cubicBezTo>
                  <a:cubicBezTo>
                    <a:pt x="4" y="3"/>
                    <a:pt x="4" y="3"/>
                    <a:pt x="4" y="3"/>
                  </a:cubicBezTo>
                  <a:cubicBezTo>
                    <a:pt x="3" y="4"/>
                    <a:pt x="4" y="7"/>
                    <a:pt x="4" y="9"/>
                  </a:cubicBezTo>
                  <a:cubicBezTo>
                    <a:pt x="4" y="9"/>
                    <a:pt x="4" y="10"/>
                    <a:pt x="4" y="10"/>
                  </a:cubicBezTo>
                  <a:lnTo>
                    <a:pt x="4"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25" name="Freeform 658"/>
            <p:cNvSpPr>
              <a:spLocks/>
            </p:cNvSpPr>
            <p:nvPr/>
          </p:nvSpPr>
          <p:spPr bwMode="auto">
            <a:xfrm>
              <a:off x="3570" y="1411"/>
              <a:ext cx="54" cy="18"/>
            </a:xfrm>
            <a:custGeom>
              <a:avLst/>
              <a:gdLst>
                <a:gd name="T0" fmla="*/ 1 w 22"/>
                <a:gd name="T1" fmla="*/ 7 h 7"/>
                <a:gd name="T2" fmla="*/ 0 w 22"/>
                <a:gd name="T3" fmla="*/ 7 h 7"/>
                <a:gd name="T4" fmla="*/ 0 w 22"/>
                <a:gd name="T5" fmla="*/ 6 h 7"/>
                <a:gd name="T6" fmla="*/ 0 w 22"/>
                <a:gd name="T7" fmla="*/ 5 h 7"/>
                <a:gd name="T8" fmla="*/ 2 w 22"/>
                <a:gd name="T9" fmla="*/ 5 h 7"/>
                <a:gd name="T10" fmla="*/ 2 w 22"/>
                <a:gd name="T11" fmla="*/ 5 h 7"/>
                <a:gd name="T12" fmla="*/ 4 w 22"/>
                <a:gd name="T13" fmla="*/ 5 h 7"/>
                <a:gd name="T14" fmla="*/ 5 w 22"/>
                <a:gd name="T15" fmla="*/ 4 h 7"/>
                <a:gd name="T16" fmla="*/ 5 w 22"/>
                <a:gd name="T17" fmla="*/ 4 h 7"/>
                <a:gd name="T18" fmla="*/ 5 w 22"/>
                <a:gd name="T19" fmla="*/ 2 h 7"/>
                <a:gd name="T20" fmla="*/ 5 w 22"/>
                <a:gd name="T21" fmla="*/ 1 h 7"/>
                <a:gd name="T22" fmla="*/ 5 w 22"/>
                <a:gd name="T23" fmla="*/ 0 h 7"/>
                <a:gd name="T24" fmla="*/ 6 w 22"/>
                <a:gd name="T25" fmla="*/ 1 h 7"/>
                <a:gd name="T26" fmla="*/ 6 w 22"/>
                <a:gd name="T27" fmla="*/ 2 h 7"/>
                <a:gd name="T28" fmla="*/ 6 w 22"/>
                <a:gd name="T29" fmla="*/ 4 h 7"/>
                <a:gd name="T30" fmla="*/ 6 w 22"/>
                <a:gd name="T31" fmla="*/ 5 h 7"/>
                <a:gd name="T32" fmla="*/ 4 w 22"/>
                <a:gd name="T33" fmla="*/ 5 h 7"/>
                <a:gd name="T34" fmla="*/ 3 w 22"/>
                <a:gd name="T35" fmla="*/ 6 h 7"/>
                <a:gd name="T36" fmla="*/ 2 w 22"/>
                <a:gd name="T37" fmla="*/ 6 h 7"/>
                <a:gd name="T38" fmla="*/ 0 w 22"/>
                <a:gd name="T39" fmla="*/ 6 h 7"/>
                <a:gd name="T40" fmla="*/ 0 w 22"/>
                <a:gd name="T41" fmla="*/ 6 h 7"/>
                <a:gd name="T42" fmla="*/ 0 w 22"/>
                <a:gd name="T43" fmla="*/ 7 h 7"/>
                <a:gd name="T44" fmla="*/ 1 w 22"/>
                <a:gd name="T45" fmla="*/ 7 h 7"/>
                <a:gd name="T46" fmla="*/ 21 w 22"/>
                <a:gd name="T47" fmla="*/ 7 h 7"/>
                <a:gd name="T48" fmla="*/ 21 w 22"/>
                <a:gd name="T49" fmla="*/ 6 h 7"/>
                <a:gd name="T50" fmla="*/ 20 w 22"/>
                <a:gd name="T51" fmla="*/ 5 h 7"/>
                <a:gd name="T52" fmla="*/ 16 w 22"/>
                <a:gd name="T53" fmla="*/ 5 h 7"/>
                <a:gd name="T54" fmla="*/ 15 w 22"/>
                <a:gd name="T55" fmla="*/ 5 h 7"/>
                <a:gd name="T56" fmla="*/ 15 w 22"/>
                <a:gd name="T57" fmla="*/ 3 h 7"/>
                <a:gd name="T58" fmla="*/ 15 w 22"/>
                <a:gd name="T59" fmla="*/ 3 h 7"/>
                <a:gd name="T60" fmla="*/ 15 w 22"/>
                <a:gd name="T61" fmla="*/ 3 h 7"/>
                <a:gd name="T62" fmla="*/ 15 w 22"/>
                <a:gd name="T63" fmla="*/ 1 h 7"/>
                <a:gd name="T64" fmla="*/ 16 w 22"/>
                <a:gd name="T65" fmla="*/ 0 h 7"/>
                <a:gd name="T66" fmla="*/ 16 w 22"/>
                <a:gd name="T67" fmla="*/ 1 h 7"/>
                <a:gd name="T68" fmla="*/ 16 w 22"/>
                <a:gd name="T69" fmla="*/ 3 h 7"/>
                <a:gd name="T70" fmla="*/ 16 w 22"/>
                <a:gd name="T71" fmla="*/ 3 h 7"/>
                <a:gd name="T72" fmla="*/ 16 w 22"/>
                <a:gd name="T73" fmla="*/ 3 h 7"/>
                <a:gd name="T74" fmla="*/ 16 w 22"/>
                <a:gd name="T75" fmla="*/ 4 h 7"/>
                <a:gd name="T76" fmla="*/ 16 w 22"/>
                <a:gd name="T77" fmla="*/ 4 h 7"/>
                <a:gd name="T78" fmla="*/ 20 w 22"/>
                <a:gd name="T79" fmla="*/ 4 h 7"/>
                <a:gd name="T80" fmla="*/ 22 w 22"/>
                <a:gd name="T81" fmla="*/ 6 h 7"/>
                <a:gd name="T82" fmla="*/ 21 w 22"/>
                <a:gd name="T83" fmla="*/ 7 h 7"/>
                <a:gd name="T84" fmla="*/ 1 w 22"/>
                <a:gd name="T85" fmla="*/ 7 h 7"/>
                <a:gd name="T86" fmla="*/ 1 w 22"/>
                <a:gd name="T8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 h="7">
                  <a:moveTo>
                    <a:pt x="1" y="7"/>
                  </a:moveTo>
                  <a:cubicBezTo>
                    <a:pt x="0" y="7"/>
                    <a:pt x="0" y="7"/>
                    <a:pt x="0" y="7"/>
                  </a:cubicBezTo>
                  <a:cubicBezTo>
                    <a:pt x="0" y="7"/>
                    <a:pt x="0" y="7"/>
                    <a:pt x="0" y="6"/>
                  </a:cubicBezTo>
                  <a:cubicBezTo>
                    <a:pt x="0" y="6"/>
                    <a:pt x="0" y="5"/>
                    <a:pt x="0" y="5"/>
                  </a:cubicBezTo>
                  <a:cubicBezTo>
                    <a:pt x="0" y="5"/>
                    <a:pt x="1" y="5"/>
                    <a:pt x="2" y="5"/>
                  </a:cubicBezTo>
                  <a:cubicBezTo>
                    <a:pt x="2" y="5"/>
                    <a:pt x="2" y="5"/>
                    <a:pt x="2" y="5"/>
                  </a:cubicBezTo>
                  <a:cubicBezTo>
                    <a:pt x="3" y="5"/>
                    <a:pt x="3" y="5"/>
                    <a:pt x="4" y="5"/>
                  </a:cubicBezTo>
                  <a:cubicBezTo>
                    <a:pt x="4" y="5"/>
                    <a:pt x="5" y="5"/>
                    <a:pt x="5" y="4"/>
                  </a:cubicBezTo>
                  <a:cubicBezTo>
                    <a:pt x="5" y="4"/>
                    <a:pt x="5" y="4"/>
                    <a:pt x="5" y="4"/>
                  </a:cubicBezTo>
                  <a:cubicBezTo>
                    <a:pt x="5" y="3"/>
                    <a:pt x="5" y="3"/>
                    <a:pt x="5" y="2"/>
                  </a:cubicBezTo>
                  <a:cubicBezTo>
                    <a:pt x="5" y="2"/>
                    <a:pt x="5" y="1"/>
                    <a:pt x="5" y="1"/>
                  </a:cubicBezTo>
                  <a:cubicBezTo>
                    <a:pt x="5" y="1"/>
                    <a:pt x="5" y="0"/>
                    <a:pt x="5" y="0"/>
                  </a:cubicBezTo>
                  <a:cubicBezTo>
                    <a:pt x="6" y="0"/>
                    <a:pt x="6" y="1"/>
                    <a:pt x="6" y="1"/>
                  </a:cubicBezTo>
                  <a:cubicBezTo>
                    <a:pt x="6" y="1"/>
                    <a:pt x="6" y="2"/>
                    <a:pt x="6" y="2"/>
                  </a:cubicBezTo>
                  <a:cubicBezTo>
                    <a:pt x="6" y="3"/>
                    <a:pt x="6" y="3"/>
                    <a:pt x="6" y="4"/>
                  </a:cubicBezTo>
                  <a:cubicBezTo>
                    <a:pt x="6" y="4"/>
                    <a:pt x="6" y="5"/>
                    <a:pt x="6" y="5"/>
                  </a:cubicBezTo>
                  <a:cubicBezTo>
                    <a:pt x="5" y="5"/>
                    <a:pt x="4" y="5"/>
                    <a:pt x="4" y="5"/>
                  </a:cubicBezTo>
                  <a:cubicBezTo>
                    <a:pt x="3" y="5"/>
                    <a:pt x="3" y="5"/>
                    <a:pt x="3" y="6"/>
                  </a:cubicBezTo>
                  <a:cubicBezTo>
                    <a:pt x="2" y="6"/>
                    <a:pt x="2" y="6"/>
                    <a:pt x="2" y="6"/>
                  </a:cubicBezTo>
                  <a:cubicBezTo>
                    <a:pt x="1" y="5"/>
                    <a:pt x="1" y="5"/>
                    <a:pt x="0" y="6"/>
                  </a:cubicBezTo>
                  <a:cubicBezTo>
                    <a:pt x="0" y="6"/>
                    <a:pt x="0" y="6"/>
                    <a:pt x="0" y="6"/>
                  </a:cubicBezTo>
                  <a:cubicBezTo>
                    <a:pt x="0" y="6"/>
                    <a:pt x="0" y="6"/>
                    <a:pt x="0" y="7"/>
                  </a:cubicBezTo>
                  <a:cubicBezTo>
                    <a:pt x="0" y="7"/>
                    <a:pt x="1" y="7"/>
                    <a:pt x="1" y="7"/>
                  </a:cubicBezTo>
                  <a:cubicBezTo>
                    <a:pt x="21" y="7"/>
                    <a:pt x="21" y="7"/>
                    <a:pt x="21" y="7"/>
                  </a:cubicBezTo>
                  <a:cubicBezTo>
                    <a:pt x="21" y="6"/>
                    <a:pt x="21" y="6"/>
                    <a:pt x="21" y="6"/>
                  </a:cubicBezTo>
                  <a:cubicBezTo>
                    <a:pt x="20" y="6"/>
                    <a:pt x="20" y="5"/>
                    <a:pt x="20" y="5"/>
                  </a:cubicBezTo>
                  <a:cubicBezTo>
                    <a:pt x="16" y="5"/>
                    <a:pt x="16" y="5"/>
                    <a:pt x="16" y="5"/>
                  </a:cubicBezTo>
                  <a:cubicBezTo>
                    <a:pt x="16" y="5"/>
                    <a:pt x="16" y="5"/>
                    <a:pt x="15" y="5"/>
                  </a:cubicBezTo>
                  <a:cubicBezTo>
                    <a:pt x="15" y="5"/>
                    <a:pt x="15" y="4"/>
                    <a:pt x="15" y="3"/>
                  </a:cubicBezTo>
                  <a:cubicBezTo>
                    <a:pt x="15" y="3"/>
                    <a:pt x="15" y="3"/>
                    <a:pt x="15" y="3"/>
                  </a:cubicBezTo>
                  <a:cubicBezTo>
                    <a:pt x="15" y="3"/>
                    <a:pt x="15" y="3"/>
                    <a:pt x="15" y="3"/>
                  </a:cubicBezTo>
                  <a:cubicBezTo>
                    <a:pt x="15" y="2"/>
                    <a:pt x="15" y="1"/>
                    <a:pt x="15" y="1"/>
                  </a:cubicBezTo>
                  <a:cubicBezTo>
                    <a:pt x="15" y="1"/>
                    <a:pt x="15" y="0"/>
                    <a:pt x="16" y="0"/>
                  </a:cubicBezTo>
                  <a:cubicBezTo>
                    <a:pt x="16" y="0"/>
                    <a:pt x="16" y="1"/>
                    <a:pt x="16" y="1"/>
                  </a:cubicBezTo>
                  <a:cubicBezTo>
                    <a:pt x="16" y="1"/>
                    <a:pt x="16" y="2"/>
                    <a:pt x="16" y="3"/>
                  </a:cubicBezTo>
                  <a:cubicBezTo>
                    <a:pt x="16" y="3"/>
                    <a:pt x="16" y="3"/>
                    <a:pt x="16" y="3"/>
                  </a:cubicBezTo>
                  <a:cubicBezTo>
                    <a:pt x="16" y="3"/>
                    <a:pt x="16" y="3"/>
                    <a:pt x="16" y="3"/>
                  </a:cubicBezTo>
                  <a:cubicBezTo>
                    <a:pt x="16" y="4"/>
                    <a:pt x="16" y="4"/>
                    <a:pt x="16" y="4"/>
                  </a:cubicBezTo>
                  <a:cubicBezTo>
                    <a:pt x="16" y="4"/>
                    <a:pt x="16" y="4"/>
                    <a:pt x="16" y="4"/>
                  </a:cubicBezTo>
                  <a:cubicBezTo>
                    <a:pt x="20" y="4"/>
                    <a:pt x="20" y="4"/>
                    <a:pt x="20" y="4"/>
                  </a:cubicBezTo>
                  <a:cubicBezTo>
                    <a:pt x="21" y="4"/>
                    <a:pt x="22" y="6"/>
                    <a:pt x="22" y="6"/>
                  </a:cubicBezTo>
                  <a:cubicBezTo>
                    <a:pt x="22" y="7"/>
                    <a:pt x="21" y="7"/>
                    <a:pt x="21" y="7"/>
                  </a:cubicBezTo>
                  <a:cubicBezTo>
                    <a:pt x="1" y="7"/>
                    <a:pt x="1" y="7"/>
                    <a:pt x="1" y="7"/>
                  </a:cubicBezTo>
                  <a:cubicBezTo>
                    <a:pt x="1" y="7"/>
                    <a:pt x="1"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26" name="Freeform 659"/>
            <p:cNvSpPr>
              <a:spLocks/>
            </p:cNvSpPr>
            <p:nvPr/>
          </p:nvSpPr>
          <p:spPr bwMode="auto">
            <a:xfrm>
              <a:off x="3548" y="1401"/>
              <a:ext cx="98" cy="13"/>
            </a:xfrm>
            <a:custGeom>
              <a:avLst/>
              <a:gdLst>
                <a:gd name="T0" fmla="*/ 13 w 40"/>
                <a:gd name="T1" fmla="*/ 5 h 5"/>
                <a:gd name="T2" fmla="*/ 4 w 40"/>
                <a:gd name="T3" fmla="*/ 5 h 5"/>
                <a:gd name="T4" fmla="*/ 1 w 40"/>
                <a:gd name="T5" fmla="*/ 4 h 5"/>
                <a:gd name="T6" fmla="*/ 0 w 40"/>
                <a:gd name="T7" fmla="*/ 1 h 5"/>
                <a:gd name="T8" fmla="*/ 0 w 40"/>
                <a:gd name="T9" fmla="*/ 0 h 5"/>
                <a:gd name="T10" fmla="*/ 1 w 40"/>
                <a:gd name="T11" fmla="*/ 1 h 5"/>
                <a:gd name="T12" fmla="*/ 1 w 40"/>
                <a:gd name="T13" fmla="*/ 4 h 5"/>
                <a:gd name="T14" fmla="*/ 4 w 40"/>
                <a:gd name="T15" fmla="*/ 4 h 5"/>
                <a:gd name="T16" fmla="*/ 37 w 40"/>
                <a:gd name="T17" fmla="*/ 4 h 5"/>
                <a:gd name="T18" fmla="*/ 38 w 40"/>
                <a:gd name="T19" fmla="*/ 4 h 5"/>
                <a:gd name="T20" fmla="*/ 39 w 40"/>
                <a:gd name="T21" fmla="*/ 1 h 5"/>
                <a:gd name="T22" fmla="*/ 39 w 40"/>
                <a:gd name="T23" fmla="*/ 1 h 5"/>
                <a:gd name="T24" fmla="*/ 40 w 40"/>
                <a:gd name="T25" fmla="*/ 1 h 5"/>
                <a:gd name="T26" fmla="*/ 39 w 40"/>
                <a:gd name="T27" fmla="*/ 4 h 5"/>
                <a:gd name="T28" fmla="*/ 37 w 40"/>
                <a:gd name="T29" fmla="*/ 5 h 5"/>
                <a:gd name="T30" fmla="*/ 13 w 40"/>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5">
                  <a:moveTo>
                    <a:pt x="13" y="5"/>
                  </a:moveTo>
                  <a:cubicBezTo>
                    <a:pt x="10" y="5"/>
                    <a:pt x="7" y="5"/>
                    <a:pt x="4" y="5"/>
                  </a:cubicBezTo>
                  <a:cubicBezTo>
                    <a:pt x="2" y="5"/>
                    <a:pt x="1" y="5"/>
                    <a:pt x="1" y="4"/>
                  </a:cubicBezTo>
                  <a:cubicBezTo>
                    <a:pt x="0" y="3"/>
                    <a:pt x="0" y="2"/>
                    <a:pt x="0" y="1"/>
                  </a:cubicBezTo>
                  <a:cubicBezTo>
                    <a:pt x="0" y="1"/>
                    <a:pt x="0" y="0"/>
                    <a:pt x="0" y="0"/>
                  </a:cubicBezTo>
                  <a:cubicBezTo>
                    <a:pt x="0" y="0"/>
                    <a:pt x="1" y="1"/>
                    <a:pt x="1" y="1"/>
                  </a:cubicBezTo>
                  <a:cubicBezTo>
                    <a:pt x="1" y="2"/>
                    <a:pt x="1" y="3"/>
                    <a:pt x="1" y="4"/>
                  </a:cubicBezTo>
                  <a:cubicBezTo>
                    <a:pt x="2" y="4"/>
                    <a:pt x="2" y="4"/>
                    <a:pt x="4" y="4"/>
                  </a:cubicBezTo>
                  <a:cubicBezTo>
                    <a:pt x="15" y="4"/>
                    <a:pt x="34" y="4"/>
                    <a:pt x="37" y="4"/>
                  </a:cubicBezTo>
                  <a:cubicBezTo>
                    <a:pt x="37" y="4"/>
                    <a:pt x="38" y="4"/>
                    <a:pt x="38" y="4"/>
                  </a:cubicBezTo>
                  <a:cubicBezTo>
                    <a:pt x="39" y="3"/>
                    <a:pt x="39" y="2"/>
                    <a:pt x="39" y="1"/>
                  </a:cubicBezTo>
                  <a:cubicBezTo>
                    <a:pt x="39" y="1"/>
                    <a:pt x="39" y="1"/>
                    <a:pt x="39" y="1"/>
                  </a:cubicBezTo>
                  <a:cubicBezTo>
                    <a:pt x="39" y="1"/>
                    <a:pt x="39" y="1"/>
                    <a:pt x="40" y="1"/>
                  </a:cubicBezTo>
                  <a:cubicBezTo>
                    <a:pt x="40" y="2"/>
                    <a:pt x="40" y="4"/>
                    <a:pt x="39" y="4"/>
                  </a:cubicBezTo>
                  <a:cubicBezTo>
                    <a:pt x="38" y="5"/>
                    <a:pt x="38" y="5"/>
                    <a:pt x="37" y="5"/>
                  </a:cubicBezTo>
                  <a:cubicBezTo>
                    <a:pt x="34" y="5"/>
                    <a:pt x="23" y="5"/>
                    <a:pt x="1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27" name="Freeform 660"/>
            <p:cNvSpPr>
              <a:spLocks/>
            </p:cNvSpPr>
            <p:nvPr/>
          </p:nvSpPr>
          <p:spPr bwMode="auto">
            <a:xfrm>
              <a:off x="3550" y="1409"/>
              <a:ext cx="3"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28" name="Freeform 661"/>
            <p:cNvSpPr>
              <a:spLocks/>
            </p:cNvSpPr>
            <p:nvPr/>
          </p:nvSpPr>
          <p:spPr bwMode="auto">
            <a:xfrm>
              <a:off x="3553" y="1409"/>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1"/>
                    <a:pt x="0" y="1"/>
                  </a:cubicBezTo>
                  <a:cubicBezTo>
                    <a:pt x="0" y="1"/>
                    <a:pt x="1" y="0"/>
                    <a:pt x="1" y="0"/>
                  </a:cubicBezTo>
                  <a:cubicBezTo>
                    <a:pt x="1" y="0"/>
                    <a:pt x="2"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29" name="Freeform 662"/>
            <p:cNvSpPr>
              <a:spLocks/>
            </p:cNvSpPr>
            <p:nvPr/>
          </p:nvSpPr>
          <p:spPr bwMode="auto">
            <a:xfrm>
              <a:off x="3558" y="140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0"/>
                    <a:pt x="0" y="0"/>
                  </a:cubicBezTo>
                  <a:cubicBezTo>
                    <a:pt x="1" y="0"/>
                    <a:pt x="1" y="0"/>
                    <a:pt x="1" y="0"/>
                  </a:cubicBezTo>
                  <a:cubicBezTo>
                    <a:pt x="1" y="0"/>
                    <a:pt x="1" y="0"/>
                    <a:pt x="1" y="0"/>
                  </a:cubicBezTo>
                  <a:cubicBezTo>
                    <a:pt x="1" y="1"/>
                    <a:pt x="0" y="1"/>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30" name="Freeform 663"/>
            <p:cNvSpPr>
              <a:spLocks/>
            </p:cNvSpPr>
            <p:nvPr/>
          </p:nvSpPr>
          <p:spPr bwMode="auto">
            <a:xfrm>
              <a:off x="3560"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1" y="0"/>
                    <a:pt x="1" y="0"/>
                  </a:cubicBezTo>
                  <a:cubicBezTo>
                    <a:pt x="1" y="0"/>
                    <a:pt x="2" y="0"/>
                    <a:pt x="1" y="0"/>
                  </a:cubicBezTo>
                  <a:cubicBezTo>
                    <a:pt x="1" y="1"/>
                    <a:pt x="1" y="1"/>
                    <a:pt x="1"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31" name="Freeform 664"/>
            <p:cNvSpPr>
              <a:spLocks/>
            </p:cNvSpPr>
            <p:nvPr/>
          </p:nvSpPr>
          <p:spPr bwMode="auto">
            <a:xfrm>
              <a:off x="3563" y="1409"/>
              <a:ext cx="5" cy="5"/>
            </a:xfrm>
            <a:custGeom>
              <a:avLst/>
              <a:gdLst>
                <a:gd name="T0" fmla="*/ 1 w 2"/>
                <a:gd name="T1" fmla="*/ 2 h 2"/>
                <a:gd name="T2" fmla="*/ 1 w 2"/>
                <a:gd name="T3" fmla="*/ 2 h 2"/>
                <a:gd name="T4" fmla="*/ 1 w 2"/>
                <a:gd name="T5" fmla="*/ 1 h 2"/>
                <a:gd name="T6" fmla="*/ 2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1" y="1"/>
                  </a:cubicBezTo>
                  <a:cubicBezTo>
                    <a:pt x="1" y="1"/>
                    <a:pt x="1" y="0"/>
                    <a:pt x="2" y="0"/>
                  </a:cubicBezTo>
                  <a:cubicBezTo>
                    <a:pt x="2" y="0"/>
                    <a:pt x="2" y="0"/>
                    <a:pt x="2"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32" name="Freeform 665"/>
            <p:cNvSpPr>
              <a:spLocks/>
            </p:cNvSpPr>
            <p:nvPr/>
          </p:nvSpPr>
          <p:spPr bwMode="auto">
            <a:xfrm>
              <a:off x="3568" y="1406"/>
              <a:ext cx="5" cy="8"/>
            </a:xfrm>
            <a:custGeom>
              <a:avLst/>
              <a:gdLst>
                <a:gd name="T0" fmla="*/ 1 w 2"/>
                <a:gd name="T1" fmla="*/ 3 h 3"/>
                <a:gd name="T2" fmla="*/ 0 w 2"/>
                <a:gd name="T3" fmla="*/ 3 h 3"/>
                <a:gd name="T4" fmla="*/ 0 w 2"/>
                <a:gd name="T5" fmla="*/ 3 h 3"/>
                <a:gd name="T6" fmla="*/ 2 w 2"/>
                <a:gd name="T7" fmla="*/ 1 h 3"/>
                <a:gd name="T8" fmla="*/ 2 w 2"/>
                <a:gd name="T9" fmla="*/ 1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0" y="3"/>
                    <a:pt x="0" y="3"/>
                  </a:cubicBezTo>
                  <a:cubicBezTo>
                    <a:pt x="0" y="3"/>
                    <a:pt x="0" y="3"/>
                    <a:pt x="0" y="3"/>
                  </a:cubicBezTo>
                  <a:cubicBezTo>
                    <a:pt x="2" y="1"/>
                    <a:pt x="2" y="1"/>
                    <a:pt x="2" y="1"/>
                  </a:cubicBezTo>
                  <a:cubicBezTo>
                    <a:pt x="2" y="0"/>
                    <a:pt x="2" y="0"/>
                    <a:pt x="2" y="1"/>
                  </a:cubicBezTo>
                  <a:cubicBezTo>
                    <a:pt x="2" y="1"/>
                    <a:pt x="2"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33" name="Freeform 666"/>
            <p:cNvSpPr>
              <a:spLocks/>
            </p:cNvSpPr>
            <p:nvPr/>
          </p:nvSpPr>
          <p:spPr bwMode="auto">
            <a:xfrm>
              <a:off x="3573" y="1409"/>
              <a:ext cx="4"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 name="T16" fmla="*/ 1 w 2"/>
                <a:gd name="T17" fmla="*/ 2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2"/>
                    <a:pt x="0" y="2"/>
                  </a:cubicBezTo>
                  <a:cubicBezTo>
                    <a:pt x="0" y="2"/>
                    <a:pt x="0" y="1"/>
                    <a:pt x="0" y="1"/>
                  </a:cubicBezTo>
                  <a:cubicBezTo>
                    <a:pt x="1" y="0"/>
                    <a:pt x="1" y="0"/>
                    <a:pt x="1" y="0"/>
                  </a:cubicBezTo>
                  <a:cubicBezTo>
                    <a:pt x="1" y="0"/>
                    <a:pt x="2" y="0"/>
                    <a:pt x="2" y="0"/>
                  </a:cubicBezTo>
                  <a:cubicBezTo>
                    <a:pt x="2" y="0"/>
                    <a:pt x="2" y="0"/>
                    <a:pt x="2" y="0"/>
                  </a:cubicBezTo>
                  <a:cubicBezTo>
                    <a:pt x="1" y="2"/>
                    <a:pt x="1" y="2"/>
                    <a:pt x="1" y="2"/>
                  </a:cubicBezTo>
                  <a:cubicBezTo>
                    <a:pt x="1" y="2"/>
                    <a:pt x="1" y="2"/>
                    <a:pt x="1" y="2"/>
                  </a:cubicBezTo>
                  <a:cubicBezTo>
                    <a:pt x="1" y="2"/>
                    <a:pt x="1" y="2"/>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34" name="Freeform 667"/>
            <p:cNvSpPr>
              <a:spLocks/>
            </p:cNvSpPr>
            <p:nvPr/>
          </p:nvSpPr>
          <p:spPr bwMode="auto">
            <a:xfrm>
              <a:off x="3577" y="1409"/>
              <a:ext cx="5" cy="5"/>
            </a:xfrm>
            <a:custGeom>
              <a:avLst/>
              <a:gdLst>
                <a:gd name="T0" fmla="*/ 0 w 2"/>
                <a:gd name="T1" fmla="*/ 2 h 2"/>
                <a:gd name="T2" fmla="*/ 0 w 2"/>
                <a:gd name="T3" fmla="*/ 2 h 2"/>
                <a:gd name="T4" fmla="*/ 0 w 2"/>
                <a:gd name="T5" fmla="*/ 2 h 2"/>
                <a:gd name="T6" fmla="*/ 0 w 2"/>
                <a:gd name="T7" fmla="*/ 1 h 2"/>
                <a:gd name="T8" fmla="*/ 0 w 2"/>
                <a:gd name="T9" fmla="*/ 1 h 2"/>
                <a:gd name="T10" fmla="*/ 1 w 2"/>
                <a:gd name="T11" fmla="*/ 0 h 2"/>
                <a:gd name="T12" fmla="*/ 2 w 2"/>
                <a:gd name="T13" fmla="*/ 0 h 2"/>
                <a:gd name="T14" fmla="*/ 2 w 2"/>
                <a:gd name="T15" fmla="*/ 0 h 2"/>
                <a:gd name="T16" fmla="*/ 1 w 2"/>
                <a:gd name="T17" fmla="*/ 2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2"/>
                    <a:pt x="0" y="2"/>
                  </a:cubicBezTo>
                  <a:cubicBezTo>
                    <a:pt x="0" y="2"/>
                    <a:pt x="0" y="2"/>
                    <a:pt x="0" y="2"/>
                  </a:cubicBezTo>
                  <a:cubicBezTo>
                    <a:pt x="0" y="1"/>
                    <a:pt x="0" y="1"/>
                    <a:pt x="0" y="1"/>
                  </a:cubicBezTo>
                  <a:cubicBezTo>
                    <a:pt x="0" y="1"/>
                    <a:pt x="0" y="1"/>
                    <a:pt x="0" y="1"/>
                  </a:cubicBezTo>
                  <a:cubicBezTo>
                    <a:pt x="0" y="1"/>
                    <a:pt x="1" y="0"/>
                    <a:pt x="1" y="0"/>
                  </a:cubicBezTo>
                  <a:cubicBezTo>
                    <a:pt x="1" y="0"/>
                    <a:pt x="1"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35" name="Freeform 668"/>
            <p:cNvSpPr>
              <a:spLocks/>
            </p:cNvSpPr>
            <p:nvPr/>
          </p:nvSpPr>
          <p:spPr bwMode="auto">
            <a:xfrm>
              <a:off x="3580" y="1406"/>
              <a:ext cx="7" cy="8"/>
            </a:xfrm>
            <a:custGeom>
              <a:avLst/>
              <a:gdLst>
                <a:gd name="T0" fmla="*/ 1 w 3"/>
                <a:gd name="T1" fmla="*/ 3 h 3"/>
                <a:gd name="T2" fmla="*/ 1 w 3"/>
                <a:gd name="T3" fmla="*/ 3 h 3"/>
                <a:gd name="T4" fmla="*/ 1 w 3"/>
                <a:gd name="T5" fmla="*/ 3 h 3"/>
                <a:gd name="T6" fmla="*/ 2 w 3"/>
                <a:gd name="T7" fmla="*/ 1 h 3"/>
                <a:gd name="T8" fmla="*/ 2 w 3"/>
                <a:gd name="T9" fmla="*/ 1 h 3"/>
                <a:gd name="T10" fmla="*/ 2 w 3"/>
                <a:gd name="T11" fmla="*/ 1 h 3"/>
                <a:gd name="T12" fmla="*/ 3 w 3"/>
                <a:gd name="T13" fmla="*/ 1 h 3"/>
                <a:gd name="T14" fmla="*/ 2 w 3"/>
                <a:gd name="T15" fmla="*/ 2 h 3"/>
                <a:gd name="T16" fmla="*/ 1 w 3"/>
                <a:gd name="T17" fmla="*/ 3 h 3"/>
                <a:gd name="T18" fmla="*/ 1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1" y="3"/>
                  </a:moveTo>
                  <a:cubicBezTo>
                    <a:pt x="1" y="3"/>
                    <a:pt x="1" y="3"/>
                    <a:pt x="1" y="3"/>
                  </a:cubicBezTo>
                  <a:cubicBezTo>
                    <a:pt x="0" y="3"/>
                    <a:pt x="0" y="3"/>
                    <a:pt x="1" y="3"/>
                  </a:cubicBezTo>
                  <a:cubicBezTo>
                    <a:pt x="2" y="1"/>
                    <a:pt x="2" y="1"/>
                    <a:pt x="2" y="1"/>
                  </a:cubicBezTo>
                  <a:cubicBezTo>
                    <a:pt x="2" y="1"/>
                    <a:pt x="2" y="1"/>
                    <a:pt x="2" y="1"/>
                  </a:cubicBezTo>
                  <a:cubicBezTo>
                    <a:pt x="2" y="0"/>
                    <a:pt x="2" y="0"/>
                    <a:pt x="2" y="1"/>
                  </a:cubicBezTo>
                  <a:cubicBezTo>
                    <a:pt x="3" y="1"/>
                    <a:pt x="3" y="1"/>
                    <a:pt x="3" y="1"/>
                  </a:cubicBezTo>
                  <a:cubicBezTo>
                    <a:pt x="2" y="1"/>
                    <a:pt x="2" y="1"/>
                    <a:pt x="2" y="2"/>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36" name="Freeform 669"/>
            <p:cNvSpPr>
              <a:spLocks/>
            </p:cNvSpPr>
            <p:nvPr/>
          </p:nvSpPr>
          <p:spPr bwMode="auto">
            <a:xfrm>
              <a:off x="3587" y="1406"/>
              <a:ext cx="5" cy="8"/>
            </a:xfrm>
            <a:custGeom>
              <a:avLst/>
              <a:gdLst>
                <a:gd name="T0" fmla="*/ 1 w 2"/>
                <a:gd name="T1" fmla="*/ 3 h 3"/>
                <a:gd name="T2" fmla="*/ 0 w 2"/>
                <a:gd name="T3" fmla="*/ 3 h 3"/>
                <a:gd name="T4" fmla="*/ 0 w 2"/>
                <a:gd name="T5" fmla="*/ 2 h 3"/>
                <a:gd name="T6" fmla="*/ 1 w 2"/>
                <a:gd name="T7" fmla="*/ 1 h 3"/>
                <a:gd name="T8" fmla="*/ 2 w 2"/>
                <a:gd name="T9" fmla="*/ 1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0" y="3"/>
                  </a:cubicBezTo>
                  <a:cubicBezTo>
                    <a:pt x="0" y="3"/>
                    <a:pt x="0" y="2"/>
                    <a:pt x="0" y="2"/>
                  </a:cubicBezTo>
                  <a:cubicBezTo>
                    <a:pt x="1" y="2"/>
                    <a:pt x="1" y="1"/>
                    <a:pt x="1" y="1"/>
                  </a:cubicBezTo>
                  <a:cubicBezTo>
                    <a:pt x="1" y="1"/>
                    <a:pt x="2" y="0"/>
                    <a:pt x="2" y="1"/>
                  </a:cubicBezTo>
                  <a:cubicBezTo>
                    <a:pt x="2" y="1"/>
                    <a:pt x="2" y="1"/>
                    <a:pt x="2" y="1"/>
                  </a:cubicBezTo>
                  <a:cubicBezTo>
                    <a:pt x="2" y="2"/>
                    <a:pt x="1" y="2"/>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37" name="Freeform 670"/>
            <p:cNvSpPr>
              <a:spLocks/>
            </p:cNvSpPr>
            <p:nvPr/>
          </p:nvSpPr>
          <p:spPr bwMode="auto">
            <a:xfrm>
              <a:off x="3592" y="1406"/>
              <a:ext cx="5" cy="8"/>
            </a:xfrm>
            <a:custGeom>
              <a:avLst/>
              <a:gdLst>
                <a:gd name="T0" fmla="*/ 0 w 2"/>
                <a:gd name="T1" fmla="*/ 3 h 3"/>
                <a:gd name="T2" fmla="*/ 0 w 2"/>
                <a:gd name="T3" fmla="*/ 3 h 3"/>
                <a:gd name="T4" fmla="*/ 0 w 2"/>
                <a:gd name="T5" fmla="*/ 2 h 3"/>
                <a:gd name="T6" fmla="*/ 1 w 2"/>
                <a:gd name="T7" fmla="*/ 1 h 3"/>
                <a:gd name="T8" fmla="*/ 1 w 2"/>
                <a:gd name="T9" fmla="*/ 1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0" y="2"/>
                    <a:pt x="1" y="1"/>
                    <a:pt x="1" y="1"/>
                  </a:cubicBezTo>
                  <a:cubicBezTo>
                    <a:pt x="1" y="1"/>
                    <a:pt x="1" y="0"/>
                    <a:pt x="1" y="1"/>
                  </a:cubicBezTo>
                  <a:cubicBezTo>
                    <a:pt x="2" y="1"/>
                    <a:pt x="2" y="1"/>
                    <a:pt x="2" y="1"/>
                  </a:cubicBezTo>
                  <a:cubicBezTo>
                    <a:pt x="1" y="2"/>
                    <a:pt x="1" y="2"/>
                    <a:pt x="1"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38" name="Freeform 671"/>
            <p:cNvSpPr>
              <a:spLocks/>
            </p:cNvSpPr>
            <p:nvPr/>
          </p:nvSpPr>
          <p:spPr bwMode="auto">
            <a:xfrm>
              <a:off x="3595" y="1409"/>
              <a:ext cx="5" cy="5"/>
            </a:xfrm>
            <a:custGeom>
              <a:avLst/>
              <a:gdLst>
                <a:gd name="T0" fmla="*/ 0 w 2"/>
                <a:gd name="T1" fmla="*/ 2 h 2"/>
                <a:gd name="T2" fmla="*/ 0 w 2"/>
                <a:gd name="T3" fmla="*/ 2 h 2"/>
                <a:gd name="T4" fmla="*/ 0 w 2"/>
                <a:gd name="T5" fmla="*/ 2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1"/>
                    <a:pt x="1" y="0"/>
                  </a:cubicBezTo>
                  <a:cubicBezTo>
                    <a:pt x="1" y="0"/>
                    <a:pt x="1" y="0"/>
                    <a:pt x="1" y="0"/>
                  </a:cubicBezTo>
                  <a:cubicBezTo>
                    <a:pt x="1" y="0"/>
                    <a:pt x="2" y="0"/>
                    <a:pt x="1"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39" name="Freeform 672"/>
            <p:cNvSpPr>
              <a:spLocks/>
            </p:cNvSpPr>
            <p:nvPr/>
          </p:nvSpPr>
          <p:spPr bwMode="auto">
            <a:xfrm>
              <a:off x="3597" y="1409"/>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40" name="Freeform 673"/>
            <p:cNvSpPr>
              <a:spLocks/>
            </p:cNvSpPr>
            <p:nvPr/>
          </p:nvSpPr>
          <p:spPr bwMode="auto">
            <a:xfrm>
              <a:off x="3600" y="1409"/>
              <a:ext cx="5" cy="5"/>
            </a:xfrm>
            <a:custGeom>
              <a:avLst/>
              <a:gdLst>
                <a:gd name="T0" fmla="*/ 1 w 2"/>
                <a:gd name="T1" fmla="*/ 2 h 2"/>
                <a:gd name="T2" fmla="*/ 1 w 2"/>
                <a:gd name="T3" fmla="*/ 2 h 2"/>
                <a:gd name="T4" fmla="*/ 1 w 2"/>
                <a:gd name="T5" fmla="*/ 1 h 2"/>
                <a:gd name="T6" fmla="*/ 2 w 2"/>
                <a:gd name="T7" fmla="*/ 0 h 2"/>
                <a:gd name="T8" fmla="*/ 2 w 2"/>
                <a:gd name="T9" fmla="*/ 0 h 2"/>
                <a:gd name="T10" fmla="*/ 2 w 2"/>
                <a:gd name="T11" fmla="*/ 0 h 2"/>
                <a:gd name="T12" fmla="*/ 2 w 2"/>
                <a:gd name="T13" fmla="*/ 0 h 2"/>
                <a:gd name="T14" fmla="*/ 2 w 2"/>
                <a:gd name="T15" fmla="*/ 0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1" y="2"/>
                    <a:pt x="1" y="2"/>
                  </a:cubicBezTo>
                  <a:cubicBezTo>
                    <a:pt x="0" y="2"/>
                    <a:pt x="0" y="2"/>
                    <a:pt x="1" y="1"/>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41" name="Freeform 674"/>
            <p:cNvSpPr>
              <a:spLocks/>
            </p:cNvSpPr>
            <p:nvPr/>
          </p:nvSpPr>
          <p:spPr bwMode="auto">
            <a:xfrm>
              <a:off x="3605"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1" y="0"/>
                    <a:pt x="1" y="0"/>
                    <a:pt x="1" y="0"/>
                  </a:cubicBezTo>
                  <a:cubicBezTo>
                    <a:pt x="1" y="0"/>
                    <a:pt x="1" y="0"/>
                    <a:pt x="1" y="0"/>
                  </a:cubicBezTo>
                  <a:cubicBezTo>
                    <a:pt x="1" y="0"/>
                    <a:pt x="1" y="0"/>
                    <a:pt x="1" y="0"/>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42" name="Freeform 675"/>
            <p:cNvSpPr>
              <a:spLocks/>
            </p:cNvSpPr>
            <p:nvPr/>
          </p:nvSpPr>
          <p:spPr bwMode="auto">
            <a:xfrm>
              <a:off x="3607" y="1409"/>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43" name="Freeform 676"/>
            <p:cNvSpPr>
              <a:spLocks/>
            </p:cNvSpPr>
            <p:nvPr/>
          </p:nvSpPr>
          <p:spPr bwMode="auto">
            <a:xfrm>
              <a:off x="3612" y="1409"/>
              <a:ext cx="5" cy="5"/>
            </a:xfrm>
            <a:custGeom>
              <a:avLst/>
              <a:gdLst>
                <a:gd name="T0" fmla="*/ 1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0" y="2"/>
                  </a:cubicBezTo>
                  <a:cubicBezTo>
                    <a:pt x="0" y="2"/>
                    <a:pt x="0" y="1"/>
                    <a:pt x="0" y="1"/>
                  </a:cubicBezTo>
                  <a:cubicBezTo>
                    <a:pt x="1" y="0"/>
                    <a:pt x="1" y="0"/>
                    <a:pt x="1" y="0"/>
                  </a:cubicBezTo>
                  <a:cubicBezTo>
                    <a:pt x="1" y="0"/>
                    <a:pt x="1" y="0"/>
                    <a:pt x="2" y="0"/>
                  </a:cubicBezTo>
                  <a:cubicBezTo>
                    <a:pt x="2" y="0"/>
                    <a:pt x="2" y="0"/>
                    <a:pt x="2" y="0"/>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44" name="Freeform 677"/>
            <p:cNvSpPr>
              <a:spLocks/>
            </p:cNvSpPr>
            <p:nvPr/>
          </p:nvSpPr>
          <p:spPr bwMode="auto">
            <a:xfrm>
              <a:off x="3617"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0" y="0"/>
                    <a:pt x="1" y="0"/>
                  </a:cubicBezTo>
                  <a:cubicBezTo>
                    <a:pt x="1" y="0"/>
                    <a:pt x="1" y="0"/>
                    <a:pt x="1" y="0"/>
                  </a:cubicBezTo>
                  <a:cubicBezTo>
                    <a:pt x="2"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45" name="Freeform 678"/>
            <p:cNvSpPr>
              <a:spLocks/>
            </p:cNvSpPr>
            <p:nvPr/>
          </p:nvSpPr>
          <p:spPr bwMode="auto">
            <a:xfrm>
              <a:off x="3622"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46" name="Freeform 679"/>
            <p:cNvSpPr>
              <a:spLocks/>
            </p:cNvSpPr>
            <p:nvPr/>
          </p:nvSpPr>
          <p:spPr bwMode="auto">
            <a:xfrm>
              <a:off x="3627"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0" y="1"/>
                    <a:pt x="0" y="1"/>
                  </a:cubicBezTo>
                  <a:cubicBezTo>
                    <a:pt x="0"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47" name="Freeform 680"/>
            <p:cNvSpPr>
              <a:spLocks/>
            </p:cNvSpPr>
            <p:nvPr/>
          </p:nvSpPr>
          <p:spPr bwMode="auto">
            <a:xfrm>
              <a:off x="3629"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1"/>
                    <a:pt x="0" y="1"/>
                    <a:pt x="0" y="1"/>
                  </a:cubicBezTo>
                  <a:cubicBezTo>
                    <a:pt x="0" y="1"/>
                    <a:pt x="1" y="0"/>
                    <a:pt x="1" y="0"/>
                  </a:cubicBezTo>
                  <a:cubicBezTo>
                    <a:pt x="1" y="0"/>
                    <a:pt x="1" y="0"/>
                    <a:pt x="1" y="0"/>
                  </a:cubicBezTo>
                  <a:cubicBezTo>
                    <a:pt x="2" y="0"/>
                    <a:pt x="2" y="0"/>
                    <a:pt x="1" y="0"/>
                  </a:cubicBezTo>
                  <a:cubicBezTo>
                    <a:pt x="1" y="1"/>
                    <a:pt x="1" y="1"/>
                    <a:pt x="1" y="1"/>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48" name="Freeform 681"/>
            <p:cNvSpPr>
              <a:spLocks/>
            </p:cNvSpPr>
            <p:nvPr/>
          </p:nvSpPr>
          <p:spPr bwMode="auto">
            <a:xfrm>
              <a:off x="3634" y="140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49" name="Freeform 682"/>
            <p:cNvSpPr>
              <a:spLocks/>
            </p:cNvSpPr>
            <p:nvPr/>
          </p:nvSpPr>
          <p:spPr bwMode="auto">
            <a:xfrm>
              <a:off x="3637" y="1406"/>
              <a:ext cx="5" cy="8"/>
            </a:xfrm>
            <a:custGeom>
              <a:avLst/>
              <a:gdLst>
                <a:gd name="T0" fmla="*/ 1 w 2"/>
                <a:gd name="T1" fmla="*/ 3 h 3"/>
                <a:gd name="T2" fmla="*/ 1 w 2"/>
                <a:gd name="T3" fmla="*/ 3 h 3"/>
                <a:gd name="T4" fmla="*/ 1 w 2"/>
                <a:gd name="T5" fmla="*/ 2 h 3"/>
                <a:gd name="T6" fmla="*/ 1 w 2"/>
                <a:gd name="T7" fmla="*/ 0 h 3"/>
                <a:gd name="T8" fmla="*/ 2 w 2"/>
                <a:gd name="T9" fmla="*/ 0 h 3"/>
                <a:gd name="T10" fmla="*/ 2 w 2"/>
                <a:gd name="T11" fmla="*/ 1 h 3"/>
                <a:gd name="T12" fmla="*/ 1 w 2"/>
                <a:gd name="T13" fmla="*/ 2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1" y="3"/>
                  </a:cubicBezTo>
                  <a:cubicBezTo>
                    <a:pt x="1" y="2"/>
                    <a:pt x="0" y="2"/>
                    <a:pt x="1" y="2"/>
                  </a:cubicBezTo>
                  <a:cubicBezTo>
                    <a:pt x="1" y="2"/>
                    <a:pt x="1" y="1"/>
                    <a:pt x="1" y="0"/>
                  </a:cubicBezTo>
                  <a:cubicBezTo>
                    <a:pt x="2" y="0"/>
                    <a:pt x="2" y="0"/>
                    <a:pt x="2" y="0"/>
                  </a:cubicBezTo>
                  <a:cubicBezTo>
                    <a:pt x="2" y="1"/>
                    <a:pt x="2" y="1"/>
                    <a:pt x="2" y="1"/>
                  </a:cubicBezTo>
                  <a:cubicBezTo>
                    <a:pt x="2" y="1"/>
                    <a:pt x="1" y="2"/>
                    <a:pt x="1" y="2"/>
                  </a:cubicBezTo>
                  <a:cubicBezTo>
                    <a:pt x="1" y="2"/>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50" name="Freeform 683"/>
            <p:cNvSpPr>
              <a:spLocks/>
            </p:cNvSpPr>
            <p:nvPr/>
          </p:nvSpPr>
          <p:spPr bwMode="auto">
            <a:xfrm>
              <a:off x="3570" y="1426"/>
              <a:ext cx="54" cy="8"/>
            </a:xfrm>
            <a:custGeom>
              <a:avLst/>
              <a:gdLst>
                <a:gd name="T0" fmla="*/ 2 w 22"/>
                <a:gd name="T1" fmla="*/ 3 h 3"/>
                <a:gd name="T2" fmla="*/ 0 w 22"/>
                <a:gd name="T3" fmla="*/ 3 h 3"/>
                <a:gd name="T4" fmla="*/ 0 w 22"/>
                <a:gd name="T5" fmla="*/ 2 h 3"/>
                <a:gd name="T6" fmla="*/ 0 w 22"/>
                <a:gd name="T7" fmla="*/ 0 h 3"/>
                <a:gd name="T8" fmla="*/ 0 w 22"/>
                <a:gd name="T9" fmla="*/ 0 h 3"/>
                <a:gd name="T10" fmla="*/ 0 w 22"/>
                <a:gd name="T11" fmla="*/ 0 h 3"/>
                <a:gd name="T12" fmla="*/ 0 w 22"/>
                <a:gd name="T13" fmla="*/ 2 h 3"/>
                <a:gd name="T14" fmla="*/ 2 w 22"/>
                <a:gd name="T15" fmla="*/ 2 h 3"/>
                <a:gd name="T16" fmla="*/ 3 w 22"/>
                <a:gd name="T17" fmla="*/ 2 h 3"/>
                <a:gd name="T18" fmla="*/ 9 w 22"/>
                <a:gd name="T19" fmla="*/ 2 h 3"/>
                <a:gd name="T20" fmla="*/ 19 w 22"/>
                <a:gd name="T21" fmla="*/ 2 h 3"/>
                <a:gd name="T22" fmla="*/ 21 w 22"/>
                <a:gd name="T23" fmla="*/ 2 h 3"/>
                <a:gd name="T24" fmla="*/ 21 w 22"/>
                <a:gd name="T25" fmla="*/ 1 h 3"/>
                <a:gd name="T26" fmla="*/ 21 w 22"/>
                <a:gd name="T27" fmla="*/ 0 h 3"/>
                <a:gd name="T28" fmla="*/ 22 w 22"/>
                <a:gd name="T29" fmla="*/ 1 h 3"/>
                <a:gd name="T30" fmla="*/ 22 w 22"/>
                <a:gd name="T31" fmla="*/ 2 h 3"/>
                <a:gd name="T32" fmla="*/ 19 w 22"/>
                <a:gd name="T33" fmla="*/ 3 h 3"/>
                <a:gd name="T34" fmla="*/ 9 w 22"/>
                <a:gd name="T35" fmla="*/ 3 h 3"/>
                <a:gd name="T36" fmla="*/ 3 w 22"/>
                <a:gd name="T37" fmla="*/ 3 h 3"/>
                <a:gd name="T38" fmla="*/ 2 w 22"/>
                <a:gd name="T39" fmla="*/ 3 h 3"/>
                <a:gd name="T40" fmla="*/ 2 w 22"/>
                <a:gd name="T4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 h="3">
                  <a:moveTo>
                    <a:pt x="2" y="3"/>
                  </a:moveTo>
                  <a:cubicBezTo>
                    <a:pt x="1" y="3"/>
                    <a:pt x="0" y="3"/>
                    <a:pt x="0" y="3"/>
                  </a:cubicBezTo>
                  <a:cubicBezTo>
                    <a:pt x="0" y="2"/>
                    <a:pt x="0" y="2"/>
                    <a:pt x="0" y="2"/>
                  </a:cubicBezTo>
                  <a:cubicBezTo>
                    <a:pt x="0" y="2"/>
                    <a:pt x="0" y="0"/>
                    <a:pt x="0" y="0"/>
                  </a:cubicBezTo>
                  <a:cubicBezTo>
                    <a:pt x="0" y="0"/>
                    <a:pt x="0" y="0"/>
                    <a:pt x="0" y="0"/>
                  </a:cubicBezTo>
                  <a:cubicBezTo>
                    <a:pt x="0" y="0"/>
                    <a:pt x="0" y="0"/>
                    <a:pt x="0" y="0"/>
                  </a:cubicBezTo>
                  <a:cubicBezTo>
                    <a:pt x="0" y="1"/>
                    <a:pt x="0" y="1"/>
                    <a:pt x="0" y="2"/>
                  </a:cubicBezTo>
                  <a:cubicBezTo>
                    <a:pt x="1" y="2"/>
                    <a:pt x="2" y="2"/>
                    <a:pt x="2" y="2"/>
                  </a:cubicBezTo>
                  <a:cubicBezTo>
                    <a:pt x="3" y="2"/>
                    <a:pt x="3" y="2"/>
                    <a:pt x="3" y="2"/>
                  </a:cubicBezTo>
                  <a:cubicBezTo>
                    <a:pt x="5" y="2"/>
                    <a:pt x="7" y="2"/>
                    <a:pt x="9" y="2"/>
                  </a:cubicBezTo>
                  <a:cubicBezTo>
                    <a:pt x="12" y="2"/>
                    <a:pt x="15" y="2"/>
                    <a:pt x="19" y="2"/>
                  </a:cubicBezTo>
                  <a:cubicBezTo>
                    <a:pt x="20" y="2"/>
                    <a:pt x="21" y="2"/>
                    <a:pt x="21" y="2"/>
                  </a:cubicBezTo>
                  <a:cubicBezTo>
                    <a:pt x="21" y="1"/>
                    <a:pt x="21" y="1"/>
                    <a:pt x="21" y="1"/>
                  </a:cubicBezTo>
                  <a:cubicBezTo>
                    <a:pt x="21" y="0"/>
                    <a:pt x="21" y="0"/>
                    <a:pt x="21" y="0"/>
                  </a:cubicBezTo>
                  <a:cubicBezTo>
                    <a:pt x="21" y="0"/>
                    <a:pt x="22" y="0"/>
                    <a:pt x="22" y="1"/>
                  </a:cubicBezTo>
                  <a:cubicBezTo>
                    <a:pt x="22" y="2"/>
                    <a:pt x="22" y="2"/>
                    <a:pt x="22" y="2"/>
                  </a:cubicBezTo>
                  <a:cubicBezTo>
                    <a:pt x="21" y="3"/>
                    <a:pt x="19" y="3"/>
                    <a:pt x="19" y="3"/>
                  </a:cubicBezTo>
                  <a:cubicBezTo>
                    <a:pt x="15" y="3"/>
                    <a:pt x="12" y="3"/>
                    <a:pt x="9" y="3"/>
                  </a:cubicBezTo>
                  <a:cubicBezTo>
                    <a:pt x="7" y="3"/>
                    <a:pt x="5" y="3"/>
                    <a:pt x="3" y="3"/>
                  </a:cubicBezTo>
                  <a:cubicBezTo>
                    <a:pt x="3" y="3"/>
                    <a:pt x="3" y="3"/>
                    <a:pt x="2" y="3"/>
                  </a:cubicBezTo>
                  <a:cubicBezTo>
                    <a:pt x="2" y="3"/>
                    <a:pt x="2"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51" name="Freeform 684"/>
            <p:cNvSpPr>
              <a:spLocks/>
            </p:cNvSpPr>
            <p:nvPr/>
          </p:nvSpPr>
          <p:spPr bwMode="auto">
            <a:xfrm>
              <a:off x="3570" y="1429"/>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2 w 2"/>
                <a:gd name="T11" fmla="*/ 0 h 1"/>
                <a:gd name="T12" fmla="*/ 1 w 2"/>
                <a:gd name="T13" fmla="*/ 1 h 1"/>
                <a:gd name="T14" fmla="*/ 1 w 2"/>
                <a:gd name="T15" fmla="*/ 1 h 1"/>
                <a:gd name="T16" fmla="*/ 1 w 2"/>
                <a:gd name="T17" fmla="*/ 1 h 1"/>
                <a:gd name="T18" fmla="*/ 0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0" y="1"/>
                  </a:moveTo>
                  <a:cubicBezTo>
                    <a:pt x="0" y="1"/>
                    <a:pt x="0" y="1"/>
                    <a:pt x="0" y="1"/>
                  </a:cubicBezTo>
                  <a:cubicBezTo>
                    <a:pt x="0" y="1"/>
                    <a:pt x="0" y="1"/>
                    <a:pt x="0" y="1"/>
                  </a:cubicBezTo>
                  <a:cubicBezTo>
                    <a:pt x="1" y="0"/>
                    <a:pt x="1" y="0"/>
                    <a:pt x="1" y="0"/>
                  </a:cubicBezTo>
                  <a:cubicBezTo>
                    <a:pt x="1" y="0"/>
                    <a:pt x="1" y="0"/>
                    <a:pt x="2" y="0"/>
                  </a:cubicBezTo>
                  <a:cubicBezTo>
                    <a:pt x="2" y="0"/>
                    <a:pt x="2" y="0"/>
                    <a:pt x="2" y="0"/>
                  </a:cubicBezTo>
                  <a:cubicBezTo>
                    <a:pt x="1" y="1"/>
                    <a:pt x="1" y="1"/>
                    <a:pt x="1" y="1"/>
                  </a:cubicBezTo>
                  <a:cubicBezTo>
                    <a:pt x="1" y="1"/>
                    <a:pt x="1" y="1"/>
                    <a:pt x="1" y="1"/>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52" name="Freeform 685"/>
            <p:cNvSpPr>
              <a:spLocks/>
            </p:cNvSpPr>
            <p:nvPr/>
          </p:nvSpPr>
          <p:spPr bwMode="auto">
            <a:xfrm>
              <a:off x="3575" y="1429"/>
              <a:ext cx="2"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1"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53" name="Freeform 686"/>
            <p:cNvSpPr>
              <a:spLocks/>
            </p:cNvSpPr>
            <p:nvPr/>
          </p:nvSpPr>
          <p:spPr bwMode="auto">
            <a:xfrm>
              <a:off x="3577" y="1429"/>
              <a:ext cx="5" cy="2"/>
            </a:xfrm>
            <a:custGeom>
              <a:avLst/>
              <a:gdLst>
                <a:gd name="T0" fmla="*/ 1 w 2"/>
                <a:gd name="T1" fmla="*/ 1 h 1"/>
                <a:gd name="T2" fmla="*/ 0 w 2"/>
                <a:gd name="T3" fmla="*/ 1 h 1"/>
                <a:gd name="T4" fmla="*/ 0 w 2"/>
                <a:gd name="T5" fmla="*/ 1 h 1"/>
                <a:gd name="T6" fmla="*/ 1 w 2"/>
                <a:gd name="T7" fmla="*/ 0 h 1"/>
                <a:gd name="T8" fmla="*/ 1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0" y="1"/>
                  </a:cubicBezTo>
                  <a:cubicBezTo>
                    <a:pt x="0" y="1"/>
                    <a:pt x="0" y="1"/>
                    <a:pt x="0" y="1"/>
                  </a:cubicBezTo>
                  <a:cubicBezTo>
                    <a:pt x="1" y="0"/>
                    <a:pt x="1" y="0"/>
                    <a:pt x="1" y="0"/>
                  </a:cubicBezTo>
                  <a:cubicBezTo>
                    <a:pt x="1" y="0"/>
                    <a:pt x="1" y="0"/>
                    <a:pt x="1" y="0"/>
                  </a:cubicBezTo>
                  <a:cubicBezTo>
                    <a:pt x="2" y="0"/>
                    <a:pt x="2" y="0"/>
                    <a:pt x="2"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54" name="Freeform 687"/>
            <p:cNvSpPr>
              <a:spLocks/>
            </p:cNvSpPr>
            <p:nvPr/>
          </p:nvSpPr>
          <p:spPr bwMode="auto">
            <a:xfrm>
              <a:off x="3582" y="1429"/>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0"/>
                    <a:pt x="1"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55" name="Freeform 688"/>
            <p:cNvSpPr>
              <a:spLocks/>
            </p:cNvSpPr>
            <p:nvPr/>
          </p:nvSpPr>
          <p:spPr bwMode="auto">
            <a:xfrm>
              <a:off x="3585" y="1429"/>
              <a:ext cx="5" cy="2"/>
            </a:xfrm>
            <a:custGeom>
              <a:avLst/>
              <a:gdLst>
                <a:gd name="T0" fmla="*/ 1 w 2"/>
                <a:gd name="T1" fmla="*/ 1 h 1"/>
                <a:gd name="T2" fmla="*/ 1 w 2"/>
                <a:gd name="T3" fmla="*/ 1 h 1"/>
                <a:gd name="T4" fmla="*/ 0 w 2"/>
                <a:gd name="T5" fmla="*/ 1 h 1"/>
                <a:gd name="T6" fmla="*/ 1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1" y="1"/>
                  </a:cubicBezTo>
                  <a:cubicBezTo>
                    <a:pt x="0" y="1"/>
                    <a:pt x="0" y="1"/>
                    <a:pt x="0" y="1"/>
                  </a:cubicBezTo>
                  <a:cubicBezTo>
                    <a:pt x="1" y="1"/>
                    <a:pt x="1" y="0"/>
                    <a:pt x="1" y="0"/>
                  </a:cubicBezTo>
                  <a:cubicBezTo>
                    <a:pt x="1" y="0"/>
                    <a:pt x="1" y="0"/>
                    <a:pt x="2" y="0"/>
                  </a:cubicBezTo>
                  <a:cubicBezTo>
                    <a:pt x="2" y="0"/>
                    <a:pt x="2" y="0"/>
                    <a:pt x="2"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56" name="Freeform 689"/>
            <p:cNvSpPr>
              <a:spLocks/>
            </p:cNvSpPr>
            <p:nvPr/>
          </p:nvSpPr>
          <p:spPr bwMode="auto">
            <a:xfrm>
              <a:off x="3590" y="1429"/>
              <a:ext cx="5" cy="2"/>
            </a:xfrm>
            <a:custGeom>
              <a:avLst/>
              <a:gdLst>
                <a:gd name="T0" fmla="*/ 0 w 2"/>
                <a:gd name="T1" fmla="*/ 1 h 1"/>
                <a:gd name="T2" fmla="*/ 0 w 2"/>
                <a:gd name="T3" fmla="*/ 1 h 1"/>
                <a:gd name="T4" fmla="*/ 0 w 2"/>
                <a:gd name="T5" fmla="*/ 1 h 1"/>
                <a:gd name="T6" fmla="*/ 1 w 2"/>
                <a:gd name="T7" fmla="*/ 0 h 1"/>
                <a:gd name="T8" fmla="*/ 1 w 2"/>
                <a:gd name="T9" fmla="*/ 0 h 1"/>
                <a:gd name="T10" fmla="*/ 1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0" y="0"/>
                    <a:pt x="1" y="0"/>
                    <a:pt x="1" y="0"/>
                  </a:cubicBezTo>
                  <a:cubicBezTo>
                    <a:pt x="1" y="0"/>
                    <a:pt x="1" y="0"/>
                    <a:pt x="1" y="0"/>
                  </a:cubicBezTo>
                  <a:cubicBezTo>
                    <a:pt x="2" y="0"/>
                    <a:pt x="1" y="0"/>
                    <a:pt x="1" y="0"/>
                  </a:cubicBezTo>
                  <a:cubicBezTo>
                    <a:pt x="1" y="0"/>
                    <a:pt x="1" y="1"/>
                    <a:pt x="1"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57" name="Freeform 690"/>
            <p:cNvSpPr>
              <a:spLocks/>
            </p:cNvSpPr>
            <p:nvPr/>
          </p:nvSpPr>
          <p:spPr bwMode="auto">
            <a:xfrm>
              <a:off x="3595" y="1426"/>
              <a:ext cx="2" cy="5"/>
            </a:xfrm>
            <a:custGeom>
              <a:avLst/>
              <a:gdLst>
                <a:gd name="T0" fmla="*/ 0 w 1"/>
                <a:gd name="T1" fmla="*/ 2 h 2"/>
                <a:gd name="T2" fmla="*/ 0 w 1"/>
                <a:gd name="T3" fmla="*/ 2 h 2"/>
                <a:gd name="T4" fmla="*/ 0 w 1"/>
                <a:gd name="T5" fmla="*/ 2 h 2"/>
                <a:gd name="T6" fmla="*/ 1 w 1"/>
                <a:gd name="T7" fmla="*/ 1 h 2"/>
                <a:gd name="T8" fmla="*/ 1 w 1"/>
                <a:gd name="T9" fmla="*/ 1 h 2"/>
                <a:gd name="T10" fmla="*/ 1 w 1"/>
                <a:gd name="T11" fmla="*/ 1 h 2"/>
                <a:gd name="T12" fmla="*/ 0 w 1"/>
                <a:gd name="T13" fmla="*/ 2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2"/>
                    <a:pt x="0" y="2"/>
                  </a:cubicBezTo>
                  <a:cubicBezTo>
                    <a:pt x="0" y="1"/>
                    <a:pt x="0" y="1"/>
                    <a:pt x="1" y="1"/>
                  </a:cubicBezTo>
                  <a:cubicBezTo>
                    <a:pt x="1" y="0"/>
                    <a:pt x="1" y="0"/>
                    <a:pt x="1" y="1"/>
                  </a:cubicBezTo>
                  <a:cubicBezTo>
                    <a:pt x="1" y="1"/>
                    <a:pt x="1" y="1"/>
                    <a:pt x="1" y="1"/>
                  </a:cubicBezTo>
                  <a:cubicBezTo>
                    <a:pt x="1" y="1"/>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58" name="Freeform 691"/>
            <p:cNvSpPr>
              <a:spLocks/>
            </p:cNvSpPr>
            <p:nvPr/>
          </p:nvSpPr>
          <p:spPr bwMode="auto">
            <a:xfrm>
              <a:off x="3600" y="1429"/>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59" name="Freeform 692"/>
            <p:cNvSpPr>
              <a:spLocks/>
            </p:cNvSpPr>
            <p:nvPr/>
          </p:nvSpPr>
          <p:spPr bwMode="auto">
            <a:xfrm>
              <a:off x="3602" y="1429"/>
              <a:ext cx="5" cy="2"/>
            </a:xfrm>
            <a:custGeom>
              <a:avLst/>
              <a:gdLst>
                <a:gd name="T0" fmla="*/ 1 w 2"/>
                <a:gd name="T1" fmla="*/ 1 h 1"/>
                <a:gd name="T2" fmla="*/ 0 w 2"/>
                <a:gd name="T3" fmla="*/ 1 h 1"/>
                <a:gd name="T4" fmla="*/ 0 w 2"/>
                <a:gd name="T5" fmla="*/ 1 h 1"/>
                <a:gd name="T6" fmla="*/ 2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0" y="1"/>
                  </a:cubicBezTo>
                  <a:cubicBezTo>
                    <a:pt x="0" y="1"/>
                    <a:pt x="0" y="1"/>
                    <a:pt x="0" y="1"/>
                  </a:cubicBezTo>
                  <a:cubicBezTo>
                    <a:pt x="1" y="0"/>
                    <a:pt x="1" y="0"/>
                    <a:pt x="2" y="0"/>
                  </a:cubicBezTo>
                  <a:cubicBezTo>
                    <a:pt x="2" y="0"/>
                    <a:pt x="2" y="0"/>
                    <a:pt x="2" y="0"/>
                  </a:cubicBezTo>
                  <a:cubicBezTo>
                    <a:pt x="2" y="0"/>
                    <a:pt x="2" y="0"/>
                    <a:pt x="2"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60" name="Freeform 693"/>
            <p:cNvSpPr>
              <a:spLocks/>
            </p:cNvSpPr>
            <p:nvPr/>
          </p:nvSpPr>
          <p:spPr bwMode="auto">
            <a:xfrm>
              <a:off x="3607" y="1429"/>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2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1" y="0"/>
                    <a:pt x="1" y="0"/>
                    <a:pt x="1" y="0"/>
                  </a:cubicBezTo>
                  <a:cubicBezTo>
                    <a:pt x="1" y="0"/>
                    <a:pt x="1" y="0"/>
                    <a:pt x="2" y="0"/>
                  </a:cubicBezTo>
                  <a:cubicBezTo>
                    <a:pt x="2" y="0"/>
                    <a:pt x="2" y="0"/>
                    <a:pt x="2" y="0"/>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61" name="Freeform 694"/>
            <p:cNvSpPr>
              <a:spLocks/>
            </p:cNvSpPr>
            <p:nvPr/>
          </p:nvSpPr>
          <p:spPr bwMode="auto">
            <a:xfrm>
              <a:off x="3612" y="1429"/>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62" name="Freeform 695"/>
            <p:cNvSpPr>
              <a:spLocks/>
            </p:cNvSpPr>
            <p:nvPr/>
          </p:nvSpPr>
          <p:spPr bwMode="auto">
            <a:xfrm>
              <a:off x="3614" y="1429"/>
              <a:ext cx="5" cy="5"/>
            </a:xfrm>
            <a:custGeom>
              <a:avLst/>
              <a:gdLst>
                <a:gd name="T0" fmla="*/ 1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1 h 2"/>
                <a:gd name="T14" fmla="*/ 1 w 2"/>
                <a:gd name="T15" fmla="*/ 1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0" y="2"/>
                    <a:pt x="0" y="2"/>
                  </a:cubicBezTo>
                  <a:cubicBezTo>
                    <a:pt x="0" y="1"/>
                    <a:pt x="0" y="1"/>
                    <a:pt x="0" y="1"/>
                  </a:cubicBezTo>
                  <a:cubicBezTo>
                    <a:pt x="1" y="1"/>
                    <a:pt x="1" y="0"/>
                    <a:pt x="1" y="0"/>
                  </a:cubicBezTo>
                  <a:cubicBezTo>
                    <a:pt x="1" y="0"/>
                    <a:pt x="1" y="0"/>
                    <a:pt x="2" y="0"/>
                  </a:cubicBezTo>
                  <a:cubicBezTo>
                    <a:pt x="2" y="0"/>
                    <a:pt x="2" y="0"/>
                    <a:pt x="2" y="0"/>
                  </a:cubicBezTo>
                  <a:cubicBezTo>
                    <a:pt x="1" y="1"/>
                    <a:pt x="1" y="1"/>
                    <a:pt x="1" y="1"/>
                  </a:cubicBezTo>
                  <a:cubicBezTo>
                    <a:pt x="1" y="1"/>
                    <a:pt x="1" y="1"/>
                    <a:pt x="1" y="1"/>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63" name="Freeform 696"/>
            <p:cNvSpPr>
              <a:spLocks/>
            </p:cNvSpPr>
            <p:nvPr/>
          </p:nvSpPr>
          <p:spPr bwMode="auto">
            <a:xfrm>
              <a:off x="3619" y="1429"/>
              <a:ext cx="3"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0" y="0"/>
                    <a:pt x="0" y="0"/>
                    <a:pt x="0" y="0"/>
                  </a:cubicBezTo>
                  <a:cubicBezTo>
                    <a:pt x="0" y="0"/>
                    <a:pt x="0" y="0"/>
                    <a:pt x="1" y="0"/>
                  </a:cubicBezTo>
                  <a:cubicBezTo>
                    <a:pt x="1" y="0"/>
                    <a:pt x="1" y="0"/>
                    <a:pt x="1" y="0"/>
                  </a:cubicBezTo>
                  <a:cubicBezTo>
                    <a:pt x="0" y="1"/>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64" name="Freeform 697"/>
            <p:cNvSpPr>
              <a:spLocks noEditPoints="1"/>
            </p:cNvSpPr>
            <p:nvPr/>
          </p:nvSpPr>
          <p:spPr bwMode="auto">
            <a:xfrm>
              <a:off x="3656" y="1426"/>
              <a:ext cx="50" cy="43"/>
            </a:xfrm>
            <a:custGeom>
              <a:avLst/>
              <a:gdLst>
                <a:gd name="T0" fmla="*/ 16 w 20"/>
                <a:gd name="T1" fmla="*/ 17 h 17"/>
                <a:gd name="T2" fmla="*/ 12 w 20"/>
                <a:gd name="T3" fmla="*/ 16 h 17"/>
                <a:gd name="T4" fmla="*/ 9 w 20"/>
                <a:gd name="T5" fmla="*/ 14 h 17"/>
                <a:gd name="T6" fmla="*/ 7 w 20"/>
                <a:gd name="T7" fmla="*/ 12 h 17"/>
                <a:gd name="T8" fmla="*/ 5 w 20"/>
                <a:gd name="T9" fmla="*/ 11 h 17"/>
                <a:gd name="T10" fmla="*/ 1 w 20"/>
                <a:gd name="T11" fmla="*/ 7 h 17"/>
                <a:gd name="T12" fmla="*/ 6 w 20"/>
                <a:gd name="T13" fmla="*/ 0 h 17"/>
                <a:gd name="T14" fmla="*/ 16 w 20"/>
                <a:gd name="T15" fmla="*/ 3 h 17"/>
                <a:gd name="T16" fmla="*/ 20 w 20"/>
                <a:gd name="T17" fmla="*/ 11 h 17"/>
                <a:gd name="T18" fmla="*/ 19 w 20"/>
                <a:gd name="T19" fmla="*/ 16 h 17"/>
                <a:gd name="T20" fmla="*/ 16 w 20"/>
                <a:gd name="T21" fmla="*/ 17 h 17"/>
                <a:gd name="T22" fmla="*/ 9 w 20"/>
                <a:gd name="T23" fmla="*/ 1 h 17"/>
                <a:gd name="T24" fmla="*/ 6 w 20"/>
                <a:gd name="T25" fmla="*/ 1 h 17"/>
                <a:gd name="T26" fmla="*/ 2 w 20"/>
                <a:gd name="T27" fmla="*/ 6 h 17"/>
                <a:gd name="T28" fmla="*/ 5 w 20"/>
                <a:gd name="T29" fmla="*/ 10 h 17"/>
                <a:gd name="T30" fmla="*/ 7 w 20"/>
                <a:gd name="T31" fmla="*/ 11 h 17"/>
                <a:gd name="T32" fmla="*/ 9 w 20"/>
                <a:gd name="T33" fmla="*/ 13 h 17"/>
                <a:gd name="T34" fmla="*/ 12 w 20"/>
                <a:gd name="T35" fmla="*/ 15 h 17"/>
                <a:gd name="T36" fmla="*/ 16 w 20"/>
                <a:gd name="T37" fmla="*/ 16 h 17"/>
                <a:gd name="T38" fmla="*/ 18 w 20"/>
                <a:gd name="T39" fmla="*/ 15 h 17"/>
                <a:gd name="T40" fmla="*/ 20 w 20"/>
                <a:gd name="T41" fmla="*/ 11 h 17"/>
                <a:gd name="T42" fmla="*/ 15 w 20"/>
                <a:gd name="T43" fmla="*/ 3 h 17"/>
                <a:gd name="T44" fmla="*/ 9 w 20"/>
                <a:gd name="T45"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17">
                  <a:moveTo>
                    <a:pt x="16" y="17"/>
                  </a:moveTo>
                  <a:cubicBezTo>
                    <a:pt x="14" y="17"/>
                    <a:pt x="13" y="16"/>
                    <a:pt x="12" y="16"/>
                  </a:cubicBezTo>
                  <a:cubicBezTo>
                    <a:pt x="11" y="15"/>
                    <a:pt x="10" y="14"/>
                    <a:pt x="9" y="14"/>
                  </a:cubicBezTo>
                  <a:cubicBezTo>
                    <a:pt x="8" y="13"/>
                    <a:pt x="7" y="12"/>
                    <a:pt x="7" y="12"/>
                  </a:cubicBezTo>
                  <a:cubicBezTo>
                    <a:pt x="6" y="11"/>
                    <a:pt x="6" y="11"/>
                    <a:pt x="5" y="11"/>
                  </a:cubicBezTo>
                  <a:cubicBezTo>
                    <a:pt x="3" y="10"/>
                    <a:pt x="1" y="9"/>
                    <a:pt x="1" y="7"/>
                  </a:cubicBezTo>
                  <a:cubicBezTo>
                    <a:pt x="0" y="4"/>
                    <a:pt x="3" y="1"/>
                    <a:pt x="6" y="0"/>
                  </a:cubicBezTo>
                  <a:cubicBezTo>
                    <a:pt x="9" y="0"/>
                    <a:pt x="13" y="0"/>
                    <a:pt x="16" y="3"/>
                  </a:cubicBezTo>
                  <a:cubicBezTo>
                    <a:pt x="19" y="5"/>
                    <a:pt x="20" y="8"/>
                    <a:pt x="20" y="11"/>
                  </a:cubicBezTo>
                  <a:cubicBezTo>
                    <a:pt x="20" y="13"/>
                    <a:pt x="20" y="15"/>
                    <a:pt x="19" y="16"/>
                  </a:cubicBezTo>
                  <a:cubicBezTo>
                    <a:pt x="18" y="16"/>
                    <a:pt x="17" y="17"/>
                    <a:pt x="16" y="17"/>
                  </a:cubicBezTo>
                  <a:close/>
                  <a:moveTo>
                    <a:pt x="9" y="1"/>
                  </a:moveTo>
                  <a:cubicBezTo>
                    <a:pt x="8" y="1"/>
                    <a:pt x="7" y="1"/>
                    <a:pt x="6" y="1"/>
                  </a:cubicBezTo>
                  <a:cubicBezTo>
                    <a:pt x="3" y="2"/>
                    <a:pt x="1" y="4"/>
                    <a:pt x="2" y="6"/>
                  </a:cubicBezTo>
                  <a:cubicBezTo>
                    <a:pt x="2" y="8"/>
                    <a:pt x="4" y="9"/>
                    <a:pt x="5" y="10"/>
                  </a:cubicBezTo>
                  <a:cubicBezTo>
                    <a:pt x="6" y="10"/>
                    <a:pt x="7" y="11"/>
                    <a:pt x="7" y="11"/>
                  </a:cubicBezTo>
                  <a:cubicBezTo>
                    <a:pt x="8" y="12"/>
                    <a:pt x="9" y="12"/>
                    <a:pt x="9" y="13"/>
                  </a:cubicBezTo>
                  <a:cubicBezTo>
                    <a:pt x="10" y="14"/>
                    <a:pt x="11" y="15"/>
                    <a:pt x="12" y="15"/>
                  </a:cubicBezTo>
                  <a:cubicBezTo>
                    <a:pt x="13" y="16"/>
                    <a:pt x="15" y="16"/>
                    <a:pt x="16" y="16"/>
                  </a:cubicBezTo>
                  <a:cubicBezTo>
                    <a:pt x="16" y="16"/>
                    <a:pt x="18" y="16"/>
                    <a:pt x="18" y="15"/>
                  </a:cubicBezTo>
                  <a:cubicBezTo>
                    <a:pt x="20" y="14"/>
                    <a:pt x="20" y="12"/>
                    <a:pt x="20" y="11"/>
                  </a:cubicBezTo>
                  <a:cubicBezTo>
                    <a:pt x="19" y="8"/>
                    <a:pt x="18" y="5"/>
                    <a:pt x="15" y="3"/>
                  </a:cubicBezTo>
                  <a:cubicBezTo>
                    <a:pt x="14" y="2"/>
                    <a:pt x="11"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65" name="Freeform 698"/>
            <p:cNvSpPr>
              <a:spLocks/>
            </p:cNvSpPr>
            <p:nvPr/>
          </p:nvSpPr>
          <p:spPr bwMode="auto">
            <a:xfrm>
              <a:off x="3656" y="1434"/>
              <a:ext cx="50" cy="30"/>
            </a:xfrm>
            <a:custGeom>
              <a:avLst/>
              <a:gdLst>
                <a:gd name="T0" fmla="*/ 16 w 20"/>
                <a:gd name="T1" fmla="*/ 12 h 12"/>
                <a:gd name="T2" fmla="*/ 13 w 20"/>
                <a:gd name="T3" fmla="*/ 12 h 12"/>
                <a:gd name="T4" fmla="*/ 10 w 20"/>
                <a:gd name="T5" fmla="*/ 10 h 12"/>
                <a:gd name="T6" fmla="*/ 10 w 20"/>
                <a:gd name="T7" fmla="*/ 9 h 12"/>
                <a:gd name="T8" fmla="*/ 4 w 20"/>
                <a:gd name="T9" fmla="*/ 5 h 12"/>
                <a:gd name="T10" fmla="*/ 4 w 20"/>
                <a:gd name="T11" fmla="*/ 5 h 12"/>
                <a:gd name="T12" fmla="*/ 1 w 20"/>
                <a:gd name="T13" fmla="*/ 3 h 12"/>
                <a:gd name="T14" fmla="*/ 1 w 20"/>
                <a:gd name="T15" fmla="*/ 1 h 12"/>
                <a:gd name="T16" fmla="*/ 2 w 20"/>
                <a:gd name="T17" fmla="*/ 1 h 12"/>
                <a:gd name="T18" fmla="*/ 2 w 20"/>
                <a:gd name="T19" fmla="*/ 1 h 12"/>
                <a:gd name="T20" fmla="*/ 2 w 20"/>
                <a:gd name="T21" fmla="*/ 3 h 12"/>
                <a:gd name="T22" fmla="*/ 4 w 20"/>
                <a:gd name="T23" fmla="*/ 4 h 12"/>
                <a:gd name="T24" fmla="*/ 4 w 20"/>
                <a:gd name="T25" fmla="*/ 4 h 12"/>
                <a:gd name="T26" fmla="*/ 10 w 20"/>
                <a:gd name="T27" fmla="*/ 8 h 12"/>
                <a:gd name="T28" fmla="*/ 11 w 20"/>
                <a:gd name="T29" fmla="*/ 9 h 12"/>
                <a:gd name="T30" fmla="*/ 13 w 20"/>
                <a:gd name="T31" fmla="*/ 11 h 12"/>
                <a:gd name="T32" fmla="*/ 19 w 20"/>
                <a:gd name="T33" fmla="*/ 10 h 12"/>
                <a:gd name="T34" fmla="*/ 20 w 20"/>
                <a:gd name="T35" fmla="*/ 10 h 12"/>
                <a:gd name="T36" fmla="*/ 20 w 20"/>
                <a:gd name="T37" fmla="*/ 11 h 12"/>
                <a:gd name="T38" fmla="*/ 16 w 20"/>
                <a:gd name="T3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 h="12">
                  <a:moveTo>
                    <a:pt x="16" y="12"/>
                  </a:moveTo>
                  <a:cubicBezTo>
                    <a:pt x="15" y="12"/>
                    <a:pt x="14" y="12"/>
                    <a:pt x="13" y="12"/>
                  </a:cubicBezTo>
                  <a:cubicBezTo>
                    <a:pt x="12" y="11"/>
                    <a:pt x="11" y="10"/>
                    <a:pt x="10" y="10"/>
                  </a:cubicBezTo>
                  <a:cubicBezTo>
                    <a:pt x="10" y="9"/>
                    <a:pt x="10" y="9"/>
                    <a:pt x="10" y="9"/>
                  </a:cubicBezTo>
                  <a:cubicBezTo>
                    <a:pt x="8" y="7"/>
                    <a:pt x="6" y="6"/>
                    <a:pt x="4" y="5"/>
                  </a:cubicBezTo>
                  <a:cubicBezTo>
                    <a:pt x="4" y="5"/>
                    <a:pt x="4" y="5"/>
                    <a:pt x="4" y="5"/>
                  </a:cubicBezTo>
                  <a:cubicBezTo>
                    <a:pt x="3" y="4"/>
                    <a:pt x="2" y="4"/>
                    <a:pt x="1" y="3"/>
                  </a:cubicBezTo>
                  <a:cubicBezTo>
                    <a:pt x="1" y="3"/>
                    <a:pt x="0" y="2"/>
                    <a:pt x="1" y="1"/>
                  </a:cubicBezTo>
                  <a:cubicBezTo>
                    <a:pt x="1" y="1"/>
                    <a:pt x="1" y="0"/>
                    <a:pt x="2" y="1"/>
                  </a:cubicBezTo>
                  <a:cubicBezTo>
                    <a:pt x="2" y="1"/>
                    <a:pt x="2" y="1"/>
                    <a:pt x="2" y="1"/>
                  </a:cubicBezTo>
                  <a:cubicBezTo>
                    <a:pt x="1" y="2"/>
                    <a:pt x="2" y="2"/>
                    <a:pt x="2" y="3"/>
                  </a:cubicBezTo>
                  <a:cubicBezTo>
                    <a:pt x="3" y="3"/>
                    <a:pt x="3" y="4"/>
                    <a:pt x="4" y="4"/>
                  </a:cubicBezTo>
                  <a:cubicBezTo>
                    <a:pt x="4" y="4"/>
                    <a:pt x="4" y="4"/>
                    <a:pt x="4" y="4"/>
                  </a:cubicBezTo>
                  <a:cubicBezTo>
                    <a:pt x="7" y="5"/>
                    <a:pt x="9" y="7"/>
                    <a:pt x="10" y="8"/>
                  </a:cubicBezTo>
                  <a:cubicBezTo>
                    <a:pt x="11" y="9"/>
                    <a:pt x="11" y="9"/>
                    <a:pt x="11" y="9"/>
                  </a:cubicBezTo>
                  <a:cubicBezTo>
                    <a:pt x="12" y="10"/>
                    <a:pt x="12" y="11"/>
                    <a:pt x="13" y="11"/>
                  </a:cubicBezTo>
                  <a:cubicBezTo>
                    <a:pt x="15" y="12"/>
                    <a:pt x="18" y="12"/>
                    <a:pt x="19" y="10"/>
                  </a:cubicBezTo>
                  <a:cubicBezTo>
                    <a:pt x="20" y="10"/>
                    <a:pt x="20" y="10"/>
                    <a:pt x="20" y="10"/>
                  </a:cubicBezTo>
                  <a:cubicBezTo>
                    <a:pt x="20" y="10"/>
                    <a:pt x="20" y="11"/>
                    <a:pt x="20" y="11"/>
                  </a:cubicBezTo>
                  <a:cubicBezTo>
                    <a:pt x="19" y="12"/>
                    <a:pt x="17" y="12"/>
                    <a:pt x="1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66" name="Freeform 699"/>
            <p:cNvSpPr>
              <a:spLocks/>
            </p:cNvSpPr>
            <p:nvPr/>
          </p:nvSpPr>
          <p:spPr bwMode="auto">
            <a:xfrm>
              <a:off x="3669" y="1431"/>
              <a:ext cx="24" cy="15"/>
            </a:xfrm>
            <a:custGeom>
              <a:avLst/>
              <a:gdLst>
                <a:gd name="T0" fmla="*/ 1 w 10"/>
                <a:gd name="T1" fmla="*/ 6 h 6"/>
                <a:gd name="T2" fmla="*/ 0 w 10"/>
                <a:gd name="T3" fmla="*/ 6 h 6"/>
                <a:gd name="T4" fmla="*/ 2 w 10"/>
                <a:gd name="T5" fmla="*/ 4 h 6"/>
                <a:gd name="T6" fmla="*/ 4 w 10"/>
                <a:gd name="T7" fmla="*/ 2 h 6"/>
                <a:gd name="T8" fmla="*/ 5 w 10"/>
                <a:gd name="T9" fmla="*/ 1 h 6"/>
                <a:gd name="T10" fmla="*/ 10 w 10"/>
                <a:gd name="T11" fmla="*/ 0 h 6"/>
                <a:gd name="T12" fmla="*/ 10 w 10"/>
                <a:gd name="T13" fmla="*/ 0 h 6"/>
                <a:gd name="T14" fmla="*/ 10 w 10"/>
                <a:gd name="T15" fmla="*/ 1 h 6"/>
                <a:gd name="T16" fmla="*/ 6 w 10"/>
                <a:gd name="T17" fmla="*/ 2 h 6"/>
                <a:gd name="T18" fmla="*/ 4 w 10"/>
                <a:gd name="T19" fmla="*/ 3 h 6"/>
                <a:gd name="T20" fmla="*/ 2 w 10"/>
                <a:gd name="T21" fmla="*/ 4 h 6"/>
                <a:gd name="T22" fmla="*/ 1 w 10"/>
                <a:gd name="T23" fmla="*/ 6 h 6"/>
                <a:gd name="T24" fmla="*/ 1 w 10"/>
                <a:gd name="T25"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6">
                  <a:moveTo>
                    <a:pt x="1" y="6"/>
                  </a:moveTo>
                  <a:cubicBezTo>
                    <a:pt x="0" y="6"/>
                    <a:pt x="0" y="6"/>
                    <a:pt x="0" y="6"/>
                  </a:cubicBezTo>
                  <a:cubicBezTo>
                    <a:pt x="0" y="5"/>
                    <a:pt x="1" y="4"/>
                    <a:pt x="2" y="4"/>
                  </a:cubicBezTo>
                  <a:cubicBezTo>
                    <a:pt x="2" y="3"/>
                    <a:pt x="3" y="3"/>
                    <a:pt x="4" y="2"/>
                  </a:cubicBezTo>
                  <a:cubicBezTo>
                    <a:pt x="5" y="1"/>
                    <a:pt x="5" y="1"/>
                    <a:pt x="5" y="1"/>
                  </a:cubicBezTo>
                  <a:cubicBezTo>
                    <a:pt x="7" y="1"/>
                    <a:pt x="8" y="0"/>
                    <a:pt x="10" y="0"/>
                  </a:cubicBezTo>
                  <a:cubicBezTo>
                    <a:pt x="10" y="0"/>
                    <a:pt x="10" y="0"/>
                    <a:pt x="10" y="0"/>
                  </a:cubicBezTo>
                  <a:cubicBezTo>
                    <a:pt x="10" y="1"/>
                    <a:pt x="10" y="1"/>
                    <a:pt x="10" y="1"/>
                  </a:cubicBezTo>
                  <a:cubicBezTo>
                    <a:pt x="8" y="1"/>
                    <a:pt x="7" y="1"/>
                    <a:pt x="6" y="2"/>
                  </a:cubicBezTo>
                  <a:cubicBezTo>
                    <a:pt x="4" y="3"/>
                    <a:pt x="4" y="3"/>
                    <a:pt x="4" y="3"/>
                  </a:cubicBezTo>
                  <a:cubicBezTo>
                    <a:pt x="4" y="3"/>
                    <a:pt x="3" y="4"/>
                    <a:pt x="2" y="4"/>
                  </a:cubicBezTo>
                  <a:cubicBezTo>
                    <a:pt x="2" y="5"/>
                    <a:pt x="1" y="5"/>
                    <a:pt x="1" y="6"/>
                  </a:cubicBezTo>
                  <a:cubicBezTo>
                    <a:pt x="1" y="6"/>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67" name="Freeform 700"/>
            <p:cNvSpPr>
              <a:spLocks/>
            </p:cNvSpPr>
            <p:nvPr/>
          </p:nvSpPr>
          <p:spPr bwMode="auto">
            <a:xfrm>
              <a:off x="3666" y="1429"/>
              <a:ext cx="15" cy="10"/>
            </a:xfrm>
            <a:custGeom>
              <a:avLst/>
              <a:gdLst>
                <a:gd name="T0" fmla="*/ 6 w 6"/>
                <a:gd name="T1" fmla="*/ 4 h 4"/>
                <a:gd name="T2" fmla="*/ 5 w 6"/>
                <a:gd name="T3" fmla="*/ 3 h 4"/>
                <a:gd name="T4" fmla="*/ 5 w 6"/>
                <a:gd name="T5" fmla="*/ 3 h 4"/>
                <a:gd name="T6" fmla="*/ 0 w 6"/>
                <a:gd name="T7" fmla="*/ 1 h 4"/>
                <a:gd name="T8" fmla="*/ 0 w 6"/>
                <a:gd name="T9" fmla="*/ 0 h 4"/>
                <a:gd name="T10" fmla="*/ 1 w 6"/>
                <a:gd name="T11" fmla="*/ 0 h 4"/>
                <a:gd name="T12" fmla="*/ 6 w 6"/>
                <a:gd name="T13" fmla="*/ 2 h 4"/>
                <a:gd name="T14" fmla="*/ 6 w 6"/>
                <a:gd name="T15" fmla="*/ 3 h 4"/>
                <a:gd name="T16" fmla="*/ 6 w 6"/>
                <a:gd name="T17" fmla="*/ 4 h 4"/>
                <a:gd name="T18" fmla="*/ 6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6" y="4"/>
                  </a:moveTo>
                  <a:cubicBezTo>
                    <a:pt x="5" y="4"/>
                    <a:pt x="5" y="3"/>
                    <a:pt x="5" y="3"/>
                  </a:cubicBezTo>
                  <a:cubicBezTo>
                    <a:pt x="5" y="3"/>
                    <a:pt x="5" y="3"/>
                    <a:pt x="5" y="3"/>
                  </a:cubicBezTo>
                  <a:cubicBezTo>
                    <a:pt x="4" y="2"/>
                    <a:pt x="2" y="1"/>
                    <a:pt x="0" y="1"/>
                  </a:cubicBezTo>
                  <a:cubicBezTo>
                    <a:pt x="0" y="1"/>
                    <a:pt x="0" y="0"/>
                    <a:pt x="0" y="0"/>
                  </a:cubicBezTo>
                  <a:cubicBezTo>
                    <a:pt x="0" y="0"/>
                    <a:pt x="0" y="0"/>
                    <a:pt x="1" y="0"/>
                  </a:cubicBezTo>
                  <a:cubicBezTo>
                    <a:pt x="2" y="1"/>
                    <a:pt x="4" y="1"/>
                    <a:pt x="6" y="2"/>
                  </a:cubicBezTo>
                  <a:cubicBezTo>
                    <a:pt x="6" y="3"/>
                    <a:pt x="6" y="3"/>
                    <a:pt x="6" y="3"/>
                  </a:cubicBezTo>
                  <a:cubicBezTo>
                    <a:pt x="6" y="3"/>
                    <a:pt x="6" y="3"/>
                    <a:pt x="6" y="4"/>
                  </a:cubicBezTo>
                  <a:cubicBezTo>
                    <a:pt x="6" y="4"/>
                    <a:pt x="6" y="4"/>
                    <a:pt x="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68" name="Freeform 701"/>
            <p:cNvSpPr>
              <a:spLocks noEditPoints="1"/>
            </p:cNvSpPr>
            <p:nvPr/>
          </p:nvSpPr>
          <p:spPr bwMode="auto">
            <a:xfrm>
              <a:off x="3541" y="1436"/>
              <a:ext cx="108" cy="25"/>
            </a:xfrm>
            <a:custGeom>
              <a:avLst/>
              <a:gdLst>
                <a:gd name="T0" fmla="*/ 6 w 44"/>
                <a:gd name="T1" fmla="*/ 10 h 10"/>
                <a:gd name="T2" fmla="*/ 0 w 44"/>
                <a:gd name="T3" fmla="*/ 9 h 10"/>
                <a:gd name="T4" fmla="*/ 0 w 44"/>
                <a:gd name="T5" fmla="*/ 9 h 10"/>
                <a:gd name="T6" fmla="*/ 0 w 44"/>
                <a:gd name="T7" fmla="*/ 9 h 10"/>
                <a:gd name="T8" fmla="*/ 5 w 44"/>
                <a:gd name="T9" fmla="*/ 1 h 10"/>
                <a:gd name="T10" fmla="*/ 6 w 44"/>
                <a:gd name="T11" fmla="*/ 1 h 10"/>
                <a:gd name="T12" fmla="*/ 39 w 44"/>
                <a:gd name="T13" fmla="*/ 0 h 10"/>
                <a:gd name="T14" fmla="*/ 41 w 44"/>
                <a:gd name="T15" fmla="*/ 1 h 10"/>
                <a:gd name="T16" fmla="*/ 42 w 44"/>
                <a:gd name="T17" fmla="*/ 2 h 10"/>
                <a:gd name="T18" fmla="*/ 44 w 44"/>
                <a:gd name="T19" fmla="*/ 9 h 10"/>
                <a:gd name="T20" fmla="*/ 44 w 44"/>
                <a:gd name="T21" fmla="*/ 9 h 10"/>
                <a:gd name="T22" fmla="*/ 44 w 44"/>
                <a:gd name="T23" fmla="*/ 9 h 10"/>
                <a:gd name="T24" fmla="*/ 6 w 44"/>
                <a:gd name="T25" fmla="*/ 10 h 10"/>
                <a:gd name="T26" fmla="*/ 1 w 44"/>
                <a:gd name="T27" fmla="*/ 9 h 10"/>
                <a:gd name="T28" fmla="*/ 6 w 44"/>
                <a:gd name="T29" fmla="*/ 9 h 10"/>
                <a:gd name="T30" fmla="*/ 7 w 44"/>
                <a:gd name="T31" fmla="*/ 9 h 10"/>
                <a:gd name="T32" fmla="*/ 43 w 44"/>
                <a:gd name="T33" fmla="*/ 9 h 10"/>
                <a:gd name="T34" fmla="*/ 41 w 44"/>
                <a:gd name="T35" fmla="*/ 2 h 10"/>
                <a:gd name="T36" fmla="*/ 40 w 44"/>
                <a:gd name="T37" fmla="*/ 1 h 10"/>
                <a:gd name="T38" fmla="*/ 39 w 44"/>
                <a:gd name="T39" fmla="*/ 1 h 10"/>
                <a:gd name="T40" fmla="*/ 6 w 44"/>
                <a:gd name="T41" fmla="*/ 2 h 10"/>
                <a:gd name="T42" fmla="*/ 1 w 44"/>
                <a:gd name="T43"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10">
                  <a:moveTo>
                    <a:pt x="6" y="10"/>
                  </a:moveTo>
                  <a:cubicBezTo>
                    <a:pt x="4" y="10"/>
                    <a:pt x="2" y="10"/>
                    <a:pt x="0" y="9"/>
                  </a:cubicBezTo>
                  <a:cubicBezTo>
                    <a:pt x="0" y="9"/>
                    <a:pt x="0" y="9"/>
                    <a:pt x="0" y="9"/>
                  </a:cubicBezTo>
                  <a:cubicBezTo>
                    <a:pt x="0" y="9"/>
                    <a:pt x="0" y="9"/>
                    <a:pt x="0" y="9"/>
                  </a:cubicBezTo>
                  <a:cubicBezTo>
                    <a:pt x="5" y="1"/>
                    <a:pt x="5" y="1"/>
                    <a:pt x="5" y="1"/>
                  </a:cubicBezTo>
                  <a:cubicBezTo>
                    <a:pt x="5" y="1"/>
                    <a:pt x="6" y="1"/>
                    <a:pt x="6" y="1"/>
                  </a:cubicBezTo>
                  <a:cubicBezTo>
                    <a:pt x="17" y="0"/>
                    <a:pt x="28" y="0"/>
                    <a:pt x="39" y="0"/>
                  </a:cubicBezTo>
                  <a:cubicBezTo>
                    <a:pt x="40" y="0"/>
                    <a:pt x="40" y="0"/>
                    <a:pt x="41" y="1"/>
                  </a:cubicBezTo>
                  <a:cubicBezTo>
                    <a:pt x="41" y="1"/>
                    <a:pt x="42" y="2"/>
                    <a:pt x="42" y="2"/>
                  </a:cubicBezTo>
                  <a:cubicBezTo>
                    <a:pt x="44" y="9"/>
                    <a:pt x="44" y="9"/>
                    <a:pt x="44" y="9"/>
                  </a:cubicBezTo>
                  <a:cubicBezTo>
                    <a:pt x="44" y="9"/>
                    <a:pt x="44" y="9"/>
                    <a:pt x="44" y="9"/>
                  </a:cubicBezTo>
                  <a:cubicBezTo>
                    <a:pt x="44" y="9"/>
                    <a:pt x="44" y="9"/>
                    <a:pt x="44" y="9"/>
                  </a:cubicBezTo>
                  <a:lnTo>
                    <a:pt x="6" y="10"/>
                  </a:lnTo>
                  <a:close/>
                  <a:moveTo>
                    <a:pt x="1" y="9"/>
                  </a:moveTo>
                  <a:cubicBezTo>
                    <a:pt x="2" y="9"/>
                    <a:pt x="4" y="9"/>
                    <a:pt x="6" y="9"/>
                  </a:cubicBezTo>
                  <a:cubicBezTo>
                    <a:pt x="7" y="9"/>
                    <a:pt x="7" y="9"/>
                    <a:pt x="7" y="9"/>
                  </a:cubicBezTo>
                  <a:cubicBezTo>
                    <a:pt x="43" y="9"/>
                    <a:pt x="43" y="9"/>
                    <a:pt x="43" y="9"/>
                  </a:cubicBezTo>
                  <a:cubicBezTo>
                    <a:pt x="41" y="2"/>
                    <a:pt x="41" y="2"/>
                    <a:pt x="41" y="2"/>
                  </a:cubicBezTo>
                  <a:cubicBezTo>
                    <a:pt x="41" y="2"/>
                    <a:pt x="41" y="2"/>
                    <a:pt x="40" y="1"/>
                  </a:cubicBezTo>
                  <a:cubicBezTo>
                    <a:pt x="40" y="1"/>
                    <a:pt x="40" y="1"/>
                    <a:pt x="39" y="1"/>
                  </a:cubicBezTo>
                  <a:cubicBezTo>
                    <a:pt x="28" y="1"/>
                    <a:pt x="17" y="1"/>
                    <a:pt x="6" y="2"/>
                  </a:cubicBezTo>
                  <a:lnTo>
                    <a:pt x="1"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69" name="Freeform 702"/>
            <p:cNvSpPr>
              <a:spLocks/>
            </p:cNvSpPr>
            <p:nvPr/>
          </p:nvSpPr>
          <p:spPr bwMode="auto">
            <a:xfrm>
              <a:off x="3538" y="1461"/>
              <a:ext cx="111" cy="3"/>
            </a:xfrm>
            <a:custGeom>
              <a:avLst/>
              <a:gdLst>
                <a:gd name="T0" fmla="*/ 1 w 45"/>
                <a:gd name="T1" fmla="*/ 1 h 1"/>
                <a:gd name="T2" fmla="*/ 0 w 45"/>
                <a:gd name="T3" fmla="*/ 1 h 1"/>
                <a:gd name="T4" fmla="*/ 1 w 45"/>
                <a:gd name="T5" fmla="*/ 0 h 1"/>
                <a:gd name="T6" fmla="*/ 45 w 45"/>
                <a:gd name="T7" fmla="*/ 0 h 1"/>
                <a:gd name="T8" fmla="*/ 45 w 45"/>
                <a:gd name="T9" fmla="*/ 0 h 1"/>
                <a:gd name="T10" fmla="*/ 45 w 45"/>
                <a:gd name="T11" fmla="*/ 1 h 1"/>
                <a:gd name="T12" fmla="*/ 1 w 45"/>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5" h="1">
                  <a:moveTo>
                    <a:pt x="1" y="1"/>
                  </a:moveTo>
                  <a:cubicBezTo>
                    <a:pt x="1" y="1"/>
                    <a:pt x="0" y="1"/>
                    <a:pt x="0" y="1"/>
                  </a:cubicBezTo>
                  <a:cubicBezTo>
                    <a:pt x="0" y="0"/>
                    <a:pt x="1" y="0"/>
                    <a:pt x="1" y="0"/>
                  </a:cubicBezTo>
                  <a:cubicBezTo>
                    <a:pt x="45" y="0"/>
                    <a:pt x="45" y="0"/>
                    <a:pt x="45" y="0"/>
                  </a:cubicBezTo>
                  <a:cubicBezTo>
                    <a:pt x="45" y="0"/>
                    <a:pt x="45" y="0"/>
                    <a:pt x="45" y="0"/>
                  </a:cubicBezTo>
                  <a:cubicBezTo>
                    <a:pt x="45" y="1"/>
                    <a:pt x="45" y="1"/>
                    <a:pt x="45" y="1"/>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70" name="Freeform 703"/>
            <p:cNvSpPr>
              <a:spLocks/>
            </p:cNvSpPr>
            <p:nvPr/>
          </p:nvSpPr>
          <p:spPr bwMode="auto">
            <a:xfrm>
              <a:off x="3646" y="1456"/>
              <a:ext cx="3" cy="8"/>
            </a:xfrm>
            <a:custGeom>
              <a:avLst/>
              <a:gdLst>
                <a:gd name="T0" fmla="*/ 1 w 1"/>
                <a:gd name="T1" fmla="*/ 3 h 3"/>
                <a:gd name="T2" fmla="*/ 1 w 1"/>
                <a:gd name="T3" fmla="*/ 3 h 3"/>
                <a:gd name="T4" fmla="*/ 0 w 1"/>
                <a:gd name="T5" fmla="*/ 2 h 3"/>
                <a:gd name="T6" fmla="*/ 0 w 1"/>
                <a:gd name="T7" fmla="*/ 1 h 3"/>
                <a:gd name="T8" fmla="*/ 1 w 1"/>
                <a:gd name="T9" fmla="*/ 1 h 3"/>
                <a:gd name="T10" fmla="*/ 1 w 1"/>
                <a:gd name="T11" fmla="*/ 1 h 3"/>
                <a:gd name="T12" fmla="*/ 1 w 1"/>
                <a:gd name="T13" fmla="*/ 3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1" y="3"/>
                    <a:pt x="1" y="3"/>
                  </a:cubicBezTo>
                  <a:cubicBezTo>
                    <a:pt x="0" y="3"/>
                    <a:pt x="0" y="3"/>
                    <a:pt x="0" y="2"/>
                  </a:cubicBezTo>
                  <a:cubicBezTo>
                    <a:pt x="0" y="1"/>
                    <a:pt x="0" y="1"/>
                    <a:pt x="0" y="1"/>
                  </a:cubicBezTo>
                  <a:cubicBezTo>
                    <a:pt x="0" y="1"/>
                    <a:pt x="1" y="0"/>
                    <a:pt x="1" y="1"/>
                  </a:cubicBezTo>
                  <a:cubicBezTo>
                    <a:pt x="1" y="1"/>
                    <a:pt x="1" y="1"/>
                    <a:pt x="1"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71" name="Freeform 704"/>
            <p:cNvSpPr>
              <a:spLocks/>
            </p:cNvSpPr>
            <p:nvPr/>
          </p:nvSpPr>
          <p:spPr bwMode="auto">
            <a:xfrm>
              <a:off x="3538" y="1456"/>
              <a:ext cx="3" cy="8"/>
            </a:xfrm>
            <a:custGeom>
              <a:avLst/>
              <a:gdLst>
                <a:gd name="T0" fmla="*/ 1 w 1"/>
                <a:gd name="T1" fmla="*/ 3 h 3"/>
                <a:gd name="T2" fmla="*/ 1 w 1"/>
                <a:gd name="T3" fmla="*/ 3 h 3"/>
                <a:gd name="T4" fmla="*/ 0 w 1"/>
                <a:gd name="T5" fmla="*/ 1 h 3"/>
                <a:gd name="T6" fmla="*/ 1 w 1"/>
                <a:gd name="T7" fmla="*/ 0 h 3"/>
                <a:gd name="T8" fmla="*/ 1 w 1"/>
                <a:gd name="T9" fmla="*/ 1 h 3"/>
                <a:gd name="T10" fmla="*/ 1 w 1"/>
                <a:gd name="T11" fmla="*/ 3 h 3"/>
                <a:gd name="T12" fmla="*/ 1 w 1"/>
                <a:gd name="T13" fmla="*/ 3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1" y="3"/>
                    <a:pt x="1" y="3"/>
                  </a:cubicBezTo>
                  <a:cubicBezTo>
                    <a:pt x="0" y="2"/>
                    <a:pt x="0" y="1"/>
                    <a:pt x="0" y="1"/>
                  </a:cubicBezTo>
                  <a:cubicBezTo>
                    <a:pt x="0" y="0"/>
                    <a:pt x="1" y="0"/>
                    <a:pt x="1" y="0"/>
                  </a:cubicBezTo>
                  <a:cubicBezTo>
                    <a:pt x="1" y="0"/>
                    <a:pt x="1" y="1"/>
                    <a:pt x="1" y="1"/>
                  </a:cubicBezTo>
                  <a:cubicBezTo>
                    <a:pt x="1" y="1"/>
                    <a:pt x="1" y="2"/>
                    <a:pt x="1" y="3"/>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72" name="Freeform 705"/>
            <p:cNvSpPr>
              <a:spLocks noEditPoints="1"/>
            </p:cNvSpPr>
            <p:nvPr/>
          </p:nvSpPr>
          <p:spPr bwMode="auto">
            <a:xfrm>
              <a:off x="3568" y="1449"/>
              <a:ext cx="46" cy="7"/>
            </a:xfrm>
            <a:custGeom>
              <a:avLst/>
              <a:gdLst>
                <a:gd name="T0" fmla="*/ 18 w 19"/>
                <a:gd name="T1" fmla="*/ 3 h 3"/>
                <a:gd name="T2" fmla="*/ 0 w 19"/>
                <a:gd name="T3" fmla="*/ 3 h 3"/>
                <a:gd name="T4" fmla="*/ 0 w 19"/>
                <a:gd name="T5" fmla="*/ 2 h 3"/>
                <a:gd name="T6" fmla="*/ 0 w 19"/>
                <a:gd name="T7" fmla="*/ 2 h 3"/>
                <a:gd name="T8" fmla="*/ 0 w 19"/>
                <a:gd name="T9" fmla="*/ 1 h 3"/>
                <a:gd name="T10" fmla="*/ 0 w 19"/>
                <a:gd name="T11" fmla="*/ 1 h 3"/>
                <a:gd name="T12" fmla="*/ 0 w 19"/>
                <a:gd name="T13" fmla="*/ 0 h 3"/>
                <a:gd name="T14" fmla="*/ 18 w 19"/>
                <a:gd name="T15" fmla="*/ 0 h 3"/>
                <a:gd name="T16" fmla="*/ 19 w 19"/>
                <a:gd name="T17" fmla="*/ 1 h 3"/>
                <a:gd name="T18" fmla="*/ 19 w 19"/>
                <a:gd name="T19" fmla="*/ 2 h 3"/>
                <a:gd name="T20" fmla="*/ 19 w 19"/>
                <a:gd name="T21" fmla="*/ 3 h 3"/>
                <a:gd name="T22" fmla="*/ 18 w 19"/>
                <a:gd name="T23" fmla="*/ 3 h 3"/>
                <a:gd name="T24" fmla="*/ 9 w 19"/>
                <a:gd name="T25" fmla="*/ 2 h 3"/>
                <a:gd name="T26" fmla="*/ 18 w 19"/>
                <a:gd name="T27" fmla="*/ 2 h 3"/>
                <a:gd name="T28" fmla="*/ 18 w 19"/>
                <a:gd name="T29" fmla="*/ 1 h 3"/>
                <a:gd name="T30" fmla="*/ 1 w 19"/>
                <a:gd name="T31" fmla="*/ 1 h 3"/>
                <a:gd name="T32" fmla="*/ 1 w 19"/>
                <a:gd name="T33" fmla="*/ 2 h 3"/>
                <a:gd name="T34" fmla="*/ 1 w 19"/>
                <a:gd name="T35" fmla="*/ 2 h 3"/>
                <a:gd name="T36" fmla="*/ 9 w 19"/>
                <a:gd name="T3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3">
                  <a:moveTo>
                    <a:pt x="18" y="3"/>
                  </a:moveTo>
                  <a:cubicBezTo>
                    <a:pt x="12" y="3"/>
                    <a:pt x="6" y="2"/>
                    <a:pt x="0" y="3"/>
                  </a:cubicBezTo>
                  <a:cubicBezTo>
                    <a:pt x="0" y="3"/>
                    <a:pt x="0" y="3"/>
                    <a:pt x="0" y="2"/>
                  </a:cubicBezTo>
                  <a:cubicBezTo>
                    <a:pt x="0" y="2"/>
                    <a:pt x="0" y="2"/>
                    <a:pt x="0" y="2"/>
                  </a:cubicBezTo>
                  <a:cubicBezTo>
                    <a:pt x="0" y="1"/>
                    <a:pt x="0" y="1"/>
                    <a:pt x="0" y="1"/>
                  </a:cubicBezTo>
                  <a:cubicBezTo>
                    <a:pt x="0" y="1"/>
                    <a:pt x="0" y="1"/>
                    <a:pt x="0" y="1"/>
                  </a:cubicBezTo>
                  <a:cubicBezTo>
                    <a:pt x="0" y="1"/>
                    <a:pt x="0" y="0"/>
                    <a:pt x="0" y="0"/>
                  </a:cubicBezTo>
                  <a:cubicBezTo>
                    <a:pt x="7" y="0"/>
                    <a:pt x="12" y="0"/>
                    <a:pt x="18" y="0"/>
                  </a:cubicBezTo>
                  <a:cubicBezTo>
                    <a:pt x="19" y="0"/>
                    <a:pt x="19" y="1"/>
                    <a:pt x="19" y="1"/>
                  </a:cubicBezTo>
                  <a:cubicBezTo>
                    <a:pt x="19" y="2"/>
                    <a:pt x="19" y="2"/>
                    <a:pt x="19" y="2"/>
                  </a:cubicBezTo>
                  <a:cubicBezTo>
                    <a:pt x="19" y="2"/>
                    <a:pt x="19" y="2"/>
                    <a:pt x="19" y="3"/>
                  </a:cubicBezTo>
                  <a:cubicBezTo>
                    <a:pt x="18" y="3"/>
                    <a:pt x="18" y="3"/>
                    <a:pt x="18" y="3"/>
                  </a:cubicBezTo>
                  <a:close/>
                  <a:moveTo>
                    <a:pt x="9" y="2"/>
                  </a:moveTo>
                  <a:cubicBezTo>
                    <a:pt x="12" y="2"/>
                    <a:pt x="15" y="2"/>
                    <a:pt x="18" y="2"/>
                  </a:cubicBezTo>
                  <a:cubicBezTo>
                    <a:pt x="18" y="1"/>
                    <a:pt x="18" y="1"/>
                    <a:pt x="18" y="1"/>
                  </a:cubicBezTo>
                  <a:cubicBezTo>
                    <a:pt x="12" y="1"/>
                    <a:pt x="7" y="1"/>
                    <a:pt x="1" y="1"/>
                  </a:cubicBezTo>
                  <a:cubicBezTo>
                    <a:pt x="1" y="1"/>
                    <a:pt x="1" y="1"/>
                    <a:pt x="1" y="2"/>
                  </a:cubicBezTo>
                  <a:cubicBezTo>
                    <a:pt x="1" y="2"/>
                    <a:pt x="1" y="2"/>
                    <a:pt x="1" y="2"/>
                  </a:cubicBezTo>
                  <a:cubicBezTo>
                    <a:pt x="3" y="2"/>
                    <a:pt x="6" y="2"/>
                    <a:pt x="9"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73" name="Freeform 706"/>
            <p:cNvSpPr>
              <a:spLocks noEditPoints="1"/>
            </p:cNvSpPr>
            <p:nvPr/>
          </p:nvSpPr>
          <p:spPr bwMode="auto">
            <a:xfrm>
              <a:off x="3555" y="1441"/>
              <a:ext cx="18" cy="5"/>
            </a:xfrm>
            <a:custGeom>
              <a:avLst/>
              <a:gdLst>
                <a:gd name="T0" fmla="*/ 0 w 7"/>
                <a:gd name="T1" fmla="*/ 2 h 2"/>
                <a:gd name="T2" fmla="*/ 0 w 7"/>
                <a:gd name="T3" fmla="*/ 2 h 2"/>
                <a:gd name="T4" fmla="*/ 1 w 7"/>
                <a:gd name="T5" fmla="*/ 1 h 2"/>
                <a:gd name="T6" fmla="*/ 1 w 7"/>
                <a:gd name="T7" fmla="*/ 1 h 2"/>
                <a:gd name="T8" fmla="*/ 1 w 7"/>
                <a:gd name="T9" fmla="*/ 0 h 2"/>
                <a:gd name="T10" fmla="*/ 2 w 7"/>
                <a:gd name="T11" fmla="*/ 0 h 2"/>
                <a:gd name="T12" fmla="*/ 6 w 7"/>
                <a:gd name="T13" fmla="*/ 0 h 2"/>
                <a:gd name="T14" fmla="*/ 7 w 7"/>
                <a:gd name="T15" fmla="*/ 0 h 2"/>
                <a:gd name="T16" fmla="*/ 7 w 7"/>
                <a:gd name="T17" fmla="*/ 1 h 2"/>
                <a:gd name="T18" fmla="*/ 6 w 7"/>
                <a:gd name="T19" fmla="*/ 2 h 2"/>
                <a:gd name="T20" fmla="*/ 6 w 7"/>
                <a:gd name="T21" fmla="*/ 2 h 2"/>
                <a:gd name="T22" fmla="*/ 6 w 7"/>
                <a:gd name="T23" fmla="*/ 2 h 2"/>
                <a:gd name="T24" fmla="*/ 0 w 7"/>
                <a:gd name="T25" fmla="*/ 2 h 2"/>
                <a:gd name="T26" fmla="*/ 2 w 7"/>
                <a:gd name="T27" fmla="*/ 1 h 2"/>
                <a:gd name="T28" fmla="*/ 1 w 7"/>
                <a:gd name="T29" fmla="*/ 1 h 2"/>
                <a:gd name="T30" fmla="*/ 5 w 7"/>
                <a:gd name="T31" fmla="*/ 1 h 2"/>
                <a:gd name="T32" fmla="*/ 5 w 7"/>
                <a:gd name="T33" fmla="*/ 1 h 2"/>
                <a:gd name="T34" fmla="*/ 6 w 7"/>
                <a:gd name="T35" fmla="*/ 1 h 2"/>
                <a:gd name="T36" fmla="*/ 2 w 7"/>
                <a:gd name="T3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2">
                  <a:moveTo>
                    <a:pt x="0" y="2"/>
                  </a:moveTo>
                  <a:cubicBezTo>
                    <a:pt x="0" y="2"/>
                    <a:pt x="0" y="2"/>
                    <a:pt x="0" y="2"/>
                  </a:cubicBezTo>
                  <a:cubicBezTo>
                    <a:pt x="0" y="2"/>
                    <a:pt x="0" y="1"/>
                    <a:pt x="1" y="1"/>
                  </a:cubicBezTo>
                  <a:cubicBezTo>
                    <a:pt x="1" y="1"/>
                    <a:pt x="1" y="1"/>
                    <a:pt x="1" y="1"/>
                  </a:cubicBezTo>
                  <a:cubicBezTo>
                    <a:pt x="1" y="0"/>
                    <a:pt x="1" y="0"/>
                    <a:pt x="1" y="0"/>
                  </a:cubicBezTo>
                  <a:cubicBezTo>
                    <a:pt x="1" y="0"/>
                    <a:pt x="1" y="0"/>
                    <a:pt x="2" y="0"/>
                  </a:cubicBezTo>
                  <a:cubicBezTo>
                    <a:pt x="3" y="0"/>
                    <a:pt x="5" y="0"/>
                    <a:pt x="6" y="0"/>
                  </a:cubicBezTo>
                  <a:cubicBezTo>
                    <a:pt x="6" y="0"/>
                    <a:pt x="6" y="0"/>
                    <a:pt x="7" y="0"/>
                  </a:cubicBezTo>
                  <a:cubicBezTo>
                    <a:pt x="7" y="0"/>
                    <a:pt x="7" y="0"/>
                    <a:pt x="7" y="1"/>
                  </a:cubicBezTo>
                  <a:cubicBezTo>
                    <a:pt x="6" y="1"/>
                    <a:pt x="6" y="1"/>
                    <a:pt x="6" y="2"/>
                  </a:cubicBezTo>
                  <a:cubicBezTo>
                    <a:pt x="6" y="2"/>
                    <a:pt x="6" y="2"/>
                    <a:pt x="6" y="2"/>
                  </a:cubicBezTo>
                  <a:cubicBezTo>
                    <a:pt x="6" y="2"/>
                    <a:pt x="6" y="2"/>
                    <a:pt x="6" y="2"/>
                  </a:cubicBezTo>
                  <a:cubicBezTo>
                    <a:pt x="4" y="2"/>
                    <a:pt x="2" y="2"/>
                    <a:pt x="0" y="2"/>
                  </a:cubicBezTo>
                  <a:close/>
                  <a:moveTo>
                    <a:pt x="2" y="1"/>
                  </a:moveTo>
                  <a:cubicBezTo>
                    <a:pt x="2" y="1"/>
                    <a:pt x="2" y="1"/>
                    <a:pt x="1" y="1"/>
                  </a:cubicBezTo>
                  <a:cubicBezTo>
                    <a:pt x="3" y="1"/>
                    <a:pt x="4" y="1"/>
                    <a:pt x="5" y="1"/>
                  </a:cubicBezTo>
                  <a:cubicBezTo>
                    <a:pt x="5" y="1"/>
                    <a:pt x="5" y="1"/>
                    <a:pt x="5" y="1"/>
                  </a:cubicBezTo>
                  <a:cubicBezTo>
                    <a:pt x="5" y="1"/>
                    <a:pt x="6" y="1"/>
                    <a:pt x="6" y="1"/>
                  </a:cubicBezTo>
                  <a:cubicBezTo>
                    <a:pt x="4"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74" name="Freeform 707"/>
            <p:cNvSpPr>
              <a:spLocks noEditPoints="1"/>
            </p:cNvSpPr>
            <p:nvPr/>
          </p:nvSpPr>
          <p:spPr bwMode="auto">
            <a:xfrm>
              <a:off x="3550" y="1449"/>
              <a:ext cx="15" cy="7"/>
            </a:xfrm>
            <a:custGeom>
              <a:avLst/>
              <a:gdLst>
                <a:gd name="T0" fmla="*/ 0 w 6"/>
                <a:gd name="T1" fmla="*/ 3 h 3"/>
                <a:gd name="T2" fmla="*/ 0 w 6"/>
                <a:gd name="T3" fmla="*/ 2 h 3"/>
                <a:gd name="T4" fmla="*/ 0 w 6"/>
                <a:gd name="T5" fmla="*/ 1 h 3"/>
                <a:gd name="T6" fmla="*/ 1 w 6"/>
                <a:gd name="T7" fmla="*/ 1 h 3"/>
                <a:gd name="T8" fmla="*/ 1 w 6"/>
                <a:gd name="T9" fmla="*/ 1 h 3"/>
                <a:gd name="T10" fmla="*/ 1 w 6"/>
                <a:gd name="T11" fmla="*/ 1 h 3"/>
                <a:gd name="T12" fmla="*/ 6 w 6"/>
                <a:gd name="T13" fmla="*/ 0 h 3"/>
                <a:gd name="T14" fmla="*/ 6 w 6"/>
                <a:gd name="T15" fmla="*/ 1 h 3"/>
                <a:gd name="T16" fmla="*/ 6 w 6"/>
                <a:gd name="T17" fmla="*/ 1 h 3"/>
                <a:gd name="T18" fmla="*/ 6 w 6"/>
                <a:gd name="T19" fmla="*/ 2 h 3"/>
                <a:gd name="T20" fmla="*/ 6 w 6"/>
                <a:gd name="T21" fmla="*/ 2 h 3"/>
                <a:gd name="T22" fmla="*/ 5 w 6"/>
                <a:gd name="T23" fmla="*/ 2 h 3"/>
                <a:gd name="T24" fmla="*/ 0 w 6"/>
                <a:gd name="T25" fmla="*/ 3 h 3"/>
                <a:gd name="T26" fmla="*/ 2 w 6"/>
                <a:gd name="T27" fmla="*/ 1 h 3"/>
                <a:gd name="T28" fmla="*/ 1 w 6"/>
                <a:gd name="T29" fmla="*/ 2 h 3"/>
                <a:gd name="T30" fmla="*/ 5 w 6"/>
                <a:gd name="T31" fmla="*/ 2 h 3"/>
                <a:gd name="T32" fmla="*/ 5 w 6"/>
                <a:gd name="T33" fmla="*/ 2 h 3"/>
                <a:gd name="T34" fmla="*/ 5 w 6"/>
                <a:gd name="T35" fmla="*/ 1 h 3"/>
                <a:gd name="T36" fmla="*/ 2 w 6"/>
                <a:gd name="T3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3">
                  <a:moveTo>
                    <a:pt x="0" y="3"/>
                  </a:moveTo>
                  <a:cubicBezTo>
                    <a:pt x="0" y="3"/>
                    <a:pt x="0" y="2"/>
                    <a:pt x="0" y="2"/>
                  </a:cubicBezTo>
                  <a:cubicBezTo>
                    <a:pt x="0" y="2"/>
                    <a:pt x="0" y="2"/>
                    <a:pt x="0" y="1"/>
                  </a:cubicBezTo>
                  <a:cubicBezTo>
                    <a:pt x="1" y="1"/>
                    <a:pt x="1" y="1"/>
                    <a:pt x="1" y="1"/>
                  </a:cubicBezTo>
                  <a:cubicBezTo>
                    <a:pt x="1" y="1"/>
                    <a:pt x="1" y="1"/>
                    <a:pt x="1" y="1"/>
                  </a:cubicBezTo>
                  <a:cubicBezTo>
                    <a:pt x="1" y="1"/>
                    <a:pt x="1" y="1"/>
                    <a:pt x="1" y="1"/>
                  </a:cubicBezTo>
                  <a:cubicBezTo>
                    <a:pt x="3" y="0"/>
                    <a:pt x="4" y="0"/>
                    <a:pt x="6" y="0"/>
                  </a:cubicBezTo>
                  <a:cubicBezTo>
                    <a:pt x="6" y="0"/>
                    <a:pt x="6" y="0"/>
                    <a:pt x="6" y="1"/>
                  </a:cubicBezTo>
                  <a:cubicBezTo>
                    <a:pt x="6" y="1"/>
                    <a:pt x="6" y="1"/>
                    <a:pt x="6" y="1"/>
                  </a:cubicBezTo>
                  <a:cubicBezTo>
                    <a:pt x="6" y="1"/>
                    <a:pt x="6" y="2"/>
                    <a:pt x="6" y="2"/>
                  </a:cubicBezTo>
                  <a:cubicBezTo>
                    <a:pt x="6" y="2"/>
                    <a:pt x="6" y="2"/>
                    <a:pt x="6" y="2"/>
                  </a:cubicBezTo>
                  <a:cubicBezTo>
                    <a:pt x="6" y="2"/>
                    <a:pt x="6" y="2"/>
                    <a:pt x="5" y="2"/>
                  </a:cubicBezTo>
                  <a:cubicBezTo>
                    <a:pt x="4" y="3"/>
                    <a:pt x="2" y="3"/>
                    <a:pt x="0" y="3"/>
                  </a:cubicBezTo>
                  <a:close/>
                  <a:moveTo>
                    <a:pt x="2" y="1"/>
                  </a:moveTo>
                  <a:cubicBezTo>
                    <a:pt x="1" y="1"/>
                    <a:pt x="1" y="2"/>
                    <a:pt x="1" y="2"/>
                  </a:cubicBezTo>
                  <a:cubicBezTo>
                    <a:pt x="2" y="2"/>
                    <a:pt x="4" y="2"/>
                    <a:pt x="5" y="2"/>
                  </a:cubicBezTo>
                  <a:cubicBezTo>
                    <a:pt x="5" y="2"/>
                    <a:pt x="5" y="2"/>
                    <a:pt x="5" y="2"/>
                  </a:cubicBezTo>
                  <a:cubicBezTo>
                    <a:pt x="5" y="1"/>
                    <a:pt x="5" y="1"/>
                    <a:pt x="5" y="1"/>
                  </a:cubicBezTo>
                  <a:cubicBezTo>
                    <a:pt x="4"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75" name="Freeform 708"/>
            <p:cNvSpPr>
              <a:spLocks noEditPoints="1"/>
            </p:cNvSpPr>
            <p:nvPr/>
          </p:nvSpPr>
          <p:spPr bwMode="auto">
            <a:xfrm>
              <a:off x="3600" y="1441"/>
              <a:ext cx="10" cy="5"/>
            </a:xfrm>
            <a:custGeom>
              <a:avLst/>
              <a:gdLst>
                <a:gd name="T0" fmla="*/ 0 w 4"/>
                <a:gd name="T1" fmla="*/ 2 h 2"/>
                <a:gd name="T2" fmla="*/ 0 w 4"/>
                <a:gd name="T3" fmla="*/ 2 h 2"/>
                <a:gd name="T4" fmla="*/ 0 w 4"/>
                <a:gd name="T5" fmla="*/ 2 h 2"/>
                <a:gd name="T6" fmla="*/ 0 w 4"/>
                <a:gd name="T7" fmla="*/ 0 h 2"/>
                <a:gd name="T8" fmla="*/ 0 w 4"/>
                <a:gd name="T9" fmla="*/ 0 h 2"/>
                <a:gd name="T10" fmla="*/ 4 w 4"/>
                <a:gd name="T11" fmla="*/ 0 h 2"/>
                <a:gd name="T12" fmla="*/ 4 w 4"/>
                <a:gd name="T13" fmla="*/ 0 h 2"/>
                <a:gd name="T14" fmla="*/ 4 w 4"/>
                <a:gd name="T15" fmla="*/ 2 h 2"/>
                <a:gd name="T16" fmla="*/ 4 w 4"/>
                <a:gd name="T17" fmla="*/ 2 h 2"/>
                <a:gd name="T18" fmla="*/ 4 w 4"/>
                <a:gd name="T19" fmla="*/ 2 h 2"/>
                <a:gd name="T20" fmla="*/ 0 w 4"/>
                <a:gd name="T21" fmla="*/ 2 h 2"/>
                <a:gd name="T22" fmla="*/ 1 w 4"/>
                <a:gd name="T23" fmla="*/ 1 h 2"/>
                <a:gd name="T24" fmla="*/ 1 w 4"/>
                <a:gd name="T25" fmla="*/ 1 h 2"/>
                <a:gd name="T26" fmla="*/ 3 w 4"/>
                <a:gd name="T27" fmla="*/ 1 h 2"/>
                <a:gd name="T28" fmla="*/ 3 w 4"/>
                <a:gd name="T29" fmla="*/ 1 h 2"/>
                <a:gd name="T30" fmla="*/ 1 w 4"/>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2">
                  <a:moveTo>
                    <a:pt x="0" y="2"/>
                  </a:moveTo>
                  <a:cubicBezTo>
                    <a:pt x="0" y="2"/>
                    <a:pt x="0" y="2"/>
                    <a:pt x="0" y="2"/>
                  </a:cubicBezTo>
                  <a:cubicBezTo>
                    <a:pt x="0" y="2"/>
                    <a:pt x="0" y="2"/>
                    <a:pt x="0" y="2"/>
                  </a:cubicBezTo>
                  <a:cubicBezTo>
                    <a:pt x="0" y="0"/>
                    <a:pt x="0" y="0"/>
                    <a:pt x="0" y="0"/>
                  </a:cubicBezTo>
                  <a:cubicBezTo>
                    <a:pt x="0" y="0"/>
                    <a:pt x="0" y="0"/>
                    <a:pt x="0" y="0"/>
                  </a:cubicBezTo>
                  <a:cubicBezTo>
                    <a:pt x="2" y="0"/>
                    <a:pt x="3" y="0"/>
                    <a:pt x="4" y="0"/>
                  </a:cubicBezTo>
                  <a:cubicBezTo>
                    <a:pt x="4" y="0"/>
                    <a:pt x="4" y="0"/>
                    <a:pt x="4" y="0"/>
                  </a:cubicBezTo>
                  <a:cubicBezTo>
                    <a:pt x="4" y="1"/>
                    <a:pt x="4" y="1"/>
                    <a:pt x="4" y="2"/>
                  </a:cubicBezTo>
                  <a:cubicBezTo>
                    <a:pt x="4" y="2"/>
                    <a:pt x="4" y="2"/>
                    <a:pt x="4" y="2"/>
                  </a:cubicBezTo>
                  <a:cubicBezTo>
                    <a:pt x="4" y="2"/>
                    <a:pt x="4" y="2"/>
                    <a:pt x="4" y="2"/>
                  </a:cubicBezTo>
                  <a:cubicBezTo>
                    <a:pt x="4" y="2"/>
                    <a:pt x="0" y="2"/>
                    <a:pt x="0" y="2"/>
                  </a:cubicBezTo>
                  <a:close/>
                  <a:moveTo>
                    <a:pt x="1" y="1"/>
                  </a:moveTo>
                  <a:cubicBezTo>
                    <a:pt x="1" y="1"/>
                    <a:pt x="1" y="1"/>
                    <a:pt x="1" y="1"/>
                  </a:cubicBezTo>
                  <a:cubicBezTo>
                    <a:pt x="3" y="1"/>
                    <a:pt x="3" y="1"/>
                    <a:pt x="3" y="1"/>
                  </a:cubicBezTo>
                  <a:cubicBezTo>
                    <a:pt x="3" y="1"/>
                    <a:pt x="3" y="1"/>
                    <a:pt x="3" y="1"/>
                  </a:cubicBezTo>
                  <a:cubicBezTo>
                    <a:pt x="3" y="1"/>
                    <a:pt x="2"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76" name="Freeform 709"/>
            <p:cNvSpPr>
              <a:spLocks noEditPoints="1"/>
            </p:cNvSpPr>
            <p:nvPr/>
          </p:nvSpPr>
          <p:spPr bwMode="auto">
            <a:xfrm>
              <a:off x="3624" y="1441"/>
              <a:ext cx="15" cy="5"/>
            </a:xfrm>
            <a:custGeom>
              <a:avLst/>
              <a:gdLst>
                <a:gd name="T0" fmla="*/ 1 w 6"/>
                <a:gd name="T1" fmla="*/ 2 h 2"/>
                <a:gd name="T2" fmla="*/ 1 w 6"/>
                <a:gd name="T3" fmla="*/ 2 h 2"/>
                <a:gd name="T4" fmla="*/ 0 w 6"/>
                <a:gd name="T5" fmla="*/ 1 h 2"/>
                <a:gd name="T6" fmla="*/ 0 w 6"/>
                <a:gd name="T7" fmla="*/ 0 h 2"/>
                <a:gd name="T8" fmla="*/ 1 w 6"/>
                <a:gd name="T9" fmla="*/ 0 h 2"/>
                <a:gd name="T10" fmla="*/ 5 w 6"/>
                <a:gd name="T11" fmla="*/ 0 h 2"/>
                <a:gd name="T12" fmla="*/ 6 w 6"/>
                <a:gd name="T13" fmla="*/ 1 h 2"/>
                <a:gd name="T14" fmla="*/ 6 w 6"/>
                <a:gd name="T15" fmla="*/ 1 h 2"/>
                <a:gd name="T16" fmla="*/ 6 w 6"/>
                <a:gd name="T17" fmla="*/ 2 h 2"/>
                <a:gd name="T18" fmla="*/ 6 w 6"/>
                <a:gd name="T19" fmla="*/ 2 h 2"/>
                <a:gd name="T20" fmla="*/ 1 w 6"/>
                <a:gd name="T21" fmla="*/ 2 h 2"/>
                <a:gd name="T22" fmla="*/ 1 w 6"/>
                <a:gd name="T23" fmla="*/ 1 h 2"/>
                <a:gd name="T24" fmla="*/ 1 w 6"/>
                <a:gd name="T25" fmla="*/ 1 h 2"/>
                <a:gd name="T26" fmla="*/ 5 w 6"/>
                <a:gd name="T27" fmla="*/ 1 h 2"/>
                <a:gd name="T28" fmla="*/ 5 w 6"/>
                <a:gd name="T29" fmla="*/ 1 h 2"/>
                <a:gd name="T30" fmla="*/ 5 w 6"/>
                <a:gd name="T31" fmla="*/ 1 h 2"/>
                <a:gd name="T32" fmla="*/ 1 w 6"/>
                <a:gd name="T3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2">
                  <a:moveTo>
                    <a:pt x="1" y="2"/>
                  </a:moveTo>
                  <a:cubicBezTo>
                    <a:pt x="1" y="2"/>
                    <a:pt x="1" y="2"/>
                    <a:pt x="1" y="2"/>
                  </a:cubicBezTo>
                  <a:cubicBezTo>
                    <a:pt x="0" y="1"/>
                    <a:pt x="0" y="1"/>
                    <a:pt x="0" y="1"/>
                  </a:cubicBezTo>
                  <a:cubicBezTo>
                    <a:pt x="0" y="0"/>
                    <a:pt x="0" y="0"/>
                    <a:pt x="0" y="0"/>
                  </a:cubicBezTo>
                  <a:cubicBezTo>
                    <a:pt x="0" y="0"/>
                    <a:pt x="1" y="0"/>
                    <a:pt x="1" y="0"/>
                  </a:cubicBezTo>
                  <a:cubicBezTo>
                    <a:pt x="2" y="0"/>
                    <a:pt x="3" y="0"/>
                    <a:pt x="5" y="0"/>
                  </a:cubicBezTo>
                  <a:cubicBezTo>
                    <a:pt x="6" y="0"/>
                    <a:pt x="6" y="0"/>
                    <a:pt x="6" y="1"/>
                  </a:cubicBezTo>
                  <a:cubicBezTo>
                    <a:pt x="6" y="1"/>
                    <a:pt x="6" y="1"/>
                    <a:pt x="6" y="1"/>
                  </a:cubicBezTo>
                  <a:cubicBezTo>
                    <a:pt x="6" y="1"/>
                    <a:pt x="6" y="2"/>
                    <a:pt x="6" y="2"/>
                  </a:cubicBezTo>
                  <a:cubicBezTo>
                    <a:pt x="6" y="2"/>
                    <a:pt x="6" y="2"/>
                    <a:pt x="6" y="2"/>
                  </a:cubicBezTo>
                  <a:cubicBezTo>
                    <a:pt x="4" y="2"/>
                    <a:pt x="3" y="2"/>
                    <a:pt x="1" y="2"/>
                  </a:cubicBezTo>
                  <a:close/>
                  <a:moveTo>
                    <a:pt x="1" y="1"/>
                  </a:moveTo>
                  <a:cubicBezTo>
                    <a:pt x="1" y="1"/>
                    <a:pt x="1" y="1"/>
                    <a:pt x="1" y="1"/>
                  </a:cubicBezTo>
                  <a:cubicBezTo>
                    <a:pt x="3" y="1"/>
                    <a:pt x="4" y="1"/>
                    <a:pt x="5" y="1"/>
                  </a:cubicBezTo>
                  <a:cubicBezTo>
                    <a:pt x="5" y="1"/>
                    <a:pt x="5" y="1"/>
                    <a:pt x="5" y="1"/>
                  </a:cubicBezTo>
                  <a:cubicBezTo>
                    <a:pt x="5" y="1"/>
                    <a:pt x="5" y="1"/>
                    <a:pt x="5" y="1"/>
                  </a:cubicBezTo>
                  <a:cubicBezTo>
                    <a:pt x="4" y="1"/>
                    <a:pt x="2"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77" name="Freeform 710"/>
            <p:cNvSpPr>
              <a:spLocks noEditPoints="1"/>
            </p:cNvSpPr>
            <p:nvPr/>
          </p:nvSpPr>
          <p:spPr bwMode="auto">
            <a:xfrm>
              <a:off x="3627" y="1449"/>
              <a:ext cx="17" cy="5"/>
            </a:xfrm>
            <a:custGeom>
              <a:avLst/>
              <a:gdLst>
                <a:gd name="T0" fmla="*/ 1 w 7"/>
                <a:gd name="T1" fmla="*/ 2 h 2"/>
                <a:gd name="T2" fmla="*/ 1 w 7"/>
                <a:gd name="T3" fmla="*/ 2 h 2"/>
                <a:gd name="T4" fmla="*/ 1 w 7"/>
                <a:gd name="T5" fmla="*/ 1 h 2"/>
                <a:gd name="T6" fmla="*/ 1 w 7"/>
                <a:gd name="T7" fmla="*/ 1 h 2"/>
                <a:gd name="T8" fmla="*/ 1 w 7"/>
                <a:gd name="T9" fmla="*/ 0 h 2"/>
                <a:gd name="T10" fmla="*/ 5 w 7"/>
                <a:gd name="T11" fmla="*/ 1 h 2"/>
                <a:gd name="T12" fmla="*/ 6 w 7"/>
                <a:gd name="T13" fmla="*/ 1 h 2"/>
                <a:gd name="T14" fmla="*/ 7 w 7"/>
                <a:gd name="T15" fmla="*/ 2 h 2"/>
                <a:gd name="T16" fmla="*/ 7 w 7"/>
                <a:gd name="T17" fmla="*/ 2 h 2"/>
                <a:gd name="T18" fmla="*/ 6 w 7"/>
                <a:gd name="T19" fmla="*/ 2 h 2"/>
                <a:gd name="T20" fmla="*/ 1 w 7"/>
                <a:gd name="T21" fmla="*/ 2 h 2"/>
                <a:gd name="T22" fmla="*/ 2 w 7"/>
                <a:gd name="T23" fmla="*/ 1 h 2"/>
                <a:gd name="T24" fmla="*/ 2 w 7"/>
                <a:gd name="T25" fmla="*/ 2 h 2"/>
                <a:gd name="T26" fmla="*/ 6 w 7"/>
                <a:gd name="T27" fmla="*/ 2 h 2"/>
                <a:gd name="T28" fmla="*/ 6 w 7"/>
                <a:gd name="T29" fmla="*/ 1 h 2"/>
                <a:gd name="T30" fmla="*/ 5 w 7"/>
                <a:gd name="T31" fmla="*/ 1 h 2"/>
                <a:gd name="T32" fmla="*/ 2 w 7"/>
                <a:gd name="T3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2">
                  <a:moveTo>
                    <a:pt x="1" y="2"/>
                  </a:moveTo>
                  <a:cubicBezTo>
                    <a:pt x="1" y="2"/>
                    <a:pt x="1" y="2"/>
                    <a:pt x="1" y="2"/>
                  </a:cubicBezTo>
                  <a:cubicBezTo>
                    <a:pt x="1" y="1"/>
                    <a:pt x="1" y="1"/>
                    <a:pt x="1" y="1"/>
                  </a:cubicBezTo>
                  <a:cubicBezTo>
                    <a:pt x="0" y="1"/>
                    <a:pt x="0" y="1"/>
                    <a:pt x="1" y="1"/>
                  </a:cubicBezTo>
                  <a:cubicBezTo>
                    <a:pt x="1" y="1"/>
                    <a:pt x="1" y="0"/>
                    <a:pt x="1" y="0"/>
                  </a:cubicBezTo>
                  <a:cubicBezTo>
                    <a:pt x="2" y="0"/>
                    <a:pt x="4" y="0"/>
                    <a:pt x="5" y="1"/>
                  </a:cubicBezTo>
                  <a:cubicBezTo>
                    <a:pt x="6" y="1"/>
                    <a:pt x="6" y="1"/>
                    <a:pt x="6" y="1"/>
                  </a:cubicBezTo>
                  <a:cubicBezTo>
                    <a:pt x="6" y="1"/>
                    <a:pt x="7" y="2"/>
                    <a:pt x="7" y="2"/>
                  </a:cubicBezTo>
                  <a:cubicBezTo>
                    <a:pt x="7" y="2"/>
                    <a:pt x="7" y="2"/>
                    <a:pt x="7" y="2"/>
                  </a:cubicBezTo>
                  <a:cubicBezTo>
                    <a:pt x="6" y="2"/>
                    <a:pt x="6" y="2"/>
                    <a:pt x="6" y="2"/>
                  </a:cubicBezTo>
                  <a:cubicBezTo>
                    <a:pt x="5" y="2"/>
                    <a:pt x="3" y="2"/>
                    <a:pt x="1" y="2"/>
                  </a:cubicBezTo>
                  <a:close/>
                  <a:moveTo>
                    <a:pt x="2" y="1"/>
                  </a:moveTo>
                  <a:cubicBezTo>
                    <a:pt x="2" y="2"/>
                    <a:pt x="2" y="2"/>
                    <a:pt x="2" y="2"/>
                  </a:cubicBezTo>
                  <a:cubicBezTo>
                    <a:pt x="3" y="2"/>
                    <a:pt x="4" y="2"/>
                    <a:pt x="6" y="2"/>
                  </a:cubicBezTo>
                  <a:cubicBezTo>
                    <a:pt x="6" y="1"/>
                    <a:pt x="6" y="1"/>
                    <a:pt x="6" y="1"/>
                  </a:cubicBezTo>
                  <a:cubicBezTo>
                    <a:pt x="6" y="1"/>
                    <a:pt x="5" y="1"/>
                    <a:pt x="5" y="1"/>
                  </a:cubicBezTo>
                  <a:cubicBezTo>
                    <a:pt x="4"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78" name="Freeform 711"/>
            <p:cNvSpPr>
              <a:spLocks noEditPoints="1"/>
            </p:cNvSpPr>
            <p:nvPr/>
          </p:nvSpPr>
          <p:spPr bwMode="auto">
            <a:xfrm>
              <a:off x="3612" y="1441"/>
              <a:ext cx="12" cy="5"/>
            </a:xfrm>
            <a:custGeom>
              <a:avLst/>
              <a:gdLst>
                <a:gd name="T0" fmla="*/ 0 w 5"/>
                <a:gd name="T1" fmla="*/ 2 h 2"/>
                <a:gd name="T2" fmla="*/ 0 w 5"/>
                <a:gd name="T3" fmla="*/ 2 h 2"/>
                <a:gd name="T4" fmla="*/ 0 w 5"/>
                <a:gd name="T5" fmla="*/ 0 h 2"/>
                <a:gd name="T6" fmla="*/ 0 w 5"/>
                <a:gd name="T7" fmla="*/ 0 h 2"/>
                <a:gd name="T8" fmla="*/ 0 w 5"/>
                <a:gd name="T9" fmla="*/ 0 h 2"/>
                <a:gd name="T10" fmla="*/ 4 w 5"/>
                <a:gd name="T11" fmla="*/ 0 h 2"/>
                <a:gd name="T12" fmla="*/ 4 w 5"/>
                <a:gd name="T13" fmla="*/ 0 h 2"/>
                <a:gd name="T14" fmla="*/ 4 w 5"/>
                <a:gd name="T15" fmla="*/ 0 h 2"/>
                <a:gd name="T16" fmla="*/ 5 w 5"/>
                <a:gd name="T17" fmla="*/ 1 h 2"/>
                <a:gd name="T18" fmla="*/ 5 w 5"/>
                <a:gd name="T19" fmla="*/ 1 h 2"/>
                <a:gd name="T20" fmla="*/ 5 w 5"/>
                <a:gd name="T21" fmla="*/ 2 h 2"/>
                <a:gd name="T22" fmla="*/ 5 w 5"/>
                <a:gd name="T23" fmla="*/ 2 h 2"/>
                <a:gd name="T24" fmla="*/ 0 w 5"/>
                <a:gd name="T25" fmla="*/ 2 h 2"/>
                <a:gd name="T26" fmla="*/ 1 w 5"/>
                <a:gd name="T27" fmla="*/ 1 h 2"/>
                <a:gd name="T28" fmla="*/ 1 w 5"/>
                <a:gd name="T29" fmla="*/ 1 h 2"/>
                <a:gd name="T30" fmla="*/ 4 w 5"/>
                <a:gd name="T31" fmla="*/ 1 h 2"/>
                <a:gd name="T32" fmla="*/ 4 w 5"/>
                <a:gd name="T33" fmla="*/ 1 h 2"/>
                <a:gd name="T34" fmla="*/ 4 w 5"/>
                <a:gd name="T35" fmla="*/ 1 h 2"/>
                <a:gd name="T36" fmla="*/ 4 w 5"/>
                <a:gd name="T37" fmla="*/ 1 h 2"/>
                <a:gd name="T38" fmla="*/ 1 w 5"/>
                <a:gd name="T3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2">
                  <a:moveTo>
                    <a:pt x="0" y="2"/>
                  </a:moveTo>
                  <a:cubicBezTo>
                    <a:pt x="0" y="2"/>
                    <a:pt x="0" y="2"/>
                    <a:pt x="0" y="2"/>
                  </a:cubicBezTo>
                  <a:cubicBezTo>
                    <a:pt x="0" y="1"/>
                    <a:pt x="0" y="1"/>
                    <a:pt x="0" y="0"/>
                  </a:cubicBezTo>
                  <a:cubicBezTo>
                    <a:pt x="0" y="0"/>
                    <a:pt x="0" y="0"/>
                    <a:pt x="0" y="0"/>
                  </a:cubicBezTo>
                  <a:cubicBezTo>
                    <a:pt x="0" y="0"/>
                    <a:pt x="0" y="0"/>
                    <a:pt x="0" y="0"/>
                  </a:cubicBezTo>
                  <a:cubicBezTo>
                    <a:pt x="4" y="0"/>
                    <a:pt x="4" y="0"/>
                    <a:pt x="4" y="0"/>
                  </a:cubicBezTo>
                  <a:cubicBezTo>
                    <a:pt x="4" y="0"/>
                    <a:pt x="4" y="0"/>
                    <a:pt x="4" y="0"/>
                  </a:cubicBezTo>
                  <a:cubicBezTo>
                    <a:pt x="4" y="0"/>
                    <a:pt x="4" y="0"/>
                    <a:pt x="4" y="0"/>
                  </a:cubicBezTo>
                  <a:cubicBezTo>
                    <a:pt x="5" y="0"/>
                    <a:pt x="5" y="1"/>
                    <a:pt x="5" y="1"/>
                  </a:cubicBezTo>
                  <a:cubicBezTo>
                    <a:pt x="5" y="1"/>
                    <a:pt x="5" y="1"/>
                    <a:pt x="5" y="1"/>
                  </a:cubicBezTo>
                  <a:cubicBezTo>
                    <a:pt x="5" y="1"/>
                    <a:pt x="5" y="2"/>
                    <a:pt x="5" y="2"/>
                  </a:cubicBezTo>
                  <a:cubicBezTo>
                    <a:pt x="5" y="2"/>
                    <a:pt x="5" y="2"/>
                    <a:pt x="5" y="2"/>
                  </a:cubicBezTo>
                  <a:cubicBezTo>
                    <a:pt x="5" y="2"/>
                    <a:pt x="0" y="2"/>
                    <a:pt x="0" y="2"/>
                  </a:cubicBezTo>
                  <a:close/>
                  <a:moveTo>
                    <a:pt x="1" y="1"/>
                  </a:moveTo>
                  <a:cubicBezTo>
                    <a:pt x="1" y="1"/>
                    <a:pt x="1" y="1"/>
                    <a:pt x="1" y="1"/>
                  </a:cubicBezTo>
                  <a:cubicBezTo>
                    <a:pt x="4" y="1"/>
                    <a:pt x="4" y="1"/>
                    <a:pt x="4" y="1"/>
                  </a:cubicBezTo>
                  <a:cubicBezTo>
                    <a:pt x="4" y="1"/>
                    <a:pt x="4" y="1"/>
                    <a:pt x="4" y="1"/>
                  </a:cubicBezTo>
                  <a:cubicBezTo>
                    <a:pt x="4" y="1"/>
                    <a:pt x="4" y="1"/>
                    <a:pt x="4" y="1"/>
                  </a:cubicBezTo>
                  <a:cubicBezTo>
                    <a:pt x="4" y="1"/>
                    <a:pt x="4" y="1"/>
                    <a:pt x="4" y="1"/>
                  </a:cubicBezTo>
                  <a:cubicBezTo>
                    <a:pt x="4"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79" name="Freeform 712"/>
            <p:cNvSpPr>
              <a:spLocks noEditPoints="1"/>
            </p:cNvSpPr>
            <p:nvPr/>
          </p:nvSpPr>
          <p:spPr bwMode="auto">
            <a:xfrm>
              <a:off x="3614" y="1449"/>
              <a:ext cx="13" cy="5"/>
            </a:xfrm>
            <a:custGeom>
              <a:avLst/>
              <a:gdLst>
                <a:gd name="T0" fmla="*/ 1 w 5"/>
                <a:gd name="T1" fmla="*/ 2 h 2"/>
                <a:gd name="T2" fmla="*/ 0 w 5"/>
                <a:gd name="T3" fmla="*/ 2 h 2"/>
                <a:gd name="T4" fmla="*/ 0 w 5"/>
                <a:gd name="T5" fmla="*/ 1 h 2"/>
                <a:gd name="T6" fmla="*/ 0 w 5"/>
                <a:gd name="T7" fmla="*/ 0 h 2"/>
                <a:gd name="T8" fmla="*/ 1 w 5"/>
                <a:gd name="T9" fmla="*/ 0 h 2"/>
                <a:gd name="T10" fmla="*/ 4 w 5"/>
                <a:gd name="T11" fmla="*/ 0 h 2"/>
                <a:gd name="T12" fmla="*/ 5 w 5"/>
                <a:gd name="T13" fmla="*/ 1 h 2"/>
                <a:gd name="T14" fmla="*/ 5 w 5"/>
                <a:gd name="T15" fmla="*/ 1 h 2"/>
                <a:gd name="T16" fmla="*/ 5 w 5"/>
                <a:gd name="T17" fmla="*/ 1 h 2"/>
                <a:gd name="T18" fmla="*/ 5 w 5"/>
                <a:gd name="T19" fmla="*/ 2 h 2"/>
                <a:gd name="T20" fmla="*/ 5 w 5"/>
                <a:gd name="T21" fmla="*/ 2 h 2"/>
                <a:gd name="T22" fmla="*/ 5 w 5"/>
                <a:gd name="T23" fmla="*/ 2 h 2"/>
                <a:gd name="T24" fmla="*/ 1 w 5"/>
                <a:gd name="T25" fmla="*/ 2 h 2"/>
                <a:gd name="T26" fmla="*/ 1 w 5"/>
                <a:gd name="T27" fmla="*/ 1 h 2"/>
                <a:gd name="T28" fmla="*/ 1 w 5"/>
                <a:gd name="T29" fmla="*/ 2 h 2"/>
                <a:gd name="T30" fmla="*/ 4 w 5"/>
                <a:gd name="T31" fmla="*/ 2 h 2"/>
                <a:gd name="T32" fmla="*/ 4 w 5"/>
                <a:gd name="T33" fmla="*/ 1 h 2"/>
                <a:gd name="T34" fmla="*/ 4 w 5"/>
                <a:gd name="T35" fmla="*/ 1 h 2"/>
                <a:gd name="T36" fmla="*/ 4 w 5"/>
                <a:gd name="T37" fmla="*/ 1 h 2"/>
                <a:gd name="T38" fmla="*/ 1 w 5"/>
                <a:gd name="T3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2">
                  <a:moveTo>
                    <a:pt x="1" y="2"/>
                  </a:moveTo>
                  <a:cubicBezTo>
                    <a:pt x="1" y="2"/>
                    <a:pt x="0" y="2"/>
                    <a:pt x="0" y="2"/>
                  </a:cubicBezTo>
                  <a:cubicBezTo>
                    <a:pt x="0" y="2"/>
                    <a:pt x="0" y="1"/>
                    <a:pt x="0" y="1"/>
                  </a:cubicBezTo>
                  <a:cubicBezTo>
                    <a:pt x="0" y="1"/>
                    <a:pt x="0" y="1"/>
                    <a:pt x="0" y="0"/>
                  </a:cubicBezTo>
                  <a:cubicBezTo>
                    <a:pt x="0" y="0"/>
                    <a:pt x="0" y="0"/>
                    <a:pt x="1" y="0"/>
                  </a:cubicBezTo>
                  <a:cubicBezTo>
                    <a:pt x="4" y="0"/>
                    <a:pt x="4" y="0"/>
                    <a:pt x="4" y="0"/>
                  </a:cubicBezTo>
                  <a:cubicBezTo>
                    <a:pt x="4" y="0"/>
                    <a:pt x="5" y="0"/>
                    <a:pt x="5" y="1"/>
                  </a:cubicBezTo>
                  <a:cubicBezTo>
                    <a:pt x="5" y="1"/>
                    <a:pt x="5" y="1"/>
                    <a:pt x="5" y="1"/>
                  </a:cubicBezTo>
                  <a:cubicBezTo>
                    <a:pt x="5" y="1"/>
                    <a:pt x="5" y="1"/>
                    <a:pt x="5" y="1"/>
                  </a:cubicBezTo>
                  <a:cubicBezTo>
                    <a:pt x="5" y="1"/>
                    <a:pt x="5" y="2"/>
                    <a:pt x="5" y="2"/>
                  </a:cubicBezTo>
                  <a:cubicBezTo>
                    <a:pt x="5" y="2"/>
                    <a:pt x="5" y="2"/>
                    <a:pt x="5" y="2"/>
                  </a:cubicBezTo>
                  <a:cubicBezTo>
                    <a:pt x="5" y="2"/>
                    <a:pt x="5" y="2"/>
                    <a:pt x="5" y="2"/>
                  </a:cubicBezTo>
                  <a:cubicBezTo>
                    <a:pt x="5" y="2"/>
                    <a:pt x="1" y="2"/>
                    <a:pt x="1" y="2"/>
                  </a:cubicBezTo>
                  <a:close/>
                  <a:moveTo>
                    <a:pt x="1" y="1"/>
                  </a:moveTo>
                  <a:cubicBezTo>
                    <a:pt x="1" y="1"/>
                    <a:pt x="1" y="1"/>
                    <a:pt x="1" y="2"/>
                  </a:cubicBezTo>
                  <a:cubicBezTo>
                    <a:pt x="4" y="2"/>
                    <a:pt x="4" y="2"/>
                    <a:pt x="4" y="2"/>
                  </a:cubicBezTo>
                  <a:cubicBezTo>
                    <a:pt x="4" y="2"/>
                    <a:pt x="4" y="1"/>
                    <a:pt x="4" y="1"/>
                  </a:cubicBezTo>
                  <a:cubicBezTo>
                    <a:pt x="4" y="1"/>
                    <a:pt x="4" y="1"/>
                    <a:pt x="4" y="1"/>
                  </a:cubicBezTo>
                  <a:cubicBezTo>
                    <a:pt x="4" y="1"/>
                    <a:pt x="4" y="1"/>
                    <a:pt x="4" y="1"/>
                  </a:cubicBezTo>
                  <a:cubicBezTo>
                    <a:pt x="4"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80" name="Freeform 713"/>
            <p:cNvSpPr>
              <a:spLocks noEditPoints="1"/>
            </p:cNvSpPr>
            <p:nvPr/>
          </p:nvSpPr>
          <p:spPr bwMode="auto">
            <a:xfrm>
              <a:off x="3585" y="1441"/>
              <a:ext cx="12" cy="5"/>
            </a:xfrm>
            <a:custGeom>
              <a:avLst/>
              <a:gdLst>
                <a:gd name="T0" fmla="*/ 1 w 5"/>
                <a:gd name="T1" fmla="*/ 2 h 2"/>
                <a:gd name="T2" fmla="*/ 0 w 5"/>
                <a:gd name="T3" fmla="*/ 2 h 2"/>
                <a:gd name="T4" fmla="*/ 0 w 5"/>
                <a:gd name="T5" fmla="*/ 1 h 2"/>
                <a:gd name="T6" fmla="*/ 1 w 5"/>
                <a:gd name="T7" fmla="*/ 0 h 2"/>
                <a:gd name="T8" fmla="*/ 1 w 5"/>
                <a:gd name="T9" fmla="*/ 0 h 2"/>
                <a:gd name="T10" fmla="*/ 5 w 5"/>
                <a:gd name="T11" fmla="*/ 0 h 2"/>
                <a:gd name="T12" fmla="*/ 5 w 5"/>
                <a:gd name="T13" fmla="*/ 0 h 2"/>
                <a:gd name="T14" fmla="*/ 5 w 5"/>
                <a:gd name="T15" fmla="*/ 0 h 2"/>
                <a:gd name="T16" fmla="*/ 5 w 5"/>
                <a:gd name="T17" fmla="*/ 1 h 2"/>
                <a:gd name="T18" fmla="*/ 5 w 5"/>
                <a:gd name="T19" fmla="*/ 2 h 2"/>
                <a:gd name="T20" fmla="*/ 5 w 5"/>
                <a:gd name="T21" fmla="*/ 2 h 2"/>
                <a:gd name="T22" fmla="*/ 5 w 5"/>
                <a:gd name="T23" fmla="*/ 2 h 2"/>
                <a:gd name="T24" fmla="*/ 1 w 5"/>
                <a:gd name="T25" fmla="*/ 2 h 2"/>
                <a:gd name="T26" fmla="*/ 2 w 5"/>
                <a:gd name="T27" fmla="*/ 1 h 2"/>
                <a:gd name="T28" fmla="*/ 1 w 5"/>
                <a:gd name="T29" fmla="*/ 1 h 2"/>
                <a:gd name="T30" fmla="*/ 4 w 5"/>
                <a:gd name="T31" fmla="*/ 1 h 2"/>
                <a:gd name="T32" fmla="*/ 4 w 5"/>
                <a:gd name="T33" fmla="*/ 1 h 2"/>
                <a:gd name="T34" fmla="*/ 2 w 5"/>
                <a:gd name="T3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2">
                  <a:moveTo>
                    <a:pt x="1" y="2"/>
                  </a:moveTo>
                  <a:cubicBezTo>
                    <a:pt x="1" y="2"/>
                    <a:pt x="0" y="2"/>
                    <a:pt x="0" y="2"/>
                  </a:cubicBezTo>
                  <a:cubicBezTo>
                    <a:pt x="0" y="2"/>
                    <a:pt x="0" y="2"/>
                    <a:pt x="0" y="1"/>
                  </a:cubicBezTo>
                  <a:cubicBezTo>
                    <a:pt x="1" y="1"/>
                    <a:pt x="1" y="1"/>
                    <a:pt x="1" y="0"/>
                  </a:cubicBezTo>
                  <a:cubicBezTo>
                    <a:pt x="1" y="0"/>
                    <a:pt x="1" y="0"/>
                    <a:pt x="1" y="0"/>
                  </a:cubicBezTo>
                  <a:cubicBezTo>
                    <a:pt x="2" y="0"/>
                    <a:pt x="4" y="0"/>
                    <a:pt x="5" y="0"/>
                  </a:cubicBezTo>
                  <a:cubicBezTo>
                    <a:pt x="5" y="0"/>
                    <a:pt x="5" y="0"/>
                    <a:pt x="5" y="0"/>
                  </a:cubicBezTo>
                  <a:cubicBezTo>
                    <a:pt x="5" y="0"/>
                    <a:pt x="5" y="0"/>
                    <a:pt x="5" y="0"/>
                  </a:cubicBezTo>
                  <a:cubicBezTo>
                    <a:pt x="5" y="1"/>
                    <a:pt x="5" y="1"/>
                    <a:pt x="5" y="1"/>
                  </a:cubicBezTo>
                  <a:cubicBezTo>
                    <a:pt x="5" y="1"/>
                    <a:pt x="5" y="2"/>
                    <a:pt x="5" y="2"/>
                  </a:cubicBezTo>
                  <a:cubicBezTo>
                    <a:pt x="5" y="2"/>
                    <a:pt x="5" y="2"/>
                    <a:pt x="5" y="2"/>
                  </a:cubicBezTo>
                  <a:cubicBezTo>
                    <a:pt x="5" y="2"/>
                    <a:pt x="5" y="2"/>
                    <a:pt x="5" y="2"/>
                  </a:cubicBezTo>
                  <a:cubicBezTo>
                    <a:pt x="5" y="2"/>
                    <a:pt x="1" y="2"/>
                    <a:pt x="1" y="2"/>
                  </a:cubicBezTo>
                  <a:close/>
                  <a:moveTo>
                    <a:pt x="2" y="1"/>
                  </a:moveTo>
                  <a:cubicBezTo>
                    <a:pt x="2" y="1"/>
                    <a:pt x="2" y="1"/>
                    <a:pt x="1" y="1"/>
                  </a:cubicBezTo>
                  <a:cubicBezTo>
                    <a:pt x="4" y="1"/>
                    <a:pt x="4" y="1"/>
                    <a:pt x="4" y="1"/>
                  </a:cubicBezTo>
                  <a:cubicBezTo>
                    <a:pt x="4" y="1"/>
                    <a:pt x="4" y="1"/>
                    <a:pt x="4" y="1"/>
                  </a:cubicBezTo>
                  <a:cubicBezTo>
                    <a:pt x="3"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81" name="Freeform 714"/>
            <p:cNvSpPr>
              <a:spLocks noEditPoints="1"/>
            </p:cNvSpPr>
            <p:nvPr/>
          </p:nvSpPr>
          <p:spPr bwMode="auto">
            <a:xfrm>
              <a:off x="3573" y="1441"/>
              <a:ext cx="12" cy="5"/>
            </a:xfrm>
            <a:custGeom>
              <a:avLst/>
              <a:gdLst>
                <a:gd name="T0" fmla="*/ 0 w 5"/>
                <a:gd name="T1" fmla="*/ 2 h 2"/>
                <a:gd name="T2" fmla="*/ 0 w 5"/>
                <a:gd name="T3" fmla="*/ 2 h 2"/>
                <a:gd name="T4" fmla="*/ 0 w 5"/>
                <a:gd name="T5" fmla="*/ 2 h 2"/>
                <a:gd name="T6" fmla="*/ 0 w 5"/>
                <a:gd name="T7" fmla="*/ 0 h 2"/>
                <a:gd name="T8" fmla="*/ 1 w 5"/>
                <a:gd name="T9" fmla="*/ 0 h 2"/>
                <a:gd name="T10" fmla="*/ 5 w 5"/>
                <a:gd name="T11" fmla="*/ 0 h 2"/>
                <a:gd name="T12" fmla="*/ 5 w 5"/>
                <a:gd name="T13" fmla="*/ 0 h 2"/>
                <a:gd name="T14" fmla="*/ 5 w 5"/>
                <a:gd name="T15" fmla="*/ 0 h 2"/>
                <a:gd name="T16" fmla="*/ 5 w 5"/>
                <a:gd name="T17" fmla="*/ 1 h 2"/>
                <a:gd name="T18" fmla="*/ 5 w 5"/>
                <a:gd name="T19" fmla="*/ 2 h 2"/>
                <a:gd name="T20" fmla="*/ 5 w 5"/>
                <a:gd name="T21" fmla="*/ 2 h 2"/>
                <a:gd name="T22" fmla="*/ 4 w 5"/>
                <a:gd name="T23" fmla="*/ 2 h 2"/>
                <a:gd name="T24" fmla="*/ 0 w 5"/>
                <a:gd name="T25" fmla="*/ 2 h 2"/>
                <a:gd name="T26" fmla="*/ 1 w 5"/>
                <a:gd name="T27" fmla="*/ 1 h 2"/>
                <a:gd name="T28" fmla="*/ 1 w 5"/>
                <a:gd name="T29" fmla="*/ 1 h 2"/>
                <a:gd name="T30" fmla="*/ 4 w 5"/>
                <a:gd name="T31" fmla="*/ 1 h 2"/>
                <a:gd name="T32" fmla="*/ 4 w 5"/>
                <a:gd name="T33" fmla="*/ 1 h 2"/>
                <a:gd name="T34" fmla="*/ 4 w 5"/>
                <a:gd name="T35" fmla="*/ 1 h 2"/>
                <a:gd name="T36" fmla="*/ 1 w 5"/>
                <a:gd name="T3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2">
                  <a:moveTo>
                    <a:pt x="0" y="2"/>
                  </a:moveTo>
                  <a:cubicBezTo>
                    <a:pt x="0" y="2"/>
                    <a:pt x="0" y="2"/>
                    <a:pt x="0" y="2"/>
                  </a:cubicBezTo>
                  <a:cubicBezTo>
                    <a:pt x="0" y="2"/>
                    <a:pt x="0" y="2"/>
                    <a:pt x="0" y="2"/>
                  </a:cubicBezTo>
                  <a:cubicBezTo>
                    <a:pt x="0" y="1"/>
                    <a:pt x="0" y="1"/>
                    <a:pt x="0" y="0"/>
                  </a:cubicBezTo>
                  <a:cubicBezTo>
                    <a:pt x="0" y="0"/>
                    <a:pt x="1" y="0"/>
                    <a:pt x="1" y="0"/>
                  </a:cubicBezTo>
                  <a:cubicBezTo>
                    <a:pt x="2" y="0"/>
                    <a:pt x="3" y="0"/>
                    <a:pt x="5" y="0"/>
                  </a:cubicBezTo>
                  <a:cubicBezTo>
                    <a:pt x="5" y="0"/>
                    <a:pt x="5" y="0"/>
                    <a:pt x="5" y="0"/>
                  </a:cubicBezTo>
                  <a:cubicBezTo>
                    <a:pt x="5" y="0"/>
                    <a:pt x="5" y="0"/>
                    <a:pt x="5" y="0"/>
                  </a:cubicBezTo>
                  <a:cubicBezTo>
                    <a:pt x="5" y="1"/>
                    <a:pt x="5" y="1"/>
                    <a:pt x="5" y="1"/>
                  </a:cubicBezTo>
                  <a:cubicBezTo>
                    <a:pt x="5" y="1"/>
                    <a:pt x="5" y="1"/>
                    <a:pt x="5" y="2"/>
                  </a:cubicBezTo>
                  <a:cubicBezTo>
                    <a:pt x="5" y="2"/>
                    <a:pt x="5" y="2"/>
                    <a:pt x="5" y="2"/>
                  </a:cubicBezTo>
                  <a:cubicBezTo>
                    <a:pt x="5" y="2"/>
                    <a:pt x="4" y="2"/>
                    <a:pt x="4" y="2"/>
                  </a:cubicBezTo>
                  <a:cubicBezTo>
                    <a:pt x="4" y="2"/>
                    <a:pt x="0" y="2"/>
                    <a:pt x="0" y="2"/>
                  </a:cubicBezTo>
                  <a:close/>
                  <a:moveTo>
                    <a:pt x="1" y="1"/>
                  </a:moveTo>
                  <a:cubicBezTo>
                    <a:pt x="1" y="1"/>
                    <a:pt x="1" y="1"/>
                    <a:pt x="1" y="1"/>
                  </a:cubicBezTo>
                  <a:cubicBezTo>
                    <a:pt x="4" y="1"/>
                    <a:pt x="4" y="1"/>
                    <a:pt x="4" y="1"/>
                  </a:cubicBezTo>
                  <a:cubicBezTo>
                    <a:pt x="4" y="1"/>
                    <a:pt x="4" y="1"/>
                    <a:pt x="4" y="1"/>
                  </a:cubicBezTo>
                  <a:cubicBezTo>
                    <a:pt x="4" y="1"/>
                    <a:pt x="4" y="1"/>
                    <a:pt x="4" y="1"/>
                  </a:cubicBezTo>
                  <a:cubicBezTo>
                    <a:pt x="3" y="1"/>
                    <a:pt x="2"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82" name="Freeform 715"/>
            <p:cNvSpPr>
              <a:spLocks/>
            </p:cNvSpPr>
            <p:nvPr/>
          </p:nvSpPr>
          <p:spPr bwMode="auto">
            <a:xfrm>
              <a:off x="3543" y="145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0"/>
                    <a:pt x="1" y="0"/>
                  </a:cubicBezTo>
                  <a:cubicBezTo>
                    <a:pt x="1" y="0"/>
                    <a:pt x="1" y="0"/>
                    <a:pt x="1" y="0"/>
                  </a:cubicBezTo>
                  <a:cubicBezTo>
                    <a:pt x="1" y="0"/>
                    <a:pt x="1" y="0"/>
                    <a:pt x="1"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83" name="Freeform 716"/>
            <p:cNvSpPr>
              <a:spLocks/>
            </p:cNvSpPr>
            <p:nvPr/>
          </p:nvSpPr>
          <p:spPr bwMode="auto">
            <a:xfrm>
              <a:off x="3548"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1"/>
                    <a:pt x="0" y="0"/>
                  </a:cubicBezTo>
                  <a:cubicBezTo>
                    <a:pt x="1" y="0"/>
                    <a:pt x="1" y="0"/>
                    <a:pt x="1" y="0"/>
                  </a:cubicBezTo>
                  <a:cubicBezTo>
                    <a:pt x="1" y="0"/>
                    <a:pt x="1" y="1"/>
                    <a:pt x="1" y="1"/>
                  </a:cubicBezTo>
                  <a:cubicBezTo>
                    <a:pt x="1" y="1"/>
                    <a:pt x="0" y="1"/>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84" name="Freeform 717"/>
            <p:cNvSpPr>
              <a:spLocks/>
            </p:cNvSpPr>
            <p:nvPr/>
          </p:nvSpPr>
          <p:spPr bwMode="auto">
            <a:xfrm>
              <a:off x="3553"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0" y="0"/>
                    <a:pt x="0" y="0"/>
                    <a:pt x="1" y="0"/>
                  </a:cubicBezTo>
                  <a:cubicBezTo>
                    <a:pt x="1" y="0"/>
                    <a:pt x="1" y="1"/>
                    <a:pt x="1" y="1"/>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85" name="Freeform 718"/>
            <p:cNvSpPr>
              <a:spLocks/>
            </p:cNvSpPr>
            <p:nvPr/>
          </p:nvSpPr>
          <p:spPr bwMode="auto">
            <a:xfrm>
              <a:off x="3558"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1" y="0"/>
                    <a:pt x="1" y="0"/>
                    <a:pt x="1" y="0"/>
                  </a:cubicBezTo>
                  <a:cubicBezTo>
                    <a:pt x="1" y="0"/>
                    <a:pt x="1" y="0"/>
                    <a:pt x="1" y="1"/>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86" name="Freeform 719"/>
            <p:cNvSpPr>
              <a:spLocks/>
            </p:cNvSpPr>
            <p:nvPr/>
          </p:nvSpPr>
          <p:spPr bwMode="auto">
            <a:xfrm>
              <a:off x="3563" y="1459"/>
              <a:ext cx="2" cy="5"/>
            </a:xfrm>
            <a:custGeom>
              <a:avLst/>
              <a:gdLst>
                <a:gd name="T0" fmla="*/ 1 w 1"/>
                <a:gd name="T1" fmla="*/ 2 h 2"/>
                <a:gd name="T2" fmla="*/ 0 w 1"/>
                <a:gd name="T3" fmla="*/ 2 h 2"/>
                <a:gd name="T4" fmla="*/ 0 w 1"/>
                <a:gd name="T5" fmla="*/ 2 h 2"/>
                <a:gd name="T6" fmla="*/ 1 w 1"/>
                <a:gd name="T7" fmla="*/ 0 h 2"/>
                <a:gd name="T8" fmla="*/ 1 w 1"/>
                <a:gd name="T9" fmla="*/ 0 h 2"/>
                <a:gd name="T10" fmla="*/ 1 w 1"/>
                <a:gd name="T11" fmla="*/ 1 h 2"/>
                <a:gd name="T12" fmla="*/ 1 w 1"/>
                <a:gd name="T13" fmla="*/ 2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0" y="2"/>
                    <a:pt x="0" y="2"/>
                    <a:pt x="0" y="2"/>
                  </a:cubicBezTo>
                  <a:cubicBezTo>
                    <a:pt x="0" y="2"/>
                    <a:pt x="0" y="2"/>
                    <a:pt x="0" y="2"/>
                  </a:cubicBezTo>
                  <a:cubicBezTo>
                    <a:pt x="1" y="0"/>
                    <a:pt x="1" y="0"/>
                    <a:pt x="1" y="0"/>
                  </a:cubicBezTo>
                  <a:cubicBezTo>
                    <a:pt x="1" y="0"/>
                    <a:pt x="1" y="0"/>
                    <a:pt x="1" y="0"/>
                  </a:cubicBezTo>
                  <a:cubicBezTo>
                    <a:pt x="1" y="0"/>
                    <a:pt x="1" y="0"/>
                    <a:pt x="1" y="1"/>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87" name="Freeform 720"/>
            <p:cNvSpPr>
              <a:spLocks/>
            </p:cNvSpPr>
            <p:nvPr/>
          </p:nvSpPr>
          <p:spPr bwMode="auto">
            <a:xfrm>
              <a:off x="3568" y="1459"/>
              <a:ext cx="5" cy="5"/>
            </a:xfrm>
            <a:custGeom>
              <a:avLst/>
              <a:gdLst>
                <a:gd name="T0" fmla="*/ 1 w 2"/>
                <a:gd name="T1" fmla="*/ 2 h 2"/>
                <a:gd name="T2" fmla="*/ 1 w 2"/>
                <a:gd name="T3" fmla="*/ 2 h 2"/>
                <a:gd name="T4" fmla="*/ 0 w 2"/>
                <a:gd name="T5" fmla="*/ 2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2"/>
                  </a:cubicBezTo>
                  <a:cubicBezTo>
                    <a:pt x="1" y="1"/>
                    <a:pt x="1" y="1"/>
                    <a:pt x="1" y="0"/>
                  </a:cubicBezTo>
                  <a:cubicBezTo>
                    <a:pt x="1" y="0"/>
                    <a:pt x="2" y="0"/>
                    <a:pt x="2" y="0"/>
                  </a:cubicBezTo>
                  <a:cubicBezTo>
                    <a:pt x="2" y="0"/>
                    <a:pt x="2" y="0"/>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88" name="Freeform 721"/>
            <p:cNvSpPr>
              <a:spLocks/>
            </p:cNvSpPr>
            <p:nvPr/>
          </p:nvSpPr>
          <p:spPr bwMode="auto">
            <a:xfrm>
              <a:off x="3575" y="1459"/>
              <a:ext cx="5" cy="5"/>
            </a:xfrm>
            <a:custGeom>
              <a:avLst/>
              <a:gdLst>
                <a:gd name="T0" fmla="*/ 1 w 2"/>
                <a:gd name="T1" fmla="*/ 2 h 2"/>
                <a:gd name="T2" fmla="*/ 1 w 2"/>
                <a:gd name="T3" fmla="*/ 2 h 2"/>
                <a:gd name="T4" fmla="*/ 0 w 2"/>
                <a:gd name="T5" fmla="*/ 2 h 2"/>
                <a:gd name="T6" fmla="*/ 1 w 2"/>
                <a:gd name="T7" fmla="*/ 0 h 2"/>
                <a:gd name="T8" fmla="*/ 1 w 2"/>
                <a:gd name="T9" fmla="*/ 0 h 2"/>
                <a:gd name="T10" fmla="*/ 2 w 2"/>
                <a:gd name="T11" fmla="*/ 1 h 2"/>
                <a:gd name="T12" fmla="*/ 1 w 2"/>
                <a:gd name="T13" fmla="*/ 2 h 2"/>
                <a:gd name="T14" fmla="*/ 1 w 2"/>
                <a:gd name="T15" fmla="*/ 2 h 2"/>
                <a:gd name="T16" fmla="*/ 1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1" y="2"/>
                  </a:moveTo>
                  <a:cubicBezTo>
                    <a:pt x="1" y="2"/>
                    <a:pt x="1" y="2"/>
                    <a:pt x="1" y="2"/>
                  </a:cubicBezTo>
                  <a:cubicBezTo>
                    <a:pt x="1" y="2"/>
                    <a:pt x="0" y="2"/>
                    <a:pt x="0" y="2"/>
                  </a:cubicBezTo>
                  <a:cubicBezTo>
                    <a:pt x="1" y="1"/>
                    <a:pt x="1" y="1"/>
                    <a:pt x="1" y="0"/>
                  </a:cubicBezTo>
                  <a:cubicBezTo>
                    <a:pt x="1" y="0"/>
                    <a:pt x="1" y="0"/>
                    <a:pt x="1" y="0"/>
                  </a:cubicBezTo>
                  <a:cubicBezTo>
                    <a:pt x="2" y="0"/>
                    <a:pt x="2" y="1"/>
                    <a:pt x="2" y="1"/>
                  </a:cubicBezTo>
                  <a:cubicBezTo>
                    <a:pt x="1" y="1"/>
                    <a:pt x="1" y="1"/>
                    <a:pt x="1" y="2"/>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89" name="Freeform 722"/>
            <p:cNvSpPr>
              <a:spLocks/>
            </p:cNvSpPr>
            <p:nvPr/>
          </p:nvSpPr>
          <p:spPr bwMode="auto">
            <a:xfrm>
              <a:off x="3582" y="1459"/>
              <a:ext cx="5" cy="5"/>
            </a:xfrm>
            <a:custGeom>
              <a:avLst/>
              <a:gdLst>
                <a:gd name="T0" fmla="*/ 1 w 2"/>
                <a:gd name="T1" fmla="*/ 2 h 2"/>
                <a:gd name="T2" fmla="*/ 1 w 2"/>
                <a:gd name="T3" fmla="*/ 2 h 2"/>
                <a:gd name="T4" fmla="*/ 0 w 2"/>
                <a:gd name="T5" fmla="*/ 2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2"/>
                  </a:cubicBezTo>
                  <a:cubicBezTo>
                    <a:pt x="0" y="1"/>
                    <a:pt x="1" y="0"/>
                    <a:pt x="1" y="0"/>
                  </a:cubicBezTo>
                  <a:cubicBezTo>
                    <a:pt x="1" y="0"/>
                    <a:pt x="2" y="0"/>
                    <a:pt x="2" y="0"/>
                  </a:cubicBezTo>
                  <a:cubicBezTo>
                    <a:pt x="2" y="0"/>
                    <a:pt x="2" y="0"/>
                    <a:pt x="2"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90" name="Freeform 723"/>
            <p:cNvSpPr>
              <a:spLocks/>
            </p:cNvSpPr>
            <p:nvPr/>
          </p:nvSpPr>
          <p:spPr bwMode="auto">
            <a:xfrm>
              <a:off x="3590" y="145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1" y="0"/>
                    <a:pt x="1" y="0"/>
                    <a:pt x="1" y="0"/>
                  </a:cubicBezTo>
                  <a:cubicBezTo>
                    <a:pt x="1" y="0"/>
                    <a:pt x="1" y="0"/>
                    <a:pt x="1" y="0"/>
                  </a:cubicBezTo>
                  <a:cubicBezTo>
                    <a:pt x="1" y="0"/>
                    <a:pt x="1" y="0"/>
                    <a:pt x="1" y="0"/>
                  </a:cubicBezTo>
                  <a:cubicBezTo>
                    <a:pt x="1" y="2"/>
                    <a:pt x="1" y="2"/>
                    <a:pt x="1"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91" name="Freeform 724"/>
            <p:cNvSpPr>
              <a:spLocks/>
            </p:cNvSpPr>
            <p:nvPr/>
          </p:nvSpPr>
          <p:spPr bwMode="auto">
            <a:xfrm>
              <a:off x="3595" y="1459"/>
              <a:ext cx="2" cy="5"/>
            </a:xfrm>
            <a:custGeom>
              <a:avLst/>
              <a:gdLst>
                <a:gd name="T0" fmla="*/ 0 w 1"/>
                <a:gd name="T1" fmla="*/ 2 h 2"/>
                <a:gd name="T2" fmla="*/ 0 w 1"/>
                <a:gd name="T3" fmla="*/ 2 h 2"/>
                <a:gd name="T4" fmla="*/ 0 w 1"/>
                <a:gd name="T5" fmla="*/ 1 h 2"/>
                <a:gd name="T6" fmla="*/ 1 w 1"/>
                <a:gd name="T7" fmla="*/ 1 h 2"/>
                <a:gd name="T8" fmla="*/ 1 w 1"/>
                <a:gd name="T9" fmla="*/ 1 h 2"/>
                <a:gd name="T10" fmla="*/ 0 w 1"/>
                <a:gd name="T11" fmla="*/ 2 h 2"/>
                <a:gd name="T12" fmla="*/ 0 w 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2"/>
                  </a:moveTo>
                  <a:cubicBezTo>
                    <a:pt x="0" y="2"/>
                    <a:pt x="0" y="2"/>
                    <a:pt x="0" y="2"/>
                  </a:cubicBezTo>
                  <a:cubicBezTo>
                    <a:pt x="0" y="1"/>
                    <a:pt x="0" y="1"/>
                    <a:pt x="0" y="1"/>
                  </a:cubicBezTo>
                  <a:cubicBezTo>
                    <a:pt x="0" y="0"/>
                    <a:pt x="1" y="0"/>
                    <a:pt x="1" y="1"/>
                  </a:cubicBezTo>
                  <a:cubicBezTo>
                    <a:pt x="1" y="1"/>
                    <a:pt x="1" y="1"/>
                    <a:pt x="1" y="1"/>
                  </a:cubicBezTo>
                  <a:cubicBezTo>
                    <a:pt x="0" y="1"/>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92" name="Freeform 725"/>
            <p:cNvSpPr>
              <a:spLocks/>
            </p:cNvSpPr>
            <p:nvPr/>
          </p:nvSpPr>
          <p:spPr bwMode="auto">
            <a:xfrm>
              <a:off x="3600"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1"/>
                    <a:pt x="0"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93" name="Freeform 726"/>
            <p:cNvSpPr>
              <a:spLocks/>
            </p:cNvSpPr>
            <p:nvPr/>
          </p:nvSpPr>
          <p:spPr bwMode="auto">
            <a:xfrm>
              <a:off x="3602" y="1459"/>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1" y="1"/>
                    <a:pt x="1" y="0"/>
                  </a:cubicBezTo>
                  <a:cubicBezTo>
                    <a:pt x="1" y="0"/>
                    <a:pt x="1" y="0"/>
                    <a:pt x="1" y="0"/>
                  </a:cubicBezTo>
                  <a:cubicBezTo>
                    <a:pt x="1" y="0"/>
                    <a:pt x="1" y="0"/>
                    <a:pt x="1"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94" name="Freeform 727"/>
            <p:cNvSpPr>
              <a:spLocks/>
            </p:cNvSpPr>
            <p:nvPr/>
          </p:nvSpPr>
          <p:spPr bwMode="auto">
            <a:xfrm>
              <a:off x="3607" y="1459"/>
              <a:ext cx="5" cy="5"/>
            </a:xfrm>
            <a:custGeom>
              <a:avLst/>
              <a:gdLst>
                <a:gd name="T0" fmla="*/ 1 w 2"/>
                <a:gd name="T1" fmla="*/ 2 h 2"/>
                <a:gd name="T2" fmla="*/ 1 w 2"/>
                <a:gd name="T3" fmla="*/ 2 h 2"/>
                <a:gd name="T4" fmla="*/ 0 w 2"/>
                <a:gd name="T5" fmla="*/ 1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0"/>
                    <a:pt x="1" y="0"/>
                  </a:cubicBezTo>
                  <a:cubicBezTo>
                    <a:pt x="1" y="0"/>
                    <a:pt x="2" y="0"/>
                    <a:pt x="2" y="0"/>
                  </a:cubicBezTo>
                  <a:cubicBezTo>
                    <a:pt x="2" y="0"/>
                    <a:pt x="2" y="1"/>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95" name="Freeform 728"/>
            <p:cNvSpPr>
              <a:spLocks/>
            </p:cNvSpPr>
            <p:nvPr/>
          </p:nvSpPr>
          <p:spPr bwMode="auto">
            <a:xfrm>
              <a:off x="3614"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1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1" y="0"/>
                  </a:cubicBezTo>
                  <a:cubicBezTo>
                    <a:pt x="1" y="0"/>
                    <a:pt x="1" y="0"/>
                    <a:pt x="1" y="0"/>
                  </a:cubicBezTo>
                  <a:cubicBezTo>
                    <a:pt x="1" y="0"/>
                    <a:pt x="1" y="1"/>
                    <a:pt x="1" y="1"/>
                  </a:cubicBezTo>
                  <a:cubicBezTo>
                    <a:pt x="0" y="1"/>
                    <a:pt x="0" y="1"/>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96" name="Freeform 729"/>
            <p:cNvSpPr>
              <a:spLocks/>
            </p:cNvSpPr>
            <p:nvPr/>
          </p:nvSpPr>
          <p:spPr bwMode="auto">
            <a:xfrm>
              <a:off x="3619"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1" y="0"/>
                  </a:cubicBezTo>
                  <a:cubicBezTo>
                    <a:pt x="1" y="0"/>
                    <a:pt x="1" y="0"/>
                    <a:pt x="1" y="0"/>
                  </a:cubicBezTo>
                  <a:cubicBezTo>
                    <a:pt x="1"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97" name="Freeform 730"/>
            <p:cNvSpPr>
              <a:spLocks/>
            </p:cNvSpPr>
            <p:nvPr/>
          </p:nvSpPr>
          <p:spPr bwMode="auto">
            <a:xfrm>
              <a:off x="3624"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98" name="Freeform 731"/>
            <p:cNvSpPr>
              <a:spLocks/>
            </p:cNvSpPr>
            <p:nvPr/>
          </p:nvSpPr>
          <p:spPr bwMode="auto">
            <a:xfrm>
              <a:off x="3627" y="1459"/>
              <a:ext cx="5" cy="5"/>
            </a:xfrm>
            <a:custGeom>
              <a:avLst/>
              <a:gdLst>
                <a:gd name="T0" fmla="*/ 1 w 2"/>
                <a:gd name="T1" fmla="*/ 2 h 2"/>
                <a:gd name="T2" fmla="*/ 1 w 2"/>
                <a:gd name="T3" fmla="*/ 2 h 2"/>
                <a:gd name="T4" fmla="*/ 0 w 2"/>
                <a:gd name="T5" fmla="*/ 1 h 2"/>
                <a:gd name="T6" fmla="*/ 2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0"/>
                    <a:pt x="2" y="0"/>
                  </a:cubicBezTo>
                  <a:cubicBezTo>
                    <a:pt x="2" y="0"/>
                    <a:pt x="2" y="0"/>
                    <a:pt x="2"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699" name="Freeform 732"/>
            <p:cNvSpPr>
              <a:spLocks/>
            </p:cNvSpPr>
            <p:nvPr/>
          </p:nvSpPr>
          <p:spPr bwMode="auto">
            <a:xfrm>
              <a:off x="3632" y="1459"/>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1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1"/>
                    <a:pt x="1" y="0"/>
                  </a:cubicBezTo>
                  <a:cubicBezTo>
                    <a:pt x="1" y="0"/>
                    <a:pt x="1" y="0"/>
                    <a:pt x="2" y="0"/>
                  </a:cubicBezTo>
                  <a:cubicBezTo>
                    <a:pt x="2" y="0"/>
                    <a:pt x="2" y="1"/>
                    <a:pt x="2" y="1"/>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700" name="Freeform 733"/>
            <p:cNvSpPr>
              <a:spLocks/>
            </p:cNvSpPr>
            <p:nvPr/>
          </p:nvSpPr>
          <p:spPr bwMode="auto">
            <a:xfrm>
              <a:off x="3637" y="145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1"/>
                    <a:pt x="0" y="1"/>
                  </a:cubicBezTo>
                  <a:cubicBezTo>
                    <a:pt x="1" y="0"/>
                    <a:pt x="1" y="0"/>
                    <a:pt x="1" y="0"/>
                  </a:cubicBezTo>
                  <a:cubicBezTo>
                    <a:pt x="1" y="0"/>
                    <a:pt x="1" y="0"/>
                    <a:pt x="1" y="0"/>
                  </a:cubicBezTo>
                  <a:cubicBezTo>
                    <a:pt x="2" y="0"/>
                    <a:pt x="2" y="0"/>
                    <a:pt x="1" y="0"/>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701" name="Freeform 734"/>
            <p:cNvSpPr>
              <a:spLocks/>
            </p:cNvSpPr>
            <p:nvPr/>
          </p:nvSpPr>
          <p:spPr bwMode="auto">
            <a:xfrm>
              <a:off x="3642" y="1459"/>
              <a:ext cx="4"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2"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702" name="Freeform 735"/>
            <p:cNvSpPr>
              <a:spLocks/>
            </p:cNvSpPr>
            <p:nvPr/>
          </p:nvSpPr>
          <p:spPr bwMode="auto">
            <a:xfrm>
              <a:off x="3560" y="1344"/>
              <a:ext cx="37" cy="52"/>
            </a:xfrm>
            <a:custGeom>
              <a:avLst/>
              <a:gdLst>
                <a:gd name="T0" fmla="*/ 1 w 15"/>
                <a:gd name="T1" fmla="*/ 21 h 21"/>
                <a:gd name="T2" fmla="*/ 0 w 15"/>
                <a:gd name="T3" fmla="*/ 21 h 21"/>
                <a:gd name="T4" fmla="*/ 14 w 15"/>
                <a:gd name="T5" fmla="*/ 0 h 21"/>
                <a:gd name="T6" fmla="*/ 15 w 15"/>
                <a:gd name="T7" fmla="*/ 1 h 21"/>
                <a:gd name="T8" fmla="*/ 1 w 15"/>
                <a:gd name="T9" fmla="*/ 21 h 21"/>
              </a:gdLst>
              <a:ahLst/>
              <a:cxnLst>
                <a:cxn ang="0">
                  <a:pos x="T0" y="T1"/>
                </a:cxn>
                <a:cxn ang="0">
                  <a:pos x="T2" y="T3"/>
                </a:cxn>
                <a:cxn ang="0">
                  <a:pos x="T4" y="T5"/>
                </a:cxn>
                <a:cxn ang="0">
                  <a:pos x="T6" y="T7"/>
                </a:cxn>
                <a:cxn ang="0">
                  <a:pos x="T8" y="T9"/>
                </a:cxn>
              </a:cxnLst>
              <a:rect l="0" t="0" r="r" b="b"/>
              <a:pathLst>
                <a:path w="15" h="21">
                  <a:moveTo>
                    <a:pt x="1" y="21"/>
                  </a:moveTo>
                  <a:cubicBezTo>
                    <a:pt x="0" y="21"/>
                    <a:pt x="0" y="21"/>
                    <a:pt x="0" y="21"/>
                  </a:cubicBezTo>
                  <a:cubicBezTo>
                    <a:pt x="4" y="14"/>
                    <a:pt x="9" y="7"/>
                    <a:pt x="14" y="0"/>
                  </a:cubicBezTo>
                  <a:cubicBezTo>
                    <a:pt x="15" y="1"/>
                    <a:pt x="15" y="1"/>
                    <a:pt x="15" y="1"/>
                  </a:cubicBezTo>
                  <a:cubicBezTo>
                    <a:pt x="10" y="7"/>
                    <a:pt x="5" y="14"/>
                    <a:pt x="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703" name="Freeform 736"/>
            <p:cNvSpPr>
              <a:spLocks/>
            </p:cNvSpPr>
            <p:nvPr/>
          </p:nvSpPr>
          <p:spPr bwMode="auto">
            <a:xfrm>
              <a:off x="3577" y="1344"/>
              <a:ext cx="37" cy="52"/>
            </a:xfrm>
            <a:custGeom>
              <a:avLst/>
              <a:gdLst>
                <a:gd name="T0" fmla="*/ 1 w 15"/>
                <a:gd name="T1" fmla="*/ 21 h 21"/>
                <a:gd name="T2" fmla="*/ 0 w 15"/>
                <a:gd name="T3" fmla="*/ 21 h 21"/>
                <a:gd name="T4" fmla="*/ 14 w 15"/>
                <a:gd name="T5" fmla="*/ 0 h 21"/>
                <a:gd name="T6" fmla="*/ 15 w 15"/>
                <a:gd name="T7" fmla="*/ 1 h 21"/>
                <a:gd name="T8" fmla="*/ 1 w 15"/>
                <a:gd name="T9" fmla="*/ 21 h 21"/>
              </a:gdLst>
              <a:ahLst/>
              <a:cxnLst>
                <a:cxn ang="0">
                  <a:pos x="T0" y="T1"/>
                </a:cxn>
                <a:cxn ang="0">
                  <a:pos x="T2" y="T3"/>
                </a:cxn>
                <a:cxn ang="0">
                  <a:pos x="T4" y="T5"/>
                </a:cxn>
                <a:cxn ang="0">
                  <a:pos x="T6" y="T7"/>
                </a:cxn>
                <a:cxn ang="0">
                  <a:pos x="T8" y="T9"/>
                </a:cxn>
              </a:cxnLst>
              <a:rect l="0" t="0" r="r" b="b"/>
              <a:pathLst>
                <a:path w="15" h="21">
                  <a:moveTo>
                    <a:pt x="1" y="21"/>
                  </a:moveTo>
                  <a:cubicBezTo>
                    <a:pt x="0" y="21"/>
                    <a:pt x="0" y="21"/>
                    <a:pt x="0" y="21"/>
                  </a:cubicBezTo>
                  <a:cubicBezTo>
                    <a:pt x="5" y="14"/>
                    <a:pt x="9" y="7"/>
                    <a:pt x="14" y="0"/>
                  </a:cubicBezTo>
                  <a:cubicBezTo>
                    <a:pt x="15" y="1"/>
                    <a:pt x="15" y="1"/>
                    <a:pt x="15" y="1"/>
                  </a:cubicBezTo>
                  <a:cubicBezTo>
                    <a:pt x="10" y="8"/>
                    <a:pt x="5" y="14"/>
                    <a:pt x="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704" name="Freeform 737"/>
            <p:cNvSpPr>
              <a:spLocks/>
            </p:cNvSpPr>
            <p:nvPr/>
          </p:nvSpPr>
          <p:spPr bwMode="auto">
            <a:xfrm>
              <a:off x="3619" y="1369"/>
              <a:ext cx="20" cy="27"/>
            </a:xfrm>
            <a:custGeom>
              <a:avLst/>
              <a:gdLst>
                <a:gd name="T0" fmla="*/ 1 w 8"/>
                <a:gd name="T1" fmla="*/ 11 h 11"/>
                <a:gd name="T2" fmla="*/ 0 w 8"/>
                <a:gd name="T3" fmla="*/ 11 h 11"/>
                <a:gd name="T4" fmla="*/ 7 w 8"/>
                <a:gd name="T5" fmla="*/ 0 h 11"/>
                <a:gd name="T6" fmla="*/ 8 w 8"/>
                <a:gd name="T7" fmla="*/ 1 h 11"/>
                <a:gd name="T8" fmla="*/ 1 w 8"/>
                <a:gd name="T9" fmla="*/ 11 h 11"/>
              </a:gdLst>
              <a:ahLst/>
              <a:cxnLst>
                <a:cxn ang="0">
                  <a:pos x="T0" y="T1"/>
                </a:cxn>
                <a:cxn ang="0">
                  <a:pos x="T2" y="T3"/>
                </a:cxn>
                <a:cxn ang="0">
                  <a:pos x="T4" y="T5"/>
                </a:cxn>
                <a:cxn ang="0">
                  <a:pos x="T6" y="T7"/>
                </a:cxn>
                <a:cxn ang="0">
                  <a:pos x="T8" y="T9"/>
                </a:cxn>
              </a:cxnLst>
              <a:rect l="0" t="0" r="r" b="b"/>
              <a:pathLst>
                <a:path w="8" h="11">
                  <a:moveTo>
                    <a:pt x="1" y="11"/>
                  </a:moveTo>
                  <a:cubicBezTo>
                    <a:pt x="0" y="11"/>
                    <a:pt x="0" y="11"/>
                    <a:pt x="0" y="11"/>
                  </a:cubicBezTo>
                  <a:cubicBezTo>
                    <a:pt x="3" y="7"/>
                    <a:pt x="5" y="4"/>
                    <a:pt x="7" y="0"/>
                  </a:cubicBezTo>
                  <a:cubicBezTo>
                    <a:pt x="8" y="1"/>
                    <a:pt x="8" y="1"/>
                    <a:pt x="8" y="1"/>
                  </a:cubicBezTo>
                  <a:cubicBezTo>
                    <a:pt x="5" y="4"/>
                    <a:pt x="3" y="8"/>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sp>
        <p:nvSpPr>
          <p:cNvPr id="1872" name="任意多边形 1871"/>
          <p:cNvSpPr/>
          <p:nvPr/>
        </p:nvSpPr>
        <p:spPr>
          <a:xfrm flipV="1">
            <a:off x="4795593" y="1200123"/>
            <a:ext cx="187235" cy="211155"/>
          </a:xfrm>
          <a:custGeom>
            <a:avLst/>
            <a:gdLst>
              <a:gd name="connsiteX0" fmla="*/ 0 w 187235"/>
              <a:gd name="connsiteY0" fmla="*/ 211154 h 211154"/>
              <a:gd name="connsiteX1" fmla="*/ 4007 w 187235"/>
              <a:gd name="connsiteY1" fmla="*/ 211154 h 211154"/>
              <a:gd name="connsiteX2" fmla="*/ 93617 w 187235"/>
              <a:gd name="connsiteY2" fmla="*/ 167392 h 211154"/>
              <a:gd name="connsiteX3" fmla="*/ 183227 w 187235"/>
              <a:gd name="connsiteY3" fmla="*/ 211154 h 211154"/>
              <a:gd name="connsiteX4" fmla="*/ 187235 w 187235"/>
              <a:gd name="connsiteY4" fmla="*/ 211154 h 211154"/>
              <a:gd name="connsiteX5" fmla="*/ 93618 w 187235"/>
              <a:gd name="connsiteY5" fmla="*/ 0 h 211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35" h="211154">
                <a:moveTo>
                  <a:pt x="0" y="211154"/>
                </a:moveTo>
                <a:lnTo>
                  <a:pt x="4007" y="211154"/>
                </a:lnTo>
                <a:lnTo>
                  <a:pt x="93617" y="167392"/>
                </a:lnTo>
                <a:lnTo>
                  <a:pt x="183227" y="211154"/>
                </a:lnTo>
                <a:lnTo>
                  <a:pt x="187235" y="211154"/>
                </a:lnTo>
                <a:lnTo>
                  <a:pt x="93618" y="0"/>
                </a:lnTo>
                <a:close/>
              </a:path>
            </a:pathLst>
          </a:custGeom>
          <a:solidFill>
            <a:srgbClr val="E87071"/>
          </a:solidFill>
          <a:ln>
            <a:no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873" name="文本框 1872"/>
          <p:cNvSpPr txBox="1"/>
          <p:nvPr/>
        </p:nvSpPr>
        <p:spPr>
          <a:xfrm>
            <a:off x="4521864" y="862965"/>
            <a:ext cx="733195" cy="400110"/>
          </a:xfrm>
          <a:prstGeom prst="rect">
            <a:avLst/>
          </a:prstGeom>
          <a:noFill/>
        </p:spPr>
        <p:txBody>
          <a:bodyPr wrap="square" lIns="91440" tIns="45720" rIns="91440" bIns="45720" rtlCol="0">
            <a:spAutoFit/>
          </a:bodyPr>
          <a:lstStyle/>
          <a:p>
            <a:r>
              <a:rPr lang="zh-CN" altLang="en-US" sz="2000" dirty="0">
                <a:solidFill>
                  <a:prstClr val="black">
                    <a:lumMod val="50000"/>
                    <a:lumOff val="50000"/>
                  </a:prstClr>
                </a:solidFill>
                <a:latin typeface="方正综艺简体" panose="03000509000000000000" pitchFamily="65" charset="-122"/>
                <a:ea typeface="方正综艺简体" panose="03000509000000000000" pitchFamily="65" charset="-122"/>
              </a:rPr>
              <a:t>成功</a:t>
            </a:r>
          </a:p>
        </p:txBody>
      </p:sp>
      <p:grpSp>
        <p:nvGrpSpPr>
          <p:cNvPr id="1938" name="组合 1937"/>
          <p:cNvGrpSpPr/>
          <p:nvPr/>
        </p:nvGrpSpPr>
        <p:grpSpPr>
          <a:xfrm flipH="1">
            <a:off x="5931825" y="1268568"/>
            <a:ext cx="415347" cy="583499"/>
            <a:chOff x="7816851" y="3132140"/>
            <a:chExt cx="133341" cy="187323"/>
          </a:xfrm>
          <a:solidFill>
            <a:schemeClr val="tx1">
              <a:lumMod val="50000"/>
              <a:lumOff val="50000"/>
            </a:schemeClr>
          </a:solidFill>
          <a:effectLst>
            <a:reflection stA="33000" endPos="90000" dir="5400000" sy="-100000" algn="bl" rotWithShape="0"/>
          </a:effectLst>
        </p:grpSpPr>
        <p:sp>
          <p:nvSpPr>
            <p:cNvPr id="1934" name="Freeform 1099"/>
            <p:cNvSpPr>
              <a:spLocks/>
            </p:cNvSpPr>
            <p:nvPr/>
          </p:nvSpPr>
          <p:spPr bwMode="auto">
            <a:xfrm>
              <a:off x="7875587" y="3132140"/>
              <a:ext cx="34925" cy="42863"/>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935" name="Freeform 1100"/>
            <p:cNvSpPr>
              <a:spLocks/>
            </p:cNvSpPr>
            <p:nvPr/>
          </p:nvSpPr>
          <p:spPr bwMode="auto">
            <a:xfrm>
              <a:off x="7820025" y="3249613"/>
              <a:ext cx="55563" cy="69850"/>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936" name="Freeform 1101"/>
            <p:cNvSpPr>
              <a:spLocks/>
            </p:cNvSpPr>
            <p:nvPr/>
          </p:nvSpPr>
          <p:spPr bwMode="auto">
            <a:xfrm>
              <a:off x="7899392" y="3175002"/>
              <a:ext cx="50800" cy="3175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937" name="Freeform 1102"/>
            <p:cNvSpPr>
              <a:spLocks/>
            </p:cNvSpPr>
            <p:nvPr/>
          </p:nvSpPr>
          <p:spPr bwMode="auto">
            <a:xfrm>
              <a:off x="7816851" y="3175001"/>
              <a:ext cx="88900" cy="136525"/>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19" y="1"/>
                    <a:pt x="19" y="1"/>
                    <a:pt x="19" y="1"/>
                  </a:cubicBezTo>
                  <a:cubicBezTo>
                    <a:pt x="18" y="2"/>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1" y="5"/>
                    <a:pt x="1" y="5"/>
                    <a:pt x="1" y="5"/>
                  </a:cubicBezTo>
                  <a:cubicBezTo>
                    <a:pt x="0" y="6"/>
                    <a:pt x="0" y="7"/>
                    <a:pt x="1" y="8"/>
                  </a:cubicBezTo>
                  <a:cubicBezTo>
                    <a:pt x="2" y="8"/>
                    <a:pt x="3" y="9"/>
                    <a:pt x="4" y="8"/>
                  </a:cubicBezTo>
                  <a:cubicBezTo>
                    <a:pt x="4" y="8"/>
                    <a:pt x="4" y="8"/>
                    <a:pt x="4" y="8"/>
                  </a:cubicBezTo>
                  <a:cubicBezTo>
                    <a:pt x="9" y="4"/>
                    <a:pt x="9" y="4"/>
                    <a:pt x="9" y="4"/>
                  </a:cubicBezTo>
                  <a:cubicBezTo>
                    <a:pt x="13" y="4"/>
                    <a:pt x="13" y="4"/>
                    <a:pt x="13" y="4"/>
                  </a:cubicBezTo>
                  <a:cubicBezTo>
                    <a:pt x="12" y="4"/>
                    <a:pt x="12" y="4"/>
                    <a:pt x="12" y="4"/>
                  </a:cubicBezTo>
                  <a:cubicBezTo>
                    <a:pt x="11" y="7"/>
                    <a:pt x="9" y="13"/>
                    <a:pt x="9" y="15"/>
                  </a:cubicBezTo>
                  <a:cubicBezTo>
                    <a:pt x="10" y="16"/>
                    <a:pt x="10" y="16"/>
                    <a:pt x="10" y="16"/>
                  </a:cubicBezTo>
                  <a:cubicBezTo>
                    <a:pt x="10" y="16"/>
                    <a:pt x="11" y="18"/>
                    <a:pt x="14" y="20"/>
                  </a:cubicBezTo>
                  <a:cubicBezTo>
                    <a:pt x="14" y="20"/>
                    <a:pt x="18" y="24"/>
                    <a:pt x="18" y="24"/>
                  </a:cubicBezTo>
                  <a:cubicBezTo>
                    <a:pt x="17" y="32"/>
                    <a:pt x="17" y="32"/>
                    <a:pt x="17" y="32"/>
                  </a:cubicBezTo>
                  <a:cubicBezTo>
                    <a:pt x="17" y="34"/>
                    <a:pt x="18" y="35"/>
                    <a:pt x="19" y="35"/>
                  </a:cubicBezTo>
                  <a:cubicBezTo>
                    <a:pt x="20" y="35"/>
                    <a:pt x="21" y="35"/>
                    <a:pt x="22" y="33"/>
                  </a:cubicBezTo>
                  <a:cubicBezTo>
                    <a:pt x="23" y="24"/>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1942" name="组合 1941"/>
          <p:cNvGrpSpPr/>
          <p:nvPr/>
        </p:nvGrpSpPr>
        <p:grpSpPr>
          <a:xfrm>
            <a:off x="3328351" y="2092874"/>
            <a:ext cx="1267847" cy="123780"/>
            <a:chOff x="3166157" y="1945699"/>
            <a:chExt cx="1267846" cy="123780"/>
          </a:xfrm>
        </p:grpSpPr>
        <p:cxnSp>
          <p:nvCxnSpPr>
            <p:cNvPr id="1940" name="直接连接符 1939"/>
            <p:cNvCxnSpPr/>
            <p:nvPr/>
          </p:nvCxnSpPr>
          <p:spPr>
            <a:xfrm flipH="1">
              <a:off x="3233469" y="2012479"/>
              <a:ext cx="1200534" cy="0"/>
            </a:xfrm>
            <a:prstGeom prst="line">
              <a:avLst/>
            </a:prstGeom>
            <a:ln w="19050">
              <a:solidFill>
                <a:srgbClr val="663A77"/>
              </a:solidFill>
            </a:ln>
          </p:spPr>
          <p:style>
            <a:lnRef idx="1">
              <a:schemeClr val="accent1"/>
            </a:lnRef>
            <a:fillRef idx="0">
              <a:schemeClr val="accent1"/>
            </a:fillRef>
            <a:effectRef idx="0">
              <a:schemeClr val="accent1"/>
            </a:effectRef>
            <a:fontRef idx="minor">
              <a:schemeClr val="tx1"/>
            </a:fontRef>
          </p:style>
        </p:cxnSp>
        <p:sp>
          <p:nvSpPr>
            <p:cNvPr id="1941" name="椭圆 1940"/>
            <p:cNvSpPr/>
            <p:nvPr/>
          </p:nvSpPr>
          <p:spPr>
            <a:xfrm>
              <a:off x="3166157" y="1945699"/>
              <a:ext cx="123780" cy="123780"/>
            </a:xfrm>
            <a:prstGeom prst="ellipse">
              <a:avLst/>
            </a:prstGeom>
            <a:solidFill>
              <a:srgbClr val="663A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1953" name="文本框 1952"/>
          <p:cNvSpPr txBox="1"/>
          <p:nvPr/>
        </p:nvSpPr>
        <p:spPr>
          <a:xfrm>
            <a:off x="2041547" y="1844051"/>
            <a:ext cx="1654187" cy="318100"/>
          </a:xfrm>
          <a:prstGeom prst="rect">
            <a:avLst/>
          </a:prstGeom>
          <a:noFill/>
        </p:spPr>
        <p:txBody>
          <a:bodyPr wrap="square" lIns="91440" tIns="45720" rIns="91440" bIns="45720" rtlCol="0">
            <a:spAutoFit/>
          </a:bodyPr>
          <a:lstStyle/>
          <a:p>
            <a:r>
              <a:rPr lang="zh-CN" altLang="en-US" sz="1467" dirty="0">
                <a:solidFill>
                  <a:srgbClr val="663A77"/>
                </a:solidFill>
                <a:latin typeface="时尚中黑简体" panose="01010104010101010101" pitchFamily="2" charset="-122"/>
                <a:ea typeface="时尚中黑简体" panose="01010104010101010101" pitchFamily="2" charset="-122"/>
              </a:rPr>
              <a:t>在此添加标题</a:t>
            </a:r>
          </a:p>
        </p:txBody>
      </p:sp>
      <p:sp>
        <p:nvSpPr>
          <p:cNvPr id="1954" name="文本框 1953"/>
          <p:cNvSpPr txBox="1"/>
          <p:nvPr/>
        </p:nvSpPr>
        <p:spPr>
          <a:xfrm>
            <a:off x="2049635" y="2084420"/>
            <a:ext cx="1263415" cy="1077603"/>
          </a:xfrm>
          <a:prstGeom prst="rect">
            <a:avLst/>
          </a:prstGeom>
          <a:noFill/>
        </p:spPr>
        <p:txBody>
          <a:bodyPr wrap="square" lIns="91440" tIns="45720" rIns="91440" bIns="45720" rtlCol="0">
            <a:spAutoFit/>
          </a:bodyPr>
          <a:lstStyle/>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a:t>
            </a:r>
          </a:p>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a:t>
            </a:r>
          </a:p>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a:t>
            </a:r>
          </a:p>
          <a:p>
            <a:pPr algn="just"/>
            <a:endPar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endParaRPr>
          </a:p>
        </p:txBody>
      </p:sp>
      <p:sp>
        <p:nvSpPr>
          <p:cNvPr id="1955" name="文本框 1954"/>
          <p:cNvSpPr txBox="1"/>
          <p:nvPr/>
        </p:nvSpPr>
        <p:spPr>
          <a:xfrm>
            <a:off x="2079646" y="4278577"/>
            <a:ext cx="1372484" cy="318100"/>
          </a:xfrm>
          <a:prstGeom prst="rect">
            <a:avLst/>
          </a:prstGeom>
          <a:noFill/>
        </p:spPr>
        <p:txBody>
          <a:bodyPr wrap="square" lIns="91440" tIns="45720" rIns="91440" bIns="45720" rtlCol="0">
            <a:spAutoFit/>
          </a:bodyPr>
          <a:lstStyle/>
          <a:p>
            <a:r>
              <a:rPr lang="zh-CN" altLang="en-US" sz="1467" dirty="0">
                <a:solidFill>
                  <a:srgbClr val="01ACBE"/>
                </a:solidFill>
                <a:latin typeface="时尚中黑简体" panose="01010104010101010101" pitchFamily="2" charset="-122"/>
                <a:ea typeface="时尚中黑简体" panose="01010104010101010101" pitchFamily="2" charset="-122"/>
              </a:rPr>
              <a:t>在此添加标题</a:t>
            </a:r>
          </a:p>
        </p:txBody>
      </p:sp>
      <p:sp>
        <p:nvSpPr>
          <p:cNvPr id="1956" name="文本框 1955"/>
          <p:cNvSpPr txBox="1"/>
          <p:nvPr/>
        </p:nvSpPr>
        <p:spPr>
          <a:xfrm>
            <a:off x="2087735" y="4518947"/>
            <a:ext cx="1263415" cy="913392"/>
          </a:xfrm>
          <a:prstGeom prst="rect">
            <a:avLst/>
          </a:prstGeom>
          <a:noFill/>
        </p:spPr>
        <p:txBody>
          <a:bodyPr wrap="square" lIns="91440" tIns="45720" rIns="91440" bIns="45720" rtlCol="0">
            <a:spAutoFit/>
          </a:bodyPr>
          <a:lstStyle/>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a:t>
            </a:r>
          </a:p>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a:t>
            </a:r>
          </a:p>
          <a:p>
            <a:pPr algn="just"/>
            <a:endPar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endParaRPr>
          </a:p>
        </p:txBody>
      </p:sp>
      <p:sp>
        <p:nvSpPr>
          <p:cNvPr id="1957" name="文本框 1956"/>
          <p:cNvSpPr txBox="1"/>
          <p:nvPr/>
        </p:nvSpPr>
        <p:spPr>
          <a:xfrm>
            <a:off x="8631377" y="2858277"/>
            <a:ext cx="1593080" cy="318100"/>
          </a:xfrm>
          <a:prstGeom prst="rect">
            <a:avLst/>
          </a:prstGeom>
          <a:noFill/>
        </p:spPr>
        <p:txBody>
          <a:bodyPr wrap="square" lIns="91440" tIns="45720" rIns="91440" bIns="45720" rtlCol="0">
            <a:spAutoFit/>
          </a:bodyPr>
          <a:lstStyle/>
          <a:p>
            <a:r>
              <a:rPr lang="zh-CN" altLang="en-US" sz="1467" dirty="0">
                <a:solidFill>
                  <a:srgbClr val="E87071"/>
                </a:solidFill>
                <a:latin typeface="时尚中黑简体" panose="01010104010101010101" pitchFamily="2" charset="-122"/>
                <a:ea typeface="时尚中黑简体" panose="01010104010101010101" pitchFamily="2" charset="-122"/>
              </a:rPr>
              <a:t>在此添加标题</a:t>
            </a:r>
          </a:p>
        </p:txBody>
      </p:sp>
      <p:sp>
        <p:nvSpPr>
          <p:cNvPr id="1958" name="文本框 1957"/>
          <p:cNvSpPr txBox="1"/>
          <p:nvPr/>
        </p:nvSpPr>
        <p:spPr>
          <a:xfrm>
            <a:off x="8639466" y="3098646"/>
            <a:ext cx="1263415" cy="584968"/>
          </a:xfrm>
          <a:prstGeom prst="rect">
            <a:avLst/>
          </a:prstGeom>
          <a:noFill/>
        </p:spPr>
        <p:txBody>
          <a:bodyPr wrap="square" lIns="91440" tIns="45720" rIns="91440" bIns="45720" rtlCol="0">
            <a:spAutoFit/>
          </a:bodyPr>
          <a:lstStyle/>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a:t>
            </a:r>
          </a:p>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a:t>
            </a:r>
          </a:p>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a:t>
            </a:r>
          </a:p>
        </p:txBody>
      </p:sp>
      <p:grpSp>
        <p:nvGrpSpPr>
          <p:cNvPr id="1964" name="组合 1963"/>
          <p:cNvGrpSpPr/>
          <p:nvPr/>
        </p:nvGrpSpPr>
        <p:grpSpPr>
          <a:xfrm>
            <a:off x="3328351" y="4508659"/>
            <a:ext cx="1267847" cy="123780"/>
            <a:chOff x="3166157" y="1945699"/>
            <a:chExt cx="1267846" cy="123780"/>
          </a:xfrm>
        </p:grpSpPr>
        <p:cxnSp>
          <p:nvCxnSpPr>
            <p:cNvPr id="1965" name="直接连接符 1964"/>
            <p:cNvCxnSpPr/>
            <p:nvPr/>
          </p:nvCxnSpPr>
          <p:spPr>
            <a:xfrm flipH="1">
              <a:off x="3233469" y="2012479"/>
              <a:ext cx="1200534" cy="0"/>
            </a:xfrm>
            <a:prstGeom prst="line">
              <a:avLst/>
            </a:prstGeom>
            <a:ln w="19050">
              <a:solidFill>
                <a:srgbClr val="01ACBE"/>
              </a:solidFill>
            </a:ln>
          </p:spPr>
          <p:style>
            <a:lnRef idx="1">
              <a:schemeClr val="accent1"/>
            </a:lnRef>
            <a:fillRef idx="0">
              <a:schemeClr val="accent1"/>
            </a:fillRef>
            <a:effectRef idx="0">
              <a:schemeClr val="accent1"/>
            </a:effectRef>
            <a:fontRef idx="minor">
              <a:schemeClr val="tx1"/>
            </a:fontRef>
          </p:style>
        </p:cxnSp>
        <p:sp>
          <p:nvSpPr>
            <p:cNvPr id="1966" name="椭圆 1965"/>
            <p:cNvSpPr/>
            <p:nvPr/>
          </p:nvSpPr>
          <p:spPr>
            <a:xfrm>
              <a:off x="3166157" y="1945699"/>
              <a:ext cx="123780" cy="123780"/>
            </a:xfrm>
            <a:prstGeom prst="ellipse">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1967" name="组合 1966"/>
          <p:cNvGrpSpPr/>
          <p:nvPr/>
        </p:nvGrpSpPr>
        <p:grpSpPr>
          <a:xfrm flipH="1">
            <a:off x="7665721" y="5404067"/>
            <a:ext cx="966721" cy="123780"/>
            <a:chOff x="3166157" y="1945699"/>
            <a:chExt cx="966721" cy="123780"/>
          </a:xfrm>
        </p:grpSpPr>
        <p:cxnSp>
          <p:nvCxnSpPr>
            <p:cNvPr id="1968" name="直接连接符 1967"/>
            <p:cNvCxnSpPr/>
            <p:nvPr/>
          </p:nvCxnSpPr>
          <p:spPr>
            <a:xfrm flipH="1">
              <a:off x="3233469" y="2012479"/>
              <a:ext cx="899409" cy="0"/>
            </a:xfrm>
            <a:prstGeom prst="line">
              <a:avLst/>
            </a:prstGeom>
            <a:ln w="19050">
              <a:solidFill>
                <a:srgbClr val="FFB850"/>
              </a:solidFill>
            </a:ln>
          </p:spPr>
          <p:style>
            <a:lnRef idx="1">
              <a:schemeClr val="accent1"/>
            </a:lnRef>
            <a:fillRef idx="0">
              <a:schemeClr val="accent1"/>
            </a:fillRef>
            <a:effectRef idx="0">
              <a:schemeClr val="accent1"/>
            </a:effectRef>
            <a:fontRef idx="minor">
              <a:schemeClr val="tx1"/>
            </a:fontRef>
          </p:style>
        </p:cxnSp>
        <p:sp>
          <p:nvSpPr>
            <p:cNvPr id="1969" name="椭圆 1968"/>
            <p:cNvSpPr/>
            <p:nvPr/>
          </p:nvSpPr>
          <p:spPr>
            <a:xfrm>
              <a:off x="3166157" y="1945699"/>
              <a:ext cx="123780" cy="123780"/>
            </a:xfrm>
            <a:prstGeom prst="ellipse">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1970" name="组合 1969"/>
          <p:cNvGrpSpPr/>
          <p:nvPr/>
        </p:nvGrpSpPr>
        <p:grpSpPr>
          <a:xfrm flipH="1">
            <a:off x="7367041" y="3091695"/>
            <a:ext cx="1267847" cy="123780"/>
            <a:chOff x="3166157" y="1945699"/>
            <a:chExt cx="1267846" cy="123780"/>
          </a:xfrm>
        </p:grpSpPr>
        <p:cxnSp>
          <p:nvCxnSpPr>
            <p:cNvPr id="1971" name="直接连接符 1970"/>
            <p:cNvCxnSpPr/>
            <p:nvPr/>
          </p:nvCxnSpPr>
          <p:spPr>
            <a:xfrm flipH="1">
              <a:off x="3233469" y="2012479"/>
              <a:ext cx="1200534" cy="0"/>
            </a:xfrm>
            <a:prstGeom prst="line">
              <a:avLst/>
            </a:prstGeom>
            <a:ln w="19050">
              <a:solidFill>
                <a:srgbClr val="E87071"/>
              </a:solidFill>
            </a:ln>
          </p:spPr>
          <p:style>
            <a:lnRef idx="1">
              <a:schemeClr val="accent1"/>
            </a:lnRef>
            <a:fillRef idx="0">
              <a:schemeClr val="accent1"/>
            </a:fillRef>
            <a:effectRef idx="0">
              <a:schemeClr val="accent1"/>
            </a:effectRef>
            <a:fontRef idx="minor">
              <a:schemeClr val="tx1"/>
            </a:fontRef>
          </p:style>
        </p:cxnSp>
        <p:sp>
          <p:nvSpPr>
            <p:cNvPr id="1972" name="椭圆 1971"/>
            <p:cNvSpPr/>
            <p:nvPr/>
          </p:nvSpPr>
          <p:spPr>
            <a:xfrm>
              <a:off x="3166157" y="1945699"/>
              <a:ext cx="123780" cy="123780"/>
            </a:xfrm>
            <a:prstGeom prst="ellipse">
              <a:avLst/>
            </a:pr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1973" name="文本框 1972"/>
          <p:cNvSpPr txBox="1"/>
          <p:nvPr/>
        </p:nvSpPr>
        <p:spPr>
          <a:xfrm>
            <a:off x="8631377" y="5173420"/>
            <a:ext cx="1593081" cy="318100"/>
          </a:xfrm>
          <a:prstGeom prst="rect">
            <a:avLst/>
          </a:prstGeom>
          <a:noFill/>
        </p:spPr>
        <p:txBody>
          <a:bodyPr wrap="square" lIns="91440" tIns="45720" rIns="91440" bIns="45720" rtlCol="0">
            <a:spAutoFit/>
          </a:bodyPr>
          <a:lstStyle/>
          <a:p>
            <a:r>
              <a:rPr lang="zh-CN" altLang="en-US" sz="1467" dirty="0">
                <a:solidFill>
                  <a:srgbClr val="FFB850"/>
                </a:solidFill>
                <a:latin typeface="时尚中黑简体" panose="01010104010101010101" pitchFamily="2" charset="-122"/>
                <a:ea typeface="时尚中黑简体" panose="01010104010101010101" pitchFamily="2" charset="-122"/>
              </a:rPr>
              <a:t>在此添加标题</a:t>
            </a:r>
          </a:p>
        </p:txBody>
      </p:sp>
      <p:sp>
        <p:nvSpPr>
          <p:cNvPr id="1974" name="文本框 1973"/>
          <p:cNvSpPr txBox="1"/>
          <p:nvPr/>
        </p:nvSpPr>
        <p:spPr>
          <a:xfrm>
            <a:off x="8639466" y="5413788"/>
            <a:ext cx="1263415" cy="749179"/>
          </a:xfrm>
          <a:prstGeom prst="rect">
            <a:avLst/>
          </a:prstGeom>
          <a:noFill/>
        </p:spPr>
        <p:txBody>
          <a:bodyPr wrap="square" lIns="91440" tIns="45720" rIns="91440" bIns="45720" rtlCol="0">
            <a:spAutoFit/>
          </a:bodyPr>
          <a:lstStyle/>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rPr>
              <a:t>替换你的文字</a:t>
            </a:r>
          </a:p>
          <a:p>
            <a:pPr algn="just"/>
            <a:endParaRPr lang="zh-CN" altLang="en-US" sz="1067" dirty="0">
              <a:solidFill>
                <a:prstClr val="black">
                  <a:lumMod val="65000"/>
                  <a:lumOff val="35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98189963"/>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left)">
                                      <p:cBhvr>
                                        <p:cTn id="7" dur="500"/>
                                        <p:tgtEl>
                                          <p:spTgt spid="39"/>
                                        </p:tgtEl>
                                      </p:cBhvr>
                                    </p:animEffect>
                                  </p:childTnLst>
                                </p:cTn>
                              </p:par>
                              <p:par>
                                <p:cTn id="8" presetID="22" presetClass="entr" presetSubtype="8" fill="hold" nodeType="withEffect">
                                  <p:stCondLst>
                                    <p:cond delay="0"/>
                                  </p:stCondLst>
                                  <p:childTnLst>
                                    <p:set>
                                      <p:cBhvr>
                                        <p:cTn id="9" dur="1" fill="hold">
                                          <p:stCondLst>
                                            <p:cond delay="0"/>
                                          </p:stCondLst>
                                        </p:cTn>
                                        <p:tgtEl>
                                          <p:spTgt spid="1027"/>
                                        </p:tgtEl>
                                        <p:attrNameLst>
                                          <p:attrName>style.visibility</p:attrName>
                                        </p:attrNameLst>
                                      </p:cBhvr>
                                      <p:to>
                                        <p:strVal val="visible"/>
                                      </p:to>
                                    </p:set>
                                    <p:animEffect transition="in" filter="wipe(left)">
                                      <p:cBhvr>
                                        <p:cTn id="10" dur="500"/>
                                        <p:tgtEl>
                                          <p:spTgt spid="1027"/>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59"/>
                                        </p:tgtEl>
                                        <p:attrNameLst>
                                          <p:attrName>style.visibility</p:attrName>
                                        </p:attrNameLst>
                                      </p:cBhvr>
                                      <p:to>
                                        <p:strVal val="visible"/>
                                      </p:to>
                                    </p:set>
                                    <p:animEffect transition="in" filter="wipe(left)">
                                      <p:cBhvr>
                                        <p:cTn id="13" dur="500"/>
                                        <p:tgtEl>
                                          <p:spTgt spid="59"/>
                                        </p:tgtEl>
                                      </p:cBhvr>
                                    </p:animEffect>
                                  </p:childTnLst>
                                </p:cTn>
                              </p:par>
                              <p:par>
                                <p:cTn id="14" presetID="10" presetClass="entr" presetSubtype="0" fill="hold" nodeType="withEffect">
                                  <p:stCondLst>
                                    <p:cond delay="0"/>
                                  </p:stCondLst>
                                  <p:childTnLst>
                                    <p:set>
                                      <p:cBhvr>
                                        <p:cTn id="15" dur="1" fill="hold">
                                          <p:stCondLst>
                                            <p:cond delay="0"/>
                                          </p:stCondLst>
                                        </p:cTn>
                                        <p:tgtEl>
                                          <p:spTgt spid="1260"/>
                                        </p:tgtEl>
                                        <p:attrNameLst>
                                          <p:attrName>style.visibility</p:attrName>
                                        </p:attrNameLst>
                                      </p:cBhvr>
                                      <p:to>
                                        <p:strVal val="visible"/>
                                      </p:to>
                                    </p:set>
                                    <p:animEffect transition="in" filter="fade">
                                      <p:cBhvr>
                                        <p:cTn id="16" dur="500"/>
                                        <p:tgtEl>
                                          <p:spTgt spid="1260"/>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967"/>
                                        </p:tgtEl>
                                        <p:attrNameLst>
                                          <p:attrName>style.visibility</p:attrName>
                                        </p:attrNameLst>
                                      </p:cBhvr>
                                      <p:to>
                                        <p:strVal val="visible"/>
                                      </p:to>
                                    </p:set>
                                    <p:animEffect transition="in" filter="wipe(left)">
                                      <p:cBhvr>
                                        <p:cTn id="21" dur="500"/>
                                        <p:tgtEl>
                                          <p:spTgt spid="1967"/>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1973"/>
                                        </p:tgtEl>
                                        <p:attrNameLst>
                                          <p:attrName>style.visibility</p:attrName>
                                        </p:attrNameLst>
                                      </p:cBhvr>
                                      <p:to>
                                        <p:strVal val="visible"/>
                                      </p:to>
                                    </p:set>
                                    <p:animEffect transition="in" filter="barn(inVertical)">
                                      <p:cBhvr>
                                        <p:cTn id="26" dur="500"/>
                                        <p:tgtEl>
                                          <p:spTgt spid="1973"/>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1974"/>
                                        </p:tgtEl>
                                        <p:attrNameLst>
                                          <p:attrName>style.visibility</p:attrName>
                                        </p:attrNameLst>
                                      </p:cBhvr>
                                      <p:to>
                                        <p:strVal val="visible"/>
                                      </p:to>
                                    </p:set>
                                    <p:animEffect transition="in" filter="barn(inVertical)">
                                      <p:cBhvr>
                                        <p:cTn id="29" dur="500"/>
                                        <p:tgtEl>
                                          <p:spTgt spid="1974"/>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2" fill="hold" nodeType="clickEffect">
                                  <p:stCondLst>
                                    <p:cond delay="0"/>
                                  </p:stCondLst>
                                  <p:childTnLst>
                                    <p:set>
                                      <p:cBhvr>
                                        <p:cTn id="33" dur="1" fill="hold">
                                          <p:stCondLst>
                                            <p:cond delay="0"/>
                                          </p:stCondLst>
                                        </p:cTn>
                                        <p:tgtEl>
                                          <p:spTgt spid="349"/>
                                        </p:tgtEl>
                                        <p:attrNameLst>
                                          <p:attrName>style.visibility</p:attrName>
                                        </p:attrNameLst>
                                      </p:cBhvr>
                                      <p:to>
                                        <p:strVal val="visible"/>
                                      </p:to>
                                    </p:set>
                                    <p:animEffect transition="in" filter="wipe(right)">
                                      <p:cBhvr>
                                        <p:cTn id="34" dur="500"/>
                                        <p:tgtEl>
                                          <p:spTgt spid="349"/>
                                        </p:tgtEl>
                                      </p:cBhvr>
                                    </p:animEffect>
                                  </p:childTnLst>
                                </p:cTn>
                              </p:par>
                              <p:par>
                                <p:cTn id="35" presetID="22" presetClass="entr" presetSubtype="2" fill="hold" grpId="0" nodeType="withEffect">
                                  <p:stCondLst>
                                    <p:cond delay="0"/>
                                  </p:stCondLst>
                                  <p:childTnLst>
                                    <p:set>
                                      <p:cBhvr>
                                        <p:cTn id="36" dur="1" fill="hold">
                                          <p:stCondLst>
                                            <p:cond delay="0"/>
                                          </p:stCondLst>
                                        </p:cTn>
                                        <p:tgtEl>
                                          <p:spTgt spid="304"/>
                                        </p:tgtEl>
                                        <p:attrNameLst>
                                          <p:attrName>style.visibility</p:attrName>
                                        </p:attrNameLst>
                                      </p:cBhvr>
                                      <p:to>
                                        <p:strVal val="visible"/>
                                      </p:to>
                                    </p:set>
                                    <p:animEffect transition="in" filter="wipe(right)">
                                      <p:cBhvr>
                                        <p:cTn id="37" dur="500"/>
                                        <p:tgtEl>
                                          <p:spTgt spid="304"/>
                                        </p:tgtEl>
                                      </p:cBhvr>
                                    </p:animEffect>
                                  </p:childTnLst>
                                </p:cTn>
                              </p:par>
                              <p:par>
                                <p:cTn id="38" presetID="22" presetClass="entr" presetSubtype="2" fill="hold" nodeType="withEffect">
                                  <p:stCondLst>
                                    <p:cond delay="0"/>
                                  </p:stCondLst>
                                  <p:childTnLst>
                                    <p:set>
                                      <p:cBhvr>
                                        <p:cTn id="39" dur="1" fill="hold">
                                          <p:stCondLst>
                                            <p:cond delay="0"/>
                                          </p:stCondLst>
                                        </p:cTn>
                                        <p:tgtEl>
                                          <p:spTgt spid="359"/>
                                        </p:tgtEl>
                                        <p:attrNameLst>
                                          <p:attrName>style.visibility</p:attrName>
                                        </p:attrNameLst>
                                      </p:cBhvr>
                                      <p:to>
                                        <p:strVal val="visible"/>
                                      </p:to>
                                    </p:set>
                                    <p:animEffect transition="in" filter="wipe(right)">
                                      <p:cBhvr>
                                        <p:cTn id="40" dur="500"/>
                                        <p:tgtEl>
                                          <p:spTgt spid="359"/>
                                        </p:tgtEl>
                                      </p:cBhvr>
                                    </p:animEffect>
                                  </p:childTnLst>
                                </p:cTn>
                              </p:par>
                              <p:par>
                                <p:cTn id="41" presetID="22" presetClass="entr" presetSubtype="2" fill="hold" grpId="0" nodeType="withEffect">
                                  <p:stCondLst>
                                    <p:cond delay="0"/>
                                  </p:stCondLst>
                                  <p:childTnLst>
                                    <p:set>
                                      <p:cBhvr>
                                        <p:cTn id="42" dur="1" fill="hold">
                                          <p:stCondLst>
                                            <p:cond delay="0"/>
                                          </p:stCondLst>
                                        </p:cTn>
                                        <p:tgtEl>
                                          <p:spTgt spid="170"/>
                                        </p:tgtEl>
                                        <p:attrNameLst>
                                          <p:attrName>style.visibility</p:attrName>
                                        </p:attrNameLst>
                                      </p:cBhvr>
                                      <p:to>
                                        <p:strVal val="visible"/>
                                      </p:to>
                                    </p:set>
                                    <p:animEffect transition="in" filter="wipe(right)">
                                      <p:cBhvr>
                                        <p:cTn id="43" dur="500"/>
                                        <p:tgtEl>
                                          <p:spTgt spid="170"/>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2" fill="hold" nodeType="clickEffect">
                                  <p:stCondLst>
                                    <p:cond delay="0"/>
                                  </p:stCondLst>
                                  <p:childTnLst>
                                    <p:set>
                                      <p:cBhvr>
                                        <p:cTn id="47" dur="1" fill="hold">
                                          <p:stCondLst>
                                            <p:cond delay="0"/>
                                          </p:stCondLst>
                                        </p:cTn>
                                        <p:tgtEl>
                                          <p:spTgt spid="1964"/>
                                        </p:tgtEl>
                                        <p:attrNameLst>
                                          <p:attrName>style.visibility</p:attrName>
                                        </p:attrNameLst>
                                      </p:cBhvr>
                                      <p:to>
                                        <p:strVal val="visible"/>
                                      </p:to>
                                    </p:set>
                                    <p:animEffect transition="in" filter="wipe(right)">
                                      <p:cBhvr>
                                        <p:cTn id="48" dur="500"/>
                                        <p:tgtEl>
                                          <p:spTgt spid="1964"/>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grpId="0" nodeType="clickEffect">
                                  <p:stCondLst>
                                    <p:cond delay="0"/>
                                  </p:stCondLst>
                                  <p:childTnLst>
                                    <p:set>
                                      <p:cBhvr>
                                        <p:cTn id="52" dur="1" fill="hold">
                                          <p:stCondLst>
                                            <p:cond delay="0"/>
                                          </p:stCondLst>
                                        </p:cTn>
                                        <p:tgtEl>
                                          <p:spTgt spid="1955"/>
                                        </p:tgtEl>
                                        <p:attrNameLst>
                                          <p:attrName>style.visibility</p:attrName>
                                        </p:attrNameLst>
                                      </p:cBhvr>
                                      <p:to>
                                        <p:strVal val="visible"/>
                                      </p:to>
                                    </p:set>
                                    <p:animEffect transition="in" filter="barn(inVertical)">
                                      <p:cBhvr>
                                        <p:cTn id="53" dur="500"/>
                                        <p:tgtEl>
                                          <p:spTgt spid="1955"/>
                                        </p:tgtEl>
                                      </p:cBhvr>
                                    </p:animEffect>
                                  </p:childTnLst>
                                </p:cTn>
                              </p:par>
                              <p:par>
                                <p:cTn id="54" presetID="16" presetClass="entr" presetSubtype="21" fill="hold" grpId="0" nodeType="withEffect">
                                  <p:stCondLst>
                                    <p:cond delay="0"/>
                                  </p:stCondLst>
                                  <p:childTnLst>
                                    <p:set>
                                      <p:cBhvr>
                                        <p:cTn id="55" dur="1" fill="hold">
                                          <p:stCondLst>
                                            <p:cond delay="0"/>
                                          </p:stCondLst>
                                        </p:cTn>
                                        <p:tgtEl>
                                          <p:spTgt spid="1956"/>
                                        </p:tgtEl>
                                        <p:attrNameLst>
                                          <p:attrName>style.visibility</p:attrName>
                                        </p:attrNameLst>
                                      </p:cBhvr>
                                      <p:to>
                                        <p:strVal val="visible"/>
                                      </p:to>
                                    </p:set>
                                    <p:animEffect transition="in" filter="barn(inVertical)">
                                      <p:cBhvr>
                                        <p:cTn id="56" dur="500"/>
                                        <p:tgtEl>
                                          <p:spTgt spid="1956"/>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8" fill="hold" grpId="0" nodeType="clickEffect">
                                  <p:stCondLst>
                                    <p:cond delay="0"/>
                                  </p:stCondLst>
                                  <p:childTnLst>
                                    <p:set>
                                      <p:cBhvr>
                                        <p:cTn id="60" dur="1" fill="hold">
                                          <p:stCondLst>
                                            <p:cond delay="0"/>
                                          </p:stCondLst>
                                        </p:cTn>
                                        <p:tgtEl>
                                          <p:spTgt spid="190"/>
                                        </p:tgtEl>
                                        <p:attrNameLst>
                                          <p:attrName>style.visibility</p:attrName>
                                        </p:attrNameLst>
                                      </p:cBhvr>
                                      <p:to>
                                        <p:strVal val="visible"/>
                                      </p:to>
                                    </p:set>
                                    <p:animEffect transition="in" filter="wipe(left)">
                                      <p:cBhvr>
                                        <p:cTn id="61" dur="500"/>
                                        <p:tgtEl>
                                          <p:spTgt spid="190"/>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209"/>
                                        </p:tgtEl>
                                        <p:attrNameLst>
                                          <p:attrName>style.visibility</p:attrName>
                                        </p:attrNameLst>
                                      </p:cBhvr>
                                      <p:to>
                                        <p:strVal val="visible"/>
                                      </p:to>
                                    </p:set>
                                    <p:animEffect transition="in" filter="wipe(left)">
                                      <p:cBhvr>
                                        <p:cTn id="64" dur="500"/>
                                        <p:tgtEl>
                                          <p:spTgt spid="209"/>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335"/>
                                        </p:tgtEl>
                                        <p:attrNameLst>
                                          <p:attrName>style.visibility</p:attrName>
                                        </p:attrNameLst>
                                      </p:cBhvr>
                                      <p:to>
                                        <p:strVal val="visible"/>
                                      </p:to>
                                    </p:set>
                                    <p:animEffect transition="in" filter="wipe(left)">
                                      <p:cBhvr>
                                        <p:cTn id="67" dur="500"/>
                                        <p:tgtEl>
                                          <p:spTgt spid="335"/>
                                        </p:tgtEl>
                                      </p:cBhvr>
                                    </p:animEffect>
                                  </p:childTnLst>
                                </p:cTn>
                              </p:par>
                              <p:par>
                                <p:cTn id="68" presetID="22" presetClass="entr" presetSubtype="8" fill="hold" nodeType="withEffect">
                                  <p:stCondLst>
                                    <p:cond delay="0"/>
                                  </p:stCondLst>
                                  <p:childTnLst>
                                    <p:set>
                                      <p:cBhvr>
                                        <p:cTn id="69" dur="1" fill="hold">
                                          <p:stCondLst>
                                            <p:cond delay="0"/>
                                          </p:stCondLst>
                                        </p:cTn>
                                        <p:tgtEl>
                                          <p:spTgt spid="1416"/>
                                        </p:tgtEl>
                                        <p:attrNameLst>
                                          <p:attrName>style.visibility</p:attrName>
                                        </p:attrNameLst>
                                      </p:cBhvr>
                                      <p:to>
                                        <p:strVal val="visible"/>
                                      </p:to>
                                    </p:set>
                                    <p:animEffect transition="in" filter="wipe(left)">
                                      <p:cBhvr>
                                        <p:cTn id="70" dur="500"/>
                                        <p:tgtEl>
                                          <p:spTgt spid="1416"/>
                                        </p:tgtEl>
                                      </p:cBhvr>
                                    </p:animEffect>
                                  </p:childTnLst>
                                </p:cTn>
                              </p:par>
                              <p:par>
                                <p:cTn id="71" presetID="22" presetClass="entr" presetSubtype="8" fill="hold" nodeType="withEffect">
                                  <p:stCondLst>
                                    <p:cond delay="0"/>
                                  </p:stCondLst>
                                  <p:childTnLst>
                                    <p:set>
                                      <p:cBhvr>
                                        <p:cTn id="72" dur="1" fill="hold">
                                          <p:stCondLst>
                                            <p:cond delay="0"/>
                                          </p:stCondLst>
                                        </p:cTn>
                                        <p:tgtEl>
                                          <p:spTgt spid="355"/>
                                        </p:tgtEl>
                                        <p:attrNameLst>
                                          <p:attrName>style.visibility</p:attrName>
                                        </p:attrNameLst>
                                      </p:cBhvr>
                                      <p:to>
                                        <p:strVal val="visible"/>
                                      </p:to>
                                    </p:set>
                                    <p:animEffect transition="in" filter="wipe(left)">
                                      <p:cBhvr>
                                        <p:cTn id="73" dur="500"/>
                                        <p:tgtEl>
                                          <p:spTgt spid="355"/>
                                        </p:tgtEl>
                                      </p:cBhvr>
                                    </p:animEffec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nodeType="clickEffect">
                                  <p:stCondLst>
                                    <p:cond delay="0"/>
                                  </p:stCondLst>
                                  <p:childTnLst>
                                    <p:set>
                                      <p:cBhvr>
                                        <p:cTn id="77" dur="1" fill="hold">
                                          <p:stCondLst>
                                            <p:cond delay="0"/>
                                          </p:stCondLst>
                                        </p:cTn>
                                        <p:tgtEl>
                                          <p:spTgt spid="1970"/>
                                        </p:tgtEl>
                                        <p:attrNameLst>
                                          <p:attrName>style.visibility</p:attrName>
                                        </p:attrNameLst>
                                      </p:cBhvr>
                                      <p:to>
                                        <p:strVal val="visible"/>
                                      </p:to>
                                    </p:set>
                                    <p:animEffect transition="in" filter="wipe(left)">
                                      <p:cBhvr>
                                        <p:cTn id="78" dur="500"/>
                                        <p:tgtEl>
                                          <p:spTgt spid="1970"/>
                                        </p:tgtEl>
                                      </p:cBhvr>
                                    </p:animEffect>
                                  </p:childTnLst>
                                </p:cTn>
                              </p:par>
                            </p:childTnLst>
                          </p:cTn>
                        </p:par>
                      </p:childTnLst>
                    </p:cTn>
                  </p:par>
                  <p:par>
                    <p:cTn id="79" fill="hold">
                      <p:stCondLst>
                        <p:cond delay="indefinite"/>
                      </p:stCondLst>
                      <p:childTnLst>
                        <p:par>
                          <p:cTn id="80" fill="hold">
                            <p:stCondLst>
                              <p:cond delay="0"/>
                            </p:stCondLst>
                            <p:childTnLst>
                              <p:par>
                                <p:cTn id="81" presetID="16" presetClass="entr" presetSubtype="21" fill="hold" grpId="0" nodeType="clickEffect">
                                  <p:stCondLst>
                                    <p:cond delay="0"/>
                                  </p:stCondLst>
                                  <p:childTnLst>
                                    <p:set>
                                      <p:cBhvr>
                                        <p:cTn id="82" dur="1" fill="hold">
                                          <p:stCondLst>
                                            <p:cond delay="0"/>
                                          </p:stCondLst>
                                        </p:cTn>
                                        <p:tgtEl>
                                          <p:spTgt spid="1957"/>
                                        </p:tgtEl>
                                        <p:attrNameLst>
                                          <p:attrName>style.visibility</p:attrName>
                                        </p:attrNameLst>
                                      </p:cBhvr>
                                      <p:to>
                                        <p:strVal val="visible"/>
                                      </p:to>
                                    </p:set>
                                    <p:animEffect transition="in" filter="barn(inVertical)">
                                      <p:cBhvr>
                                        <p:cTn id="83" dur="500"/>
                                        <p:tgtEl>
                                          <p:spTgt spid="1957"/>
                                        </p:tgtEl>
                                      </p:cBhvr>
                                    </p:animEffect>
                                  </p:childTnLst>
                                </p:cTn>
                              </p:par>
                              <p:par>
                                <p:cTn id="84" presetID="16" presetClass="entr" presetSubtype="21" fill="hold" grpId="0" nodeType="withEffect">
                                  <p:stCondLst>
                                    <p:cond delay="0"/>
                                  </p:stCondLst>
                                  <p:childTnLst>
                                    <p:set>
                                      <p:cBhvr>
                                        <p:cTn id="85" dur="1" fill="hold">
                                          <p:stCondLst>
                                            <p:cond delay="0"/>
                                          </p:stCondLst>
                                        </p:cTn>
                                        <p:tgtEl>
                                          <p:spTgt spid="1958"/>
                                        </p:tgtEl>
                                        <p:attrNameLst>
                                          <p:attrName>style.visibility</p:attrName>
                                        </p:attrNameLst>
                                      </p:cBhvr>
                                      <p:to>
                                        <p:strVal val="visible"/>
                                      </p:to>
                                    </p:set>
                                    <p:animEffect transition="in" filter="barn(inVertical)">
                                      <p:cBhvr>
                                        <p:cTn id="86" dur="500"/>
                                        <p:tgtEl>
                                          <p:spTgt spid="1958"/>
                                        </p:tgtEl>
                                      </p:cBhvr>
                                    </p:animEffect>
                                  </p:childTnLst>
                                </p:cTn>
                              </p:par>
                            </p:childTnLst>
                          </p:cTn>
                        </p:par>
                      </p:childTnLst>
                    </p:cTn>
                  </p:par>
                  <p:par>
                    <p:cTn id="87" fill="hold">
                      <p:stCondLst>
                        <p:cond delay="indefinite"/>
                      </p:stCondLst>
                      <p:childTnLst>
                        <p:par>
                          <p:cTn id="88" fill="hold">
                            <p:stCondLst>
                              <p:cond delay="0"/>
                            </p:stCondLst>
                            <p:childTnLst>
                              <p:par>
                                <p:cTn id="89" presetID="22" presetClass="entr" presetSubtype="4" fill="hold" grpId="0" nodeType="clickEffect">
                                  <p:stCondLst>
                                    <p:cond delay="0"/>
                                  </p:stCondLst>
                                  <p:childTnLst>
                                    <p:set>
                                      <p:cBhvr>
                                        <p:cTn id="90" dur="1" fill="hold">
                                          <p:stCondLst>
                                            <p:cond delay="0"/>
                                          </p:stCondLst>
                                        </p:cTn>
                                        <p:tgtEl>
                                          <p:spTgt spid="255"/>
                                        </p:tgtEl>
                                        <p:attrNameLst>
                                          <p:attrName>style.visibility</p:attrName>
                                        </p:attrNameLst>
                                      </p:cBhvr>
                                      <p:to>
                                        <p:strVal val="visible"/>
                                      </p:to>
                                    </p:set>
                                    <p:animEffect transition="in" filter="wipe(down)">
                                      <p:cBhvr>
                                        <p:cTn id="91" dur="500"/>
                                        <p:tgtEl>
                                          <p:spTgt spid="255"/>
                                        </p:tgtEl>
                                      </p:cBhvr>
                                    </p:animEffect>
                                  </p:childTnLst>
                                </p:cTn>
                              </p:par>
                              <p:par>
                                <p:cTn id="92" presetID="22" presetClass="entr" presetSubtype="4" fill="hold" nodeType="withEffect">
                                  <p:stCondLst>
                                    <p:cond delay="0"/>
                                  </p:stCondLst>
                                  <p:childTnLst>
                                    <p:set>
                                      <p:cBhvr>
                                        <p:cTn id="93" dur="1" fill="hold">
                                          <p:stCondLst>
                                            <p:cond delay="0"/>
                                          </p:stCondLst>
                                        </p:cTn>
                                        <p:tgtEl>
                                          <p:spTgt spid="352"/>
                                        </p:tgtEl>
                                        <p:attrNameLst>
                                          <p:attrName>style.visibility</p:attrName>
                                        </p:attrNameLst>
                                      </p:cBhvr>
                                      <p:to>
                                        <p:strVal val="visible"/>
                                      </p:to>
                                    </p:set>
                                    <p:animEffect transition="in" filter="wipe(down)">
                                      <p:cBhvr>
                                        <p:cTn id="94" dur="500"/>
                                        <p:tgtEl>
                                          <p:spTgt spid="352"/>
                                        </p:tgtEl>
                                      </p:cBhvr>
                                    </p:animEffect>
                                  </p:childTnLst>
                                </p:cTn>
                              </p:par>
                              <p:par>
                                <p:cTn id="95" presetID="22" presetClass="entr" presetSubtype="4" fill="hold" nodeType="withEffect">
                                  <p:stCondLst>
                                    <p:cond delay="0"/>
                                  </p:stCondLst>
                                  <p:childTnLst>
                                    <p:set>
                                      <p:cBhvr>
                                        <p:cTn id="96" dur="1" fill="hold">
                                          <p:stCondLst>
                                            <p:cond delay="0"/>
                                          </p:stCondLst>
                                        </p:cTn>
                                        <p:tgtEl>
                                          <p:spTgt spid="1541"/>
                                        </p:tgtEl>
                                        <p:attrNameLst>
                                          <p:attrName>style.visibility</p:attrName>
                                        </p:attrNameLst>
                                      </p:cBhvr>
                                      <p:to>
                                        <p:strVal val="visible"/>
                                      </p:to>
                                    </p:set>
                                    <p:animEffect transition="in" filter="wipe(down)">
                                      <p:cBhvr>
                                        <p:cTn id="97" dur="500"/>
                                        <p:tgtEl>
                                          <p:spTgt spid="1541"/>
                                        </p:tgtEl>
                                      </p:cBhvr>
                                    </p:animEffect>
                                  </p:childTnLst>
                                </p:cTn>
                              </p:par>
                              <p:par>
                                <p:cTn id="98" presetID="22" presetClass="entr" presetSubtype="4" fill="hold" grpId="0" nodeType="withEffect">
                                  <p:stCondLst>
                                    <p:cond delay="0"/>
                                  </p:stCondLst>
                                  <p:childTnLst>
                                    <p:set>
                                      <p:cBhvr>
                                        <p:cTn id="99" dur="1" fill="hold">
                                          <p:stCondLst>
                                            <p:cond delay="0"/>
                                          </p:stCondLst>
                                        </p:cTn>
                                        <p:tgtEl>
                                          <p:spTgt spid="333"/>
                                        </p:tgtEl>
                                        <p:attrNameLst>
                                          <p:attrName>style.visibility</p:attrName>
                                        </p:attrNameLst>
                                      </p:cBhvr>
                                      <p:to>
                                        <p:strVal val="visible"/>
                                      </p:to>
                                    </p:set>
                                    <p:animEffect transition="in" filter="wipe(down)">
                                      <p:cBhvr>
                                        <p:cTn id="100" dur="500"/>
                                        <p:tgtEl>
                                          <p:spTgt spid="333"/>
                                        </p:tgtEl>
                                      </p:cBhvr>
                                    </p:animEffect>
                                  </p:childTnLst>
                                </p:cTn>
                              </p:par>
                            </p:childTnLst>
                          </p:cTn>
                        </p:par>
                      </p:childTnLst>
                    </p:cTn>
                  </p:par>
                  <p:par>
                    <p:cTn id="101" fill="hold">
                      <p:stCondLst>
                        <p:cond delay="indefinite"/>
                      </p:stCondLst>
                      <p:childTnLst>
                        <p:par>
                          <p:cTn id="102" fill="hold">
                            <p:stCondLst>
                              <p:cond delay="0"/>
                            </p:stCondLst>
                            <p:childTnLst>
                              <p:par>
                                <p:cTn id="103" presetID="22" presetClass="entr" presetSubtype="4" fill="hold" grpId="0" nodeType="clickEffect">
                                  <p:stCondLst>
                                    <p:cond delay="0"/>
                                  </p:stCondLst>
                                  <p:childTnLst>
                                    <p:set>
                                      <p:cBhvr>
                                        <p:cTn id="104" dur="1" fill="hold">
                                          <p:stCondLst>
                                            <p:cond delay="0"/>
                                          </p:stCondLst>
                                        </p:cTn>
                                        <p:tgtEl>
                                          <p:spTgt spid="246"/>
                                        </p:tgtEl>
                                        <p:attrNameLst>
                                          <p:attrName>style.visibility</p:attrName>
                                        </p:attrNameLst>
                                      </p:cBhvr>
                                      <p:to>
                                        <p:strVal val="visible"/>
                                      </p:to>
                                    </p:set>
                                    <p:animEffect transition="in" filter="wipe(down)">
                                      <p:cBhvr>
                                        <p:cTn id="105" dur="500"/>
                                        <p:tgtEl>
                                          <p:spTgt spid="246"/>
                                        </p:tgtEl>
                                      </p:cBhvr>
                                    </p:animEffect>
                                  </p:childTnLst>
                                </p:cTn>
                              </p:par>
                              <p:par>
                                <p:cTn id="106" presetID="22" presetClass="entr" presetSubtype="4" fill="hold" grpId="0" nodeType="withEffect">
                                  <p:stCondLst>
                                    <p:cond delay="0"/>
                                  </p:stCondLst>
                                  <p:childTnLst>
                                    <p:set>
                                      <p:cBhvr>
                                        <p:cTn id="107" dur="1" fill="hold">
                                          <p:stCondLst>
                                            <p:cond delay="0"/>
                                          </p:stCondLst>
                                        </p:cTn>
                                        <p:tgtEl>
                                          <p:spTgt spid="247"/>
                                        </p:tgtEl>
                                        <p:attrNameLst>
                                          <p:attrName>style.visibility</p:attrName>
                                        </p:attrNameLst>
                                      </p:cBhvr>
                                      <p:to>
                                        <p:strVal val="visible"/>
                                      </p:to>
                                    </p:set>
                                    <p:animEffect transition="in" filter="wipe(down)">
                                      <p:cBhvr>
                                        <p:cTn id="108" dur="500"/>
                                        <p:tgtEl>
                                          <p:spTgt spid="247"/>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248"/>
                                        </p:tgtEl>
                                        <p:attrNameLst>
                                          <p:attrName>style.visibility</p:attrName>
                                        </p:attrNameLst>
                                      </p:cBhvr>
                                      <p:to>
                                        <p:strVal val="visible"/>
                                      </p:to>
                                    </p:set>
                                    <p:animEffect transition="in" filter="wipe(down)">
                                      <p:cBhvr>
                                        <p:cTn id="111" dur="500"/>
                                        <p:tgtEl>
                                          <p:spTgt spid="248"/>
                                        </p:tgtEl>
                                      </p:cBhvr>
                                    </p:animEffect>
                                  </p:childTnLst>
                                </p:cTn>
                              </p:par>
                              <p:par>
                                <p:cTn id="112" presetID="22" presetClass="entr" presetSubtype="4" fill="hold" grpId="0" nodeType="withEffect">
                                  <p:stCondLst>
                                    <p:cond delay="0"/>
                                  </p:stCondLst>
                                  <p:childTnLst>
                                    <p:set>
                                      <p:cBhvr>
                                        <p:cTn id="113" dur="1" fill="hold">
                                          <p:stCondLst>
                                            <p:cond delay="0"/>
                                          </p:stCondLst>
                                        </p:cTn>
                                        <p:tgtEl>
                                          <p:spTgt spid="249"/>
                                        </p:tgtEl>
                                        <p:attrNameLst>
                                          <p:attrName>style.visibility</p:attrName>
                                        </p:attrNameLst>
                                      </p:cBhvr>
                                      <p:to>
                                        <p:strVal val="visible"/>
                                      </p:to>
                                    </p:set>
                                    <p:animEffect transition="in" filter="wipe(down)">
                                      <p:cBhvr>
                                        <p:cTn id="114" dur="500"/>
                                        <p:tgtEl>
                                          <p:spTgt spid="249"/>
                                        </p:tgtEl>
                                      </p:cBhvr>
                                    </p:animEffect>
                                  </p:childTnLst>
                                </p:cTn>
                              </p:par>
                              <p:par>
                                <p:cTn id="115" presetID="22" presetClass="entr" presetSubtype="4" fill="hold" grpId="0" nodeType="withEffect">
                                  <p:stCondLst>
                                    <p:cond delay="0"/>
                                  </p:stCondLst>
                                  <p:childTnLst>
                                    <p:set>
                                      <p:cBhvr>
                                        <p:cTn id="116" dur="1" fill="hold">
                                          <p:stCondLst>
                                            <p:cond delay="0"/>
                                          </p:stCondLst>
                                        </p:cTn>
                                        <p:tgtEl>
                                          <p:spTgt spid="250"/>
                                        </p:tgtEl>
                                        <p:attrNameLst>
                                          <p:attrName>style.visibility</p:attrName>
                                        </p:attrNameLst>
                                      </p:cBhvr>
                                      <p:to>
                                        <p:strVal val="visible"/>
                                      </p:to>
                                    </p:set>
                                    <p:animEffect transition="in" filter="wipe(down)">
                                      <p:cBhvr>
                                        <p:cTn id="117" dur="500"/>
                                        <p:tgtEl>
                                          <p:spTgt spid="250"/>
                                        </p:tgtEl>
                                      </p:cBhvr>
                                    </p:animEffect>
                                  </p:childTnLst>
                                </p:cTn>
                              </p:par>
                              <p:par>
                                <p:cTn id="118" presetID="22" presetClass="entr" presetSubtype="4" fill="hold" grpId="0" nodeType="withEffect">
                                  <p:stCondLst>
                                    <p:cond delay="0"/>
                                  </p:stCondLst>
                                  <p:childTnLst>
                                    <p:set>
                                      <p:cBhvr>
                                        <p:cTn id="119" dur="1" fill="hold">
                                          <p:stCondLst>
                                            <p:cond delay="0"/>
                                          </p:stCondLst>
                                        </p:cTn>
                                        <p:tgtEl>
                                          <p:spTgt spid="251"/>
                                        </p:tgtEl>
                                        <p:attrNameLst>
                                          <p:attrName>style.visibility</p:attrName>
                                        </p:attrNameLst>
                                      </p:cBhvr>
                                      <p:to>
                                        <p:strVal val="visible"/>
                                      </p:to>
                                    </p:set>
                                    <p:animEffect transition="in" filter="wipe(down)">
                                      <p:cBhvr>
                                        <p:cTn id="120" dur="500"/>
                                        <p:tgtEl>
                                          <p:spTgt spid="251"/>
                                        </p:tgtEl>
                                      </p:cBhvr>
                                    </p:animEffect>
                                  </p:childTnLst>
                                </p:cTn>
                              </p:par>
                              <p:par>
                                <p:cTn id="121" presetID="22" presetClass="entr" presetSubtype="4" fill="hold" grpId="0" nodeType="withEffect">
                                  <p:stCondLst>
                                    <p:cond delay="0"/>
                                  </p:stCondLst>
                                  <p:childTnLst>
                                    <p:set>
                                      <p:cBhvr>
                                        <p:cTn id="122" dur="1" fill="hold">
                                          <p:stCondLst>
                                            <p:cond delay="0"/>
                                          </p:stCondLst>
                                        </p:cTn>
                                        <p:tgtEl>
                                          <p:spTgt spid="252"/>
                                        </p:tgtEl>
                                        <p:attrNameLst>
                                          <p:attrName>style.visibility</p:attrName>
                                        </p:attrNameLst>
                                      </p:cBhvr>
                                      <p:to>
                                        <p:strVal val="visible"/>
                                      </p:to>
                                    </p:set>
                                    <p:animEffect transition="in" filter="wipe(down)">
                                      <p:cBhvr>
                                        <p:cTn id="123" dur="500"/>
                                        <p:tgtEl>
                                          <p:spTgt spid="252"/>
                                        </p:tgtEl>
                                      </p:cBhvr>
                                    </p:animEffect>
                                  </p:childTnLst>
                                </p:cTn>
                              </p:par>
                              <p:par>
                                <p:cTn id="124" presetID="22" presetClass="entr" presetSubtype="4" fill="hold" grpId="0" nodeType="withEffect">
                                  <p:stCondLst>
                                    <p:cond delay="0"/>
                                  </p:stCondLst>
                                  <p:childTnLst>
                                    <p:set>
                                      <p:cBhvr>
                                        <p:cTn id="125" dur="1" fill="hold">
                                          <p:stCondLst>
                                            <p:cond delay="0"/>
                                          </p:stCondLst>
                                        </p:cTn>
                                        <p:tgtEl>
                                          <p:spTgt spid="253"/>
                                        </p:tgtEl>
                                        <p:attrNameLst>
                                          <p:attrName>style.visibility</p:attrName>
                                        </p:attrNameLst>
                                      </p:cBhvr>
                                      <p:to>
                                        <p:strVal val="visible"/>
                                      </p:to>
                                    </p:set>
                                    <p:animEffect transition="in" filter="wipe(down)">
                                      <p:cBhvr>
                                        <p:cTn id="126" dur="500"/>
                                        <p:tgtEl>
                                          <p:spTgt spid="253"/>
                                        </p:tgtEl>
                                      </p:cBhvr>
                                    </p:animEffect>
                                  </p:childTnLst>
                                </p:cTn>
                              </p:par>
                            </p:childTnLst>
                          </p:cTn>
                        </p:par>
                      </p:childTnLst>
                    </p:cTn>
                  </p:par>
                  <p:par>
                    <p:cTn id="127" fill="hold">
                      <p:stCondLst>
                        <p:cond delay="indefinite"/>
                      </p:stCondLst>
                      <p:childTnLst>
                        <p:par>
                          <p:cTn id="128" fill="hold">
                            <p:stCondLst>
                              <p:cond delay="0"/>
                            </p:stCondLst>
                            <p:childTnLst>
                              <p:par>
                                <p:cTn id="129" presetID="42" presetClass="entr" presetSubtype="0" fill="hold" grpId="0" nodeType="clickEffect">
                                  <p:stCondLst>
                                    <p:cond delay="0"/>
                                  </p:stCondLst>
                                  <p:childTnLst>
                                    <p:set>
                                      <p:cBhvr>
                                        <p:cTn id="130" dur="1" fill="hold">
                                          <p:stCondLst>
                                            <p:cond delay="0"/>
                                          </p:stCondLst>
                                        </p:cTn>
                                        <p:tgtEl>
                                          <p:spTgt spid="1872"/>
                                        </p:tgtEl>
                                        <p:attrNameLst>
                                          <p:attrName>style.visibility</p:attrName>
                                        </p:attrNameLst>
                                      </p:cBhvr>
                                      <p:to>
                                        <p:strVal val="visible"/>
                                      </p:to>
                                    </p:set>
                                    <p:animEffect transition="in" filter="fade">
                                      <p:cBhvr>
                                        <p:cTn id="131" dur="1000"/>
                                        <p:tgtEl>
                                          <p:spTgt spid="1872"/>
                                        </p:tgtEl>
                                      </p:cBhvr>
                                    </p:animEffect>
                                    <p:anim calcmode="lin" valueType="num">
                                      <p:cBhvr>
                                        <p:cTn id="132" dur="1000" fill="hold"/>
                                        <p:tgtEl>
                                          <p:spTgt spid="1872"/>
                                        </p:tgtEl>
                                        <p:attrNameLst>
                                          <p:attrName>ppt_x</p:attrName>
                                        </p:attrNameLst>
                                      </p:cBhvr>
                                      <p:tavLst>
                                        <p:tav tm="0">
                                          <p:val>
                                            <p:strVal val="#ppt_x"/>
                                          </p:val>
                                        </p:tav>
                                        <p:tav tm="100000">
                                          <p:val>
                                            <p:strVal val="#ppt_x"/>
                                          </p:val>
                                        </p:tav>
                                      </p:tavLst>
                                    </p:anim>
                                    <p:anim calcmode="lin" valueType="num">
                                      <p:cBhvr>
                                        <p:cTn id="133" dur="1000" fill="hold"/>
                                        <p:tgtEl>
                                          <p:spTgt spid="1872"/>
                                        </p:tgtEl>
                                        <p:attrNameLst>
                                          <p:attrName>ppt_y</p:attrName>
                                        </p:attrNameLst>
                                      </p:cBhvr>
                                      <p:tavLst>
                                        <p:tav tm="0">
                                          <p:val>
                                            <p:strVal val="#ppt_y+.1"/>
                                          </p:val>
                                        </p:tav>
                                        <p:tav tm="100000">
                                          <p:val>
                                            <p:strVal val="#ppt_y"/>
                                          </p:val>
                                        </p:tav>
                                      </p:tavLst>
                                    </p:anim>
                                  </p:childTnLst>
                                </p:cTn>
                              </p:par>
                            </p:childTnLst>
                          </p:cTn>
                        </p:par>
                      </p:childTnLst>
                    </p:cTn>
                  </p:par>
                  <p:par>
                    <p:cTn id="134" fill="hold">
                      <p:stCondLst>
                        <p:cond delay="indefinite"/>
                      </p:stCondLst>
                      <p:childTnLst>
                        <p:par>
                          <p:cTn id="135" fill="hold">
                            <p:stCondLst>
                              <p:cond delay="0"/>
                            </p:stCondLst>
                            <p:childTnLst>
                              <p:par>
                                <p:cTn id="136" presetID="10" presetClass="entr" presetSubtype="0" fill="hold" nodeType="clickEffect">
                                  <p:stCondLst>
                                    <p:cond delay="0"/>
                                  </p:stCondLst>
                                  <p:childTnLst>
                                    <p:set>
                                      <p:cBhvr>
                                        <p:cTn id="137" dur="1" fill="hold">
                                          <p:stCondLst>
                                            <p:cond delay="0"/>
                                          </p:stCondLst>
                                        </p:cTn>
                                        <p:tgtEl>
                                          <p:spTgt spid="1938"/>
                                        </p:tgtEl>
                                        <p:attrNameLst>
                                          <p:attrName>style.visibility</p:attrName>
                                        </p:attrNameLst>
                                      </p:cBhvr>
                                      <p:to>
                                        <p:strVal val="visible"/>
                                      </p:to>
                                    </p:set>
                                    <p:animEffect transition="in" filter="fade">
                                      <p:cBhvr>
                                        <p:cTn id="138" dur="500"/>
                                        <p:tgtEl>
                                          <p:spTgt spid="1938"/>
                                        </p:tgtEl>
                                      </p:cBhvr>
                                    </p:animEffect>
                                  </p:childTnLst>
                                </p:cTn>
                              </p:par>
                            </p:childTnLst>
                          </p:cTn>
                        </p:par>
                      </p:childTnLst>
                    </p:cTn>
                  </p:par>
                  <p:par>
                    <p:cTn id="139" fill="hold">
                      <p:stCondLst>
                        <p:cond delay="indefinite"/>
                      </p:stCondLst>
                      <p:childTnLst>
                        <p:par>
                          <p:cTn id="140" fill="hold">
                            <p:stCondLst>
                              <p:cond delay="0"/>
                            </p:stCondLst>
                            <p:childTnLst>
                              <p:par>
                                <p:cTn id="141" presetID="42" presetClass="entr" presetSubtype="0" fill="hold" grpId="0" nodeType="clickEffect">
                                  <p:stCondLst>
                                    <p:cond delay="0"/>
                                  </p:stCondLst>
                                  <p:childTnLst>
                                    <p:set>
                                      <p:cBhvr>
                                        <p:cTn id="142" dur="1" fill="hold">
                                          <p:stCondLst>
                                            <p:cond delay="0"/>
                                          </p:stCondLst>
                                        </p:cTn>
                                        <p:tgtEl>
                                          <p:spTgt spid="1873"/>
                                        </p:tgtEl>
                                        <p:attrNameLst>
                                          <p:attrName>style.visibility</p:attrName>
                                        </p:attrNameLst>
                                      </p:cBhvr>
                                      <p:to>
                                        <p:strVal val="visible"/>
                                      </p:to>
                                    </p:set>
                                    <p:animEffect transition="in" filter="fade">
                                      <p:cBhvr>
                                        <p:cTn id="143" dur="1000"/>
                                        <p:tgtEl>
                                          <p:spTgt spid="1873"/>
                                        </p:tgtEl>
                                      </p:cBhvr>
                                    </p:animEffect>
                                    <p:anim calcmode="lin" valueType="num">
                                      <p:cBhvr>
                                        <p:cTn id="144" dur="1000" fill="hold"/>
                                        <p:tgtEl>
                                          <p:spTgt spid="1873"/>
                                        </p:tgtEl>
                                        <p:attrNameLst>
                                          <p:attrName>ppt_x</p:attrName>
                                        </p:attrNameLst>
                                      </p:cBhvr>
                                      <p:tavLst>
                                        <p:tav tm="0">
                                          <p:val>
                                            <p:strVal val="#ppt_x"/>
                                          </p:val>
                                        </p:tav>
                                        <p:tav tm="100000">
                                          <p:val>
                                            <p:strVal val="#ppt_x"/>
                                          </p:val>
                                        </p:tav>
                                      </p:tavLst>
                                    </p:anim>
                                    <p:anim calcmode="lin" valueType="num">
                                      <p:cBhvr>
                                        <p:cTn id="145" dur="1000" fill="hold"/>
                                        <p:tgtEl>
                                          <p:spTgt spid="1873"/>
                                        </p:tgtEl>
                                        <p:attrNameLst>
                                          <p:attrName>ppt_y</p:attrName>
                                        </p:attrNameLst>
                                      </p:cBhvr>
                                      <p:tavLst>
                                        <p:tav tm="0">
                                          <p:val>
                                            <p:strVal val="#ppt_y+.1"/>
                                          </p:val>
                                        </p:tav>
                                        <p:tav tm="100000">
                                          <p:val>
                                            <p:strVal val="#ppt_y"/>
                                          </p:val>
                                        </p:tav>
                                      </p:tavLst>
                                    </p:anim>
                                  </p:childTnLst>
                                </p:cTn>
                              </p:par>
                            </p:childTnLst>
                          </p:cTn>
                        </p:par>
                      </p:childTnLst>
                    </p:cTn>
                  </p:par>
                  <p:par>
                    <p:cTn id="146" fill="hold">
                      <p:stCondLst>
                        <p:cond delay="indefinite"/>
                      </p:stCondLst>
                      <p:childTnLst>
                        <p:par>
                          <p:cTn id="147" fill="hold">
                            <p:stCondLst>
                              <p:cond delay="0"/>
                            </p:stCondLst>
                            <p:childTnLst>
                              <p:par>
                                <p:cTn id="148" presetID="22" presetClass="entr" presetSubtype="2" fill="hold" nodeType="clickEffect">
                                  <p:stCondLst>
                                    <p:cond delay="0"/>
                                  </p:stCondLst>
                                  <p:childTnLst>
                                    <p:set>
                                      <p:cBhvr>
                                        <p:cTn id="149" dur="1" fill="hold">
                                          <p:stCondLst>
                                            <p:cond delay="0"/>
                                          </p:stCondLst>
                                        </p:cTn>
                                        <p:tgtEl>
                                          <p:spTgt spid="1942"/>
                                        </p:tgtEl>
                                        <p:attrNameLst>
                                          <p:attrName>style.visibility</p:attrName>
                                        </p:attrNameLst>
                                      </p:cBhvr>
                                      <p:to>
                                        <p:strVal val="visible"/>
                                      </p:to>
                                    </p:set>
                                    <p:animEffect transition="in" filter="wipe(right)">
                                      <p:cBhvr>
                                        <p:cTn id="150" dur="500"/>
                                        <p:tgtEl>
                                          <p:spTgt spid="1942"/>
                                        </p:tgtEl>
                                      </p:cBhvr>
                                    </p:animEffect>
                                  </p:childTnLst>
                                </p:cTn>
                              </p:par>
                            </p:childTnLst>
                          </p:cTn>
                        </p:par>
                      </p:childTnLst>
                    </p:cTn>
                  </p:par>
                  <p:par>
                    <p:cTn id="151" fill="hold">
                      <p:stCondLst>
                        <p:cond delay="indefinite"/>
                      </p:stCondLst>
                      <p:childTnLst>
                        <p:par>
                          <p:cTn id="152" fill="hold">
                            <p:stCondLst>
                              <p:cond delay="0"/>
                            </p:stCondLst>
                            <p:childTnLst>
                              <p:par>
                                <p:cTn id="153" presetID="16" presetClass="entr" presetSubtype="21" fill="hold" grpId="0" nodeType="clickEffect">
                                  <p:stCondLst>
                                    <p:cond delay="0"/>
                                  </p:stCondLst>
                                  <p:childTnLst>
                                    <p:set>
                                      <p:cBhvr>
                                        <p:cTn id="154" dur="1" fill="hold">
                                          <p:stCondLst>
                                            <p:cond delay="0"/>
                                          </p:stCondLst>
                                        </p:cTn>
                                        <p:tgtEl>
                                          <p:spTgt spid="1954"/>
                                        </p:tgtEl>
                                        <p:attrNameLst>
                                          <p:attrName>style.visibility</p:attrName>
                                        </p:attrNameLst>
                                      </p:cBhvr>
                                      <p:to>
                                        <p:strVal val="visible"/>
                                      </p:to>
                                    </p:set>
                                    <p:animEffect transition="in" filter="barn(inVertical)">
                                      <p:cBhvr>
                                        <p:cTn id="155" dur="500"/>
                                        <p:tgtEl>
                                          <p:spTgt spid="1954"/>
                                        </p:tgtEl>
                                      </p:cBhvr>
                                    </p:animEffect>
                                  </p:childTnLst>
                                </p:cTn>
                              </p:par>
                              <p:par>
                                <p:cTn id="156" presetID="16" presetClass="entr" presetSubtype="21" fill="hold" grpId="0" nodeType="withEffect">
                                  <p:stCondLst>
                                    <p:cond delay="0"/>
                                  </p:stCondLst>
                                  <p:childTnLst>
                                    <p:set>
                                      <p:cBhvr>
                                        <p:cTn id="157" dur="1" fill="hold">
                                          <p:stCondLst>
                                            <p:cond delay="0"/>
                                          </p:stCondLst>
                                        </p:cTn>
                                        <p:tgtEl>
                                          <p:spTgt spid="1953"/>
                                        </p:tgtEl>
                                        <p:attrNameLst>
                                          <p:attrName>style.visibility</p:attrName>
                                        </p:attrNameLst>
                                      </p:cBhvr>
                                      <p:to>
                                        <p:strVal val="visible"/>
                                      </p:to>
                                    </p:set>
                                    <p:animEffect transition="in" filter="barn(inVertical)">
                                      <p:cBhvr>
                                        <p:cTn id="158" dur="500"/>
                                        <p:tgtEl>
                                          <p:spTgt spid="19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6" grpId="0" animBg="1"/>
      <p:bldP spid="247" grpId="0" animBg="1"/>
      <p:bldP spid="248" grpId="0" animBg="1"/>
      <p:bldP spid="249" grpId="0" animBg="1"/>
      <p:bldP spid="250" grpId="0" animBg="1"/>
      <p:bldP spid="251" grpId="0" animBg="1"/>
      <p:bldP spid="252" grpId="0" animBg="1"/>
      <p:bldP spid="253" grpId="0" animBg="1"/>
      <p:bldP spid="333" grpId="0" animBg="1"/>
      <p:bldP spid="255" grpId="0" animBg="1"/>
      <p:bldP spid="335" grpId="0" animBg="1"/>
      <p:bldP spid="190" grpId="0" animBg="1"/>
      <p:bldP spid="304" grpId="0" animBg="1"/>
      <p:bldP spid="170" grpId="0" animBg="1"/>
      <p:bldP spid="59" grpId="0" animBg="1"/>
      <p:bldP spid="209" grpId="0" animBg="1"/>
      <p:bldP spid="1872" grpId="0" animBg="1"/>
      <p:bldP spid="1873" grpId="0"/>
      <p:bldP spid="1953" grpId="0"/>
      <p:bldP spid="1954" grpId="0"/>
      <p:bldP spid="1955" grpId="0"/>
      <p:bldP spid="1956" grpId="0"/>
      <p:bldP spid="1957" grpId="0"/>
      <p:bldP spid="1958" grpId="0"/>
      <p:bldP spid="1973" grpId="0"/>
      <p:bldP spid="1974" grpId="0"/>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0" name="组合 9"/>
          <p:cNvGrpSpPr/>
          <p:nvPr/>
        </p:nvGrpSpPr>
        <p:grpSpPr>
          <a:xfrm>
            <a:off x="2285733" y="3930047"/>
            <a:ext cx="2763947" cy="3446339"/>
            <a:chOff x="3295851" y="1908876"/>
            <a:chExt cx="3738031" cy="4660915"/>
          </a:xfrm>
        </p:grpSpPr>
        <p:sp>
          <p:nvSpPr>
            <p:cNvPr id="6" name="圆角矩形 5"/>
            <p:cNvSpPr/>
            <p:nvPr/>
          </p:nvSpPr>
          <p:spPr>
            <a:xfrm rot="2760000">
              <a:off x="3098891" y="2634800"/>
              <a:ext cx="4660915" cy="3209067"/>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 name="Freeform 5"/>
            <p:cNvSpPr>
              <a:spLocks/>
            </p:cNvSpPr>
            <p:nvPr/>
          </p:nvSpPr>
          <p:spPr bwMode="auto">
            <a:xfrm rot="10800000">
              <a:off x="3295851" y="2263221"/>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355600" dist="88900" dir="2700000" algn="tl" rotWithShape="0">
                <a:prstClr val="black">
                  <a:alpha val="28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8" name="圆角矩形 7"/>
            <p:cNvSpPr/>
            <p:nvPr/>
          </p:nvSpPr>
          <p:spPr>
            <a:xfrm rot="2760000">
              <a:off x="3358630" y="2852801"/>
              <a:ext cx="3953505" cy="2592561"/>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 name="Freeform 5"/>
            <p:cNvSpPr>
              <a:spLocks/>
            </p:cNvSpPr>
            <p:nvPr/>
          </p:nvSpPr>
          <p:spPr bwMode="auto">
            <a:xfrm rot="10800000">
              <a:off x="3589407" y="2523401"/>
              <a:ext cx="2056648" cy="182279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11" name="组合 10"/>
          <p:cNvGrpSpPr/>
          <p:nvPr/>
        </p:nvGrpSpPr>
        <p:grpSpPr>
          <a:xfrm>
            <a:off x="3885938" y="2982476"/>
            <a:ext cx="2754423" cy="3446339"/>
            <a:chOff x="3295850" y="1895995"/>
            <a:chExt cx="3725148" cy="4660915"/>
          </a:xfrm>
        </p:grpSpPr>
        <p:sp>
          <p:nvSpPr>
            <p:cNvPr id="12" name="圆角矩形 11"/>
            <p:cNvSpPr/>
            <p:nvPr/>
          </p:nvSpPr>
          <p:spPr>
            <a:xfrm rot="2760000">
              <a:off x="3086007" y="2621919"/>
              <a:ext cx="4660915" cy="3209067"/>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3" name="Freeform 5"/>
            <p:cNvSpPr>
              <a:spLocks/>
            </p:cNvSpPr>
            <p:nvPr/>
          </p:nvSpPr>
          <p:spPr bwMode="auto">
            <a:xfrm rot="10800000">
              <a:off x="3295850" y="2263222"/>
              <a:ext cx="2643764"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355600" dist="88900" dir="2700000" algn="tl" rotWithShape="0">
                <a:prstClr val="black">
                  <a:alpha val="28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4" name="圆角矩形 13"/>
            <p:cNvSpPr/>
            <p:nvPr/>
          </p:nvSpPr>
          <p:spPr>
            <a:xfrm rot="2760000">
              <a:off x="3384391" y="2878566"/>
              <a:ext cx="3953505" cy="2592560"/>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5" name="Freeform 5"/>
            <p:cNvSpPr>
              <a:spLocks/>
            </p:cNvSpPr>
            <p:nvPr/>
          </p:nvSpPr>
          <p:spPr bwMode="auto">
            <a:xfrm rot="10800000">
              <a:off x="3589407" y="2523401"/>
              <a:ext cx="2056647" cy="182279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16" name="组合 15"/>
          <p:cNvGrpSpPr/>
          <p:nvPr/>
        </p:nvGrpSpPr>
        <p:grpSpPr>
          <a:xfrm>
            <a:off x="5489223" y="2051200"/>
            <a:ext cx="2754423" cy="3446339"/>
            <a:chOff x="3295850" y="1895995"/>
            <a:chExt cx="3725148" cy="4660915"/>
          </a:xfrm>
        </p:grpSpPr>
        <p:sp>
          <p:nvSpPr>
            <p:cNvPr id="17" name="圆角矩形 16"/>
            <p:cNvSpPr/>
            <p:nvPr/>
          </p:nvSpPr>
          <p:spPr>
            <a:xfrm rot="2760000">
              <a:off x="3086007" y="2621920"/>
              <a:ext cx="4660915" cy="3209066"/>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8" name="Freeform 5"/>
            <p:cNvSpPr>
              <a:spLocks/>
            </p:cNvSpPr>
            <p:nvPr/>
          </p:nvSpPr>
          <p:spPr bwMode="auto">
            <a:xfrm rot="10800000">
              <a:off x="3295850" y="2263222"/>
              <a:ext cx="2643764"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355600" dist="88900" dir="2700000" algn="tl" rotWithShape="0">
                <a:prstClr val="black">
                  <a:alpha val="28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9" name="圆角矩形 18"/>
            <p:cNvSpPr/>
            <p:nvPr/>
          </p:nvSpPr>
          <p:spPr>
            <a:xfrm rot="2760000">
              <a:off x="3371509" y="2878566"/>
              <a:ext cx="3953505" cy="2592560"/>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0" name="Freeform 5"/>
            <p:cNvSpPr>
              <a:spLocks/>
            </p:cNvSpPr>
            <p:nvPr/>
          </p:nvSpPr>
          <p:spPr bwMode="auto">
            <a:xfrm rot="10800000">
              <a:off x="3589407" y="2523401"/>
              <a:ext cx="2056647" cy="182279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21" name="组合 20"/>
          <p:cNvGrpSpPr/>
          <p:nvPr/>
        </p:nvGrpSpPr>
        <p:grpSpPr>
          <a:xfrm>
            <a:off x="7094697" y="1124805"/>
            <a:ext cx="2754423" cy="3446339"/>
            <a:chOff x="3295850" y="1895995"/>
            <a:chExt cx="3725148" cy="4660915"/>
          </a:xfrm>
        </p:grpSpPr>
        <p:sp>
          <p:nvSpPr>
            <p:cNvPr id="22" name="圆角矩形 21"/>
            <p:cNvSpPr/>
            <p:nvPr/>
          </p:nvSpPr>
          <p:spPr>
            <a:xfrm rot="2760000">
              <a:off x="3086007" y="2621920"/>
              <a:ext cx="4660915" cy="3209066"/>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3" name="Freeform 5"/>
            <p:cNvSpPr>
              <a:spLocks/>
            </p:cNvSpPr>
            <p:nvPr/>
          </p:nvSpPr>
          <p:spPr bwMode="auto">
            <a:xfrm rot="10800000">
              <a:off x="3295850" y="2263222"/>
              <a:ext cx="2643764"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355600" dist="88900" dir="2700000" algn="tl" rotWithShape="0">
                <a:prstClr val="black">
                  <a:alpha val="28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4" name="圆角矩形 23"/>
            <p:cNvSpPr/>
            <p:nvPr/>
          </p:nvSpPr>
          <p:spPr>
            <a:xfrm rot="2760000">
              <a:off x="3371509" y="2878566"/>
              <a:ext cx="3953505" cy="2592560"/>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5" name="Freeform 5"/>
            <p:cNvSpPr>
              <a:spLocks/>
            </p:cNvSpPr>
            <p:nvPr/>
          </p:nvSpPr>
          <p:spPr bwMode="auto">
            <a:xfrm rot="10800000">
              <a:off x="3589407" y="2523401"/>
              <a:ext cx="2056647" cy="182279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4" name="组合 3"/>
          <p:cNvGrpSpPr/>
          <p:nvPr/>
        </p:nvGrpSpPr>
        <p:grpSpPr>
          <a:xfrm>
            <a:off x="2728219" y="4560847"/>
            <a:ext cx="1068359" cy="1076471"/>
            <a:chOff x="2711519" y="4342226"/>
            <a:chExt cx="1068358" cy="1076472"/>
          </a:xfrm>
        </p:grpSpPr>
        <p:sp>
          <p:nvSpPr>
            <p:cNvPr id="27" name="文本框 26"/>
            <p:cNvSpPr txBox="1"/>
            <p:nvPr/>
          </p:nvSpPr>
          <p:spPr>
            <a:xfrm>
              <a:off x="2711519" y="4342226"/>
              <a:ext cx="1031437" cy="830997"/>
            </a:xfrm>
            <a:prstGeom prst="rect">
              <a:avLst/>
            </a:prstGeom>
            <a:noFill/>
          </p:spPr>
          <p:txBody>
            <a:bodyPr wrap="square" rtlCol="0">
              <a:spAutoFit/>
            </a:bodyPr>
            <a:lstStyle/>
            <a:p>
              <a:pPr algn="ctr"/>
              <a:r>
                <a:rPr lang="en-US" altLang="zh-CN" sz="4800" dirty="0">
                  <a:solidFill>
                    <a:srgbClr val="FFB850"/>
                  </a:solidFill>
                  <a:latin typeface="Impact" panose="020B0806030902050204" pitchFamily="34" charset="0"/>
                </a:rPr>
                <a:t>01</a:t>
              </a:r>
              <a:endParaRPr lang="zh-CN" altLang="en-US" sz="4800" dirty="0">
                <a:solidFill>
                  <a:srgbClr val="FFB850"/>
                </a:solidFill>
                <a:latin typeface="Impact" panose="020B0806030902050204" pitchFamily="34" charset="0"/>
              </a:endParaRPr>
            </a:p>
          </p:txBody>
        </p:sp>
        <p:sp>
          <p:nvSpPr>
            <p:cNvPr id="28" name="文本框 27"/>
            <p:cNvSpPr txBox="1"/>
            <p:nvPr/>
          </p:nvSpPr>
          <p:spPr>
            <a:xfrm>
              <a:off x="2738818" y="4957033"/>
              <a:ext cx="1041059" cy="461665"/>
            </a:xfrm>
            <a:prstGeom prst="rect">
              <a:avLst/>
            </a:prstGeom>
            <a:noFill/>
          </p:spPr>
          <p:txBody>
            <a:bodyPr wrap="square" rtlCol="0">
              <a:spAutoFit/>
            </a:bodyPr>
            <a:lstStyle/>
            <a:p>
              <a:pPr algn="ctr"/>
              <a:r>
                <a:rPr lang="en-US" altLang="zh-CN" sz="2400" dirty="0">
                  <a:solidFill>
                    <a:srgbClr val="FFB850"/>
                  </a:solidFill>
                  <a:latin typeface="时尚中黑简体" panose="01010104010101010101" pitchFamily="2" charset="-122"/>
                  <a:ea typeface="时尚中黑简体" panose="01010104010101010101" pitchFamily="2" charset="-122"/>
                </a:rPr>
                <a:t>STEP</a:t>
              </a:r>
              <a:endParaRPr lang="zh-CN" altLang="en-US" sz="2400" dirty="0">
                <a:solidFill>
                  <a:srgbClr val="FFB850"/>
                </a:solidFill>
                <a:latin typeface="时尚中黑简体" panose="01010104010101010101" pitchFamily="2" charset="-122"/>
                <a:ea typeface="时尚中黑简体" panose="01010104010101010101" pitchFamily="2" charset="-122"/>
              </a:endParaRPr>
            </a:p>
          </p:txBody>
        </p:sp>
      </p:grpSp>
      <p:grpSp>
        <p:nvGrpSpPr>
          <p:cNvPr id="32" name="组合 31"/>
          <p:cNvGrpSpPr/>
          <p:nvPr/>
        </p:nvGrpSpPr>
        <p:grpSpPr>
          <a:xfrm>
            <a:off x="4352303" y="3628213"/>
            <a:ext cx="1045499" cy="1076471"/>
            <a:chOff x="2734379" y="4342226"/>
            <a:chExt cx="1045498" cy="1076472"/>
          </a:xfrm>
        </p:grpSpPr>
        <p:sp>
          <p:nvSpPr>
            <p:cNvPr id="33" name="文本框 32"/>
            <p:cNvSpPr txBox="1"/>
            <p:nvPr/>
          </p:nvSpPr>
          <p:spPr>
            <a:xfrm>
              <a:off x="2734379" y="4342226"/>
              <a:ext cx="1031437" cy="830997"/>
            </a:xfrm>
            <a:prstGeom prst="rect">
              <a:avLst/>
            </a:prstGeom>
            <a:noFill/>
          </p:spPr>
          <p:txBody>
            <a:bodyPr wrap="square" rtlCol="0">
              <a:spAutoFit/>
            </a:bodyPr>
            <a:lstStyle/>
            <a:p>
              <a:pPr algn="ctr"/>
              <a:r>
                <a:rPr lang="en-US" altLang="zh-CN" sz="4800" dirty="0">
                  <a:solidFill>
                    <a:srgbClr val="01ACBE"/>
                  </a:solidFill>
                  <a:latin typeface="Impact" panose="020B0806030902050204" pitchFamily="34" charset="0"/>
                </a:rPr>
                <a:t>02</a:t>
              </a:r>
              <a:endParaRPr lang="zh-CN" altLang="en-US" sz="4800" dirty="0">
                <a:solidFill>
                  <a:srgbClr val="01ACBE"/>
                </a:solidFill>
                <a:latin typeface="Impact" panose="020B0806030902050204" pitchFamily="34" charset="0"/>
              </a:endParaRPr>
            </a:p>
          </p:txBody>
        </p:sp>
        <p:sp>
          <p:nvSpPr>
            <p:cNvPr id="34" name="文本框 33"/>
            <p:cNvSpPr txBox="1"/>
            <p:nvPr/>
          </p:nvSpPr>
          <p:spPr>
            <a:xfrm>
              <a:off x="2738818" y="4957033"/>
              <a:ext cx="1041059" cy="461665"/>
            </a:xfrm>
            <a:prstGeom prst="rect">
              <a:avLst/>
            </a:prstGeom>
            <a:noFill/>
          </p:spPr>
          <p:txBody>
            <a:bodyPr wrap="square" rtlCol="0">
              <a:spAutoFit/>
            </a:bodyPr>
            <a:lstStyle/>
            <a:p>
              <a:pPr algn="ctr"/>
              <a:r>
                <a:rPr lang="en-US" altLang="zh-CN" sz="2400" dirty="0">
                  <a:solidFill>
                    <a:srgbClr val="01ACBE"/>
                  </a:solidFill>
                  <a:latin typeface="时尚中黑简体" panose="01010104010101010101" pitchFamily="2" charset="-122"/>
                  <a:ea typeface="时尚中黑简体" panose="01010104010101010101" pitchFamily="2" charset="-122"/>
                </a:rPr>
                <a:t>STEP</a:t>
              </a:r>
              <a:endParaRPr lang="zh-CN" altLang="en-US" sz="2400" dirty="0">
                <a:solidFill>
                  <a:srgbClr val="01ACBE"/>
                </a:solidFill>
                <a:latin typeface="时尚中黑简体" panose="01010104010101010101" pitchFamily="2" charset="-122"/>
                <a:ea typeface="时尚中黑简体" panose="01010104010101010101" pitchFamily="2" charset="-122"/>
              </a:endParaRPr>
            </a:p>
          </p:txBody>
        </p:sp>
      </p:grpSp>
      <p:grpSp>
        <p:nvGrpSpPr>
          <p:cNvPr id="35" name="组合 34"/>
          <p:cNvGrpSpPr/>
          <p:nvPr/>
        </p:nvGrpSpPr>
        <p:grpSpPr>
          <a:xfrm>
            <a:off x="5937544" y="2696935"/>
            <a:ext cx="1045499" cy="1076471"/>
            <a:chOff x="2734379" y="4342226"/>
            <a:chExt cx="1045498" cy="1076472"/>
          </a:xfrm>
        </p:grpSpPr>
        <p:sp>
          <p:nvSpPr>
            <p:cNvPr id="36" name="文本框 35"/>
            <p:cNvSpPr txBox="1"/>
            <p:nvPr/>
          </p:nvSpPr>
          <p:spPr>
            <a:xfrm>
              <a:off x="2734379" y="4342226"/>
              <a:ext cx="1031437" cy="830997"/>
            </a:xfrm>
            <a:prstGeom prst="rect">
              <a:avLst/>
            </a:prstGeom>
            <a:noFill/>
          </p:spPr>
          <p:txBody>
            <a:bodyPr wrap="square" rtlCol="0">
              <a:spAutoFit/>
            </a:bodyPr>
            <a:lstStyle/>
            <a:p>
              <a:pPr algn="ctr"/>
              <a:r>
                <a:rPr lang="en-US" altLang="zh-CN" sz="4800" dirty="0">
                  <a:solidFill>
                    <a:srgbClr val="E87071"/>
                  </a:solidFill>
                  <a:latin typeface="Impact" panose="020B0806030902050204" pitchFamily="34" charset="0"/>
                </a:rPr>
                <a:t>03</a:t>
              </a:r>
              <a:endParaRPr lang="zh-CN" altLang="en-US" sz="4800" dirty="0">
                <a:solidFill>
                  <a:srgbClr val="E87071"/>
                </a:solidFill>
                <a:latin typeface="Impact" panose="020B0806030902050204" pitchFamily="34" charset="0"/>
              </a:endParaRPr>
            </a:p>
          </p:txBody>
        </p:sp>
        <p:sp>
          <p:nvSpPr>
            <p:cNvPr id="37" name="文本框 36"/>
            <p:cNvSpPr txBox="1"/>
            <p:nvPr/>
          </p:nvSpPr>
          <p:spPr>
            <a:xfrm>
              <a:off x="2738818" y="4957033"/>
              <a:ext cx="1041059" cy="461665"/>
            </a:xfrm>
            <a:prstGeom prst="rect">
              <a:avLst/>
            </a:prstGeom>
            <a:noFill/>
          </p:spPr>
          <p:txBody>
            <a:bodyPr wrap="square" rtlCol="0">
              <a:spAutoFit/>
            </a:bodyPr>
            <a:lstStyle/>
            <a:p>
              <a:pPr algn="ctr"/>
              <a:r>
                <a:rPr lang="en-US" altLang="zh-CN" sz="2400" dirty="0">
                  <a:solidFill>
                    <a:srgbClr val="E87071"/>
                  </a:solidFill>
                  <a:latin typeface="时尚中黑简体" panose="01010104010101010101" pitchFamily="2" charset="-122"/>
                  <a:ea typeface="时尚中黑简体" panose="01010104010101010101" pitchFamily="2" charset="-122"/>
                </a:rPr>
                <a:t>STEP</a:t>
              </a:r>
              <a:endParaRPr lang="zh-CN" altLang="en-US" sz="2400" dirty="0">
                <a:solidFill>
                  <a:srgbClr val="E87071"/>
                </a:solidFill>
                <a:latin typeface="时尚中黑简体" panose="01010104010101010101" pitchFamily="2" charset="-122"/>
                <a:ea typeface="时尚中黑简体" panose="01010104010101010101" pitchFamily="2" charset="-122"/>
              </a:endParaRPr>
            </a:p>
          </p:txBody>
        </p:sp>
      </p:grpSp>
      <p:grpSp>
        <p:nvGrpSpPr>
          <p:cNvPr id="38" name="组合 37"/>
          <p:cNvGrpSpPr/>
          <p:nvPr/>
        </p:nvGrpSpPr>
        <p:grpSpPr>
          <a:xfrm>
            <a:off x="7551705" y="1766371"/>
            <a:ext cx="1045499" cy="1076471"/>
            <a:chOff x="2734379" y="4342226"/>
            <a:chExt cx="1045498" cy="1076472"/>
          </a:xfrm>
        </p:grpSpPr>
        <p:sp>
          <p:nvSpPr>
            <p:cNvPr id="39" name="文本框 38"/>
            <p:cNvSpPr txBox="1"/>
            <p:nvPr/>
          </p:nvSpPr>
          <p:spPr>
            <a:xfrm>
              <a:off x="2734379" y="4342226"/>
              <a:ext cx="1031437" cy="830997"/>
            </a:xfrm>
            <a:prstGeom prst="rect">
              <a:avLst/>
            </a:prstGeom>
            <a:noFill/>
          </p:spPr>
          <p:txBody>
            <a:bodyPr wrap="square" rtlCol="0">
              <a:spAutoFit/>
            </a:bodyPr>
            <a:lstStyle/>
            <a:p>
              <a:pPr algn="ctr"/>
              <a:r>
                <a:rPr lang="en-US" altLang="zh-CN" sz="4800" dirty="0">
                  <a:solidFill>
                    <a:srgbClr val="653C76"/>
                  </a:solidFill>
                  <a:latin typeface="Impact" panose="020B0806030902050204" pitchFamily="34" charset="0"/>
                </a:rPr>
                <a:t>04</a:t>
              </a:r>
              <a:endParaRPr lang="zh-CN" altLang="en-US" sz="4800" dirty="0">
                <a:solidFill>
                  <a:srgbClr val="653C76"/>
                </a:solidFill>
                <a:latin typeface="Impact" panose="020B0806030902050204" pitchFamily="34" charset="0"/>
              </a:endParaRPr>
            </a:p>
          </p:txBody>
        </p:sp>
        <p:sp>
          <p:nvSpPr>
            <p:cNvPr id="40" name="文本框 39"/>
            <p:cNvSpPr txBox="1"/>
            <p:nvPr/>
          </p:nvSpPr>
          <p:spPr>
            <a:xfrm>
              <a:off x="2738818" y="4957033"/>
              <a:ext cx="1041059" cy="461665"/>
            </a:xfrm>
            <a:prstGeom prst="rect">
              <a:avLst/>
            </a:prstGeom>
            <a:noFill/>
          </p:spPr>
          <p:txBody>
            <a:bodyPr wrap="square" rtlCol="0">
              <a:spAutoFit/>
            </a:bodyPr>
            <a:lstStyle/>
            <a:p>
              <a:pPr algn="ctr"/>
              <a:r>
                <a:rPr lang="en-US" altLang="zh-CN" sz="2400" dirty="0">
                  <a:solidFill>
                    <a:srgbClr val="653C76"/>
                  </a:solidFill>
                  <a:latin typeface="时尚中黑简体" panose="01010104010101010101" pitchFamily="2" charset="-122"/>
                  <a:ea typeface="时尚中黑简体" panose="01010104010101010101" pitchFamily="2" charset="-122"/>
                </a:rPr>
                <a:t>STEP</a:t>
              </a:r>
              <a:endParaRPr lang="zh-CN" altLang="en-US" sz="2400" dirty="0">
                <a:solidFill>
                  <a:srgbClr val="653C76"/>
                </a:solidFill>
                <a:latin typeface="时尚中黑简体" panose="01010104010101010101" pitchFamily="2" charset="-122"/>
                <a:ea typeface="时尚中黑简体" panose="01010104010101010101" pitchFamily="2" charset="-122"/>
              </a:endParaRPr>
            </a:p>
          </p:txBody>
        </p:sp>
      </p:grpSp>
      <p:grpSp>
        <p:nvGrpSpPr>
          <p:cNvPr id="44" name="组合 43"/>
          <p:cNvGrpSpPr/>
          <p:nvPr/>
        </p:nvGrpSpPr>
        <p:grpSpPr>
          <a:xfrm flipH="1" flipV="1">
            <a:off x="5246306" y="822774"/>
            <a:ext cx="2438687" cy="732476"/>
            <a:chOff x="5246304" y="4593021"/>
            <a:chExt cx="2438687" cy="732476"/>
          </a:xfrm>
        </p:grpSpPr>
        <p:sp>
          <p:nvSpPr>
            <p:cNvPr id="45" name="椭圆 44"/>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46" name="任意多边形 45"/>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55" name="组合 54"/>
          <p:cNvGrpSpPr/>
          <p:nvPr/>
        </p:nvGrpSpPr>
        <p:grpSpPr>
          <a:xfrm flipH="1" flipV="1">
            <a:off x="3650743" y="1759423"/>
            <a:ext cx="2438687" cy="732476"/>
            <a:chOff x="5246304" y="4593021"/>
            <a:chExt cx="2438687" cy="732476"/>
          </a:xfrm>
        </p:grpSpPr>
        <p:sp>
          <p:nvSpPr>
            <p:cNvPr id="56" name="椭圆 55"/>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57" name="任意多边形 56"/>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63" name="Group 27"/>
          <p:cNvGrpSpPr>
            <a:grpSpLocks noChangeAspect="1"/>
          </p:cNvGrpSpPr>
          <p:nvPr/>
        </p:nvGrpSpPr>
        <p:grpSpPr bwMode="auto">
          <a:xfrm>
            <a:off x="5955835" y="4407109"/>
            <a:ext cx="276288" cy="303467"/>
            <a:chOff x="3811" y="2125"/>
            <a:chExt cx="61" cy="67"/>
          </a:xfrm>
          <a:solidFill>
            <a:srgbClr val="01ACBE"/>
          </a:solidFill>
          <a:effectLst/>
        </p:grpSpPr>
        <p:sp>
          <p:nvSpPr>
            <p:cNvPr id="64" name="Freeform 28"/>
            <p:cNvSpPr>
              <a:spLocks noEditPoints="1"/>
            </p:cNvSpPr>
            <p:nvPr/>
          </p:nvSpPr>
          <p:spPr bwMode="auto">
            <a:xfrm>
              <a:off x="3811" y="2125"/>
              <a:ext cx="61" cy="67"/>
            </a:xfrm>
            <a:custGeom>
              <a:avLst/>
              <a:gdLst>
                <a:gd name="T0" fmla="*/ 20 w 23"/>
                <a:gd name="T1" fmla="*/ 14 h 25"/>
                <a:gd name="T2" fmla="*/ 18 w 23"/>
                <a:gd name="T3" fmla="*/ 20 h 25"/>
                <a:gd name="T4" fmla="*/ 17 w 23"/>
                <a:gd name="T5" fmla="*/ 16 h 25"/>
                <a:gd name="T6" fmla="*/ 15 w 23"/>
                <a:gd name="T7" fmla="*/ 15 h 25"/>
                <a:gd name="T8" fmla="*/ 15 w 23"/>
                <a:gd name="T9" fmla="*/ 15 h 25"/>
                <a:gd name="T10" fmla="*/ 14 w 23"/>
                <a:gd name="T11" fmla="*/ 15 h 25"/>
                <a:gd name="T12" fmla="*/ 13 w 23"/>
                <a:gd name="T13" fmla="*/ 17 h 25"/>
                <a:gd name="T14" fmla="*/ 12 w 23"/>
                <a:gd name="T15" fmla="*/ 18 h 25"/>
                <a:gd name="T16" fmla="*/ 12 w 23"/>
                <a:gd name="T17" fmla="*/ 15 h 25"/>
                <a:gd name="T18" fmla="*/ 12 w 23"/>
                <a:gd name="T19" fmla="*/ 15 h 25"/>
                <a:gd name="T20" fmla="*/ 12 w 23"/>
                <a:gd name="T21" fmla="*/ 15 h 25"/>
                <a:gd name="T22" fmla="*/ 11 w 23"/>
                <a:gd name="T23" fmla="*/ 15 h 25"/>
                <a:gd name="T24" fmla="*/ 11 w 23"/>
                <a:gd name="T25" fmla="*/ 15 h 25"/>
                <a:gd name="T26" fmla="*/ 11 w 23"/>
                <a:gd name="T27" fmla="*/ 18 h 25"/>
                <a:gd name="T28" fmla="*/ 11 w 23"/>
                <a:gd name="T29" fmla="*/ 17 h 25"/>
                <a:gd name="T30" fmla="*/ 10 w 23"/>
                <a:gd name="T31" fmla="*/ 15 h 25"/>
                <a:gd name="T32" fmla="*/ 8 w 23"/>
                <a:gd name="T33" fmla="*/ 15 h 25"/>
                <a:gd name="T34" fmla="*/ 8 w 23"/>
                <a:gd name="T35" fmla="*/ 15 h 25"/>
                <a:gd name="T36" fmla="*/ 6 w 23"/>
                <a:gd name="T37" fmla="*/ 16 h 25"/>
                <a:gd name="T38" fmla="*/ 5 w 23"/>
                <a:gd name="T39" fmla="*/ 20 h 25"/>
                <a:gd name="T40" fmla="*/ 3 w 23"/>
                <a:gd name="T41" fmla="*/ 14 h 25"/>
                <a:gd name="T42" fmla="*/ 12 w 23"/>
                <a:gd name="T43" fmla="*/ 5 h 25"/>
                <a:gd name="T44" fmla="*/ 12 w 23"/>
                <a:gd name="T45" fmla="*/ 6 h 25"/>
                <a:gd name="T46" fmla="*/ 13 w 23"/>
                <a:gd name="T47" fmla="*/ 7 h 25"/>
                <a:gd name="T48" fmla="*/ 14 w 23"/>
                <a:gd name="T49" fmla="*/ 6 h 25"/>
                <a:gd name="T50" fmla="*/ 16 w 23"/>
                <a:gd name="T51" fmla="*/ 5 h 25"/>
                <a:gd name="T52" fmla="*/ 17 w 23"/>
                <a:gd name="T53" fmla="*/ 4 h 25"/>
                <a:gd name="T54" fmla="*/ 17 w 23"/>
                <a:gd name="T55" fmla="*/ 3 h 25"/>
                <a:gd name="T56" fmla="*/ 16 w 23"/>
                <a:gd name="T57" fmla="*/ 2 h 25"/>
                <a:gd name="T58" fmla="*/ 14 w 23"/>
                <a:gd name="T59" fmla="*/ 1 h 25"/>
                <a:gd name="T60" fmla="*/ 13 w 23"/>
                <a:gd name="T61" fmla="*/ 0 h 25"/>
                <a:gd name="T62" fmla="*/ 12 w 23"/>
                <a:gd name="T63" fmla="*/ 1 h 25"/>
                <a:gd name="T64" fmla="*/ 12 w 23"/>
                <a:gd name="T65" fmla="*/ 2 h 25"/>
                <a:gd name="T66" fmla="*/ 0 w 23"/>
                <a:gd name="T67" fmla="*/ 14 h 25"/>
                <a:gd name="T68" fmla="*/ 12 w 23"/>
                <a:gd name="T69" fmla="*/ 25 h 25"/>
                <a:gd name="T70" fmla="*/ 23 w 23"/>
                <a:gd name="T71" fmla="*/ 14 h 25"/>
                <a:gd name="T72" fmla="*/ 20 w 23"/>
                <a:gd name="T73" fmla="*/ 14 h 25"/>
                <a:gd name="T74" fmla="*/ 15 w 23"/>
                <a:gd name="T75" fmla="*/ 18 h 25"/>
                <a:gd name="T76" fmla="*/ 15 w 23"/>
                <a:gd name="T77" fmla="*/ 18 h 25"/>
                <a:gd name="T78" fmla="*/ 15 w 23"/>
                <a:gd name="T79" fmla="*/ 22 h 25"/>
                <a:gd name="T80" fmla="*/ 15 w 23"/>
                <a:gd name="T81" fmla="*/ 22 h 25"/>
                <a:gd name="T82" fmla="*/ 15 w 23"/>
                <a:gd name="T83" fmla="*/ 18 h 25"/>
                <a:gd name="T84" fmla="*/ 15 w 23"/>
                <a:gd name="T85" fmla="*/ 18 h 25"/>
                <a:gd name="T86" fmla="*/ 8 w 23"/>
                <a:gd name="T87" fmla="*/ 18 h 25"/>
                <a:gd name="T88" fmla="*/ 8 w 23"/>
                <a:gd name="T89" fmla="*/ 22 h 25"/>
                <a:gd name="T90" fmla="*/ 7 w 23"/>
                <a:gd name="T91" fmla="*/ 21 h 25"/>
                <a:gd name="T92" fmla="*/ 8 w 23"/>
                <a:gd name="T93" fmla="*/ 18 h 25"/>
                <a:gd name="T94" fmla="*/ 8 w 23"/>
                <a:gd name="T95" fmla="*/ 1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 h="25">
                  <a:moveTo>
                    <a:pt x="20" y="14"/>
                  </a:moveTo>
                  <a:cubicBezTo>
                    <a:pt x="20" y="16"/>
                    <a:pt x="19" y="19"/>
                    <a:pt x="18" y="20"/>
                  </a:cubicBezTo>
                  <a:cubicBezTo>
                    <a:pt x="17" y="18"/>
                    <a:pt x="17" y="17"/>
                    <a:pt x="17" y="16"/>
                  </a:cubicBezTo>
                  <a:cubicBezTo>
                    <a:pt x="17" y="15"/>
                    <a:pt x="16" y="15"/>
                    <a:pt x="15" y="15"/>
                  </a:cubicBezTo>
                  <a:cubicBezTo>
                    <a:pt x="15" y="15"/>
                    <a:pt x="15" y="15"/>
                    <a:pt x="15" y="15"/>
                  </a:cubicBezTo>
                  <a:cubicBezTo>
                    <a:pt x="14" y="15"/>
                    <a:pt x="14" y="15"/>
                    <a:pt x="14" y="15"/>
                  </a:cubicBezTo>
                  <a:cubicBezTo>
                    <a:pt x="13" y="17"/>
                    <a:pt x="13" y="17"/>
                    <a:pt x="13" y="17"/>
                  </a:cubicBezTo>
                  <a:cubicBezTo>
                    <a:pt x="12" y="18"/>
                    <a:pt x="12" y="18"/>
                    <a:pt x="12" y="18"/>
                  </a:cubicBezTo>
                  <a:cubicBezTo>
                    <a:pt x="12" y="15"/>
                    <a:pt x="12" y="15"/>
                    <a:pt x="12" y="15"/>
                  </a:cubicBezTo>
                  <a:cubicBezTo>
                    <a:pt x="12" y="15"/>
                    <a:pt x="12" y="15"/>
                    <a:pt x="12" y="15"/>
                  </a:cubicBezTo>
                  <a:cubicBezTo>
                    <a:pt x="12" y="15"/>
                    <a:pt x="12" y="15"/>
                    <a:pt x="12" y="15"/>
                  </a:cubicBezTo>
                  <a:cubicBezTo>
                    <a:pt x="11" y="15"/>
                    <a:pt x="11" y="15"/>
                    <a:pt x="11" y="15"/>
                  </a:cubicBezTo>
                  <a:cubicBezTo>
                    <a:pt x="11" y="15"/>
                    <a:pt x="11" y="15"/>
                    <a:pt x="11" y="15"/>
                  </a:cubicBezTo>
                  <a:cubicBezTo>
                    <a:pt x="11" y="18"/>
                    <a:pt x="11" y="18"/>
                    <a:pt x="11" y="18"/>
                  </a:cubicBezTo>
                  <a:cubicBezTo>
                    <a:pt x="11" y="17"/>
                    <a:pt x="11" y="17"/>
                    <a:pt x="11" y="17"/>
                  </a:cubicBezTo>
                  <a:cubicBezTo>
                    <a:pt x="10" y="15"/>
                    <a:pt x="10" y="15"/>
                    <a:pt x="10" y="15"/>
                  </a:cubicBezTo>
                  <a:cubicBezTo>
                    <a:pt x="8" y="15"/>
                    <a:pt x="8" y="15"/>
                    <a:pt x="8" y="15"/>
                  </a:cubicBezTo>
                  <a:cubicBezTo>
                    <a:pt x="8" y="15"/>
                    <a:pt x="8" y="15"/>
                    <a:pt x="8" y="15"/>
                  </a:cubicBezTo>
                  <a:cubicBezTo>
                    <a:pt x="7" y="15"/>
                    <a:pt x="6" y="15"/>
                    <a:pt x="6" y="16"/>
                  </a:cubicBezTo>
                  <a:cubicBezTo>
                    <a:pt x="6" y="17"/>
                    <a:pt x="5" y="18"/>
                    <a:pt x="5" y="20"/>
                  </a:cubicBezTo>
                  <a:cubicBezTo>
                    <a:pt x="4" y="18"/>
                    <a:pt x="3" y="16"/>
                    <a:pt x="3" y="14"/>
                  </a:cubicBezTo>
                  <a:cubicBezTo>
                    <a:pt x="3" y="9"/>
                    <a:pt x="7" y="5"/>
                    <a:pt x="12" y="5"/>
                  </a:cubicBezTo>
                  <a:cubicBezTo>
                    <a:pt x="12" y="6"/>
                    <a:pt x="12" y="6"/>
                    <a:pt x="12" y="6"/>
                  </a:cubicBezTo>
                  <a:cubicBezTo>
                    <a:pt x="12" y="7"/>
                    <a:pt x="12" y="7"/>
                    <a:pt x="13" y="7"/>
                  </a:cubicBezTo>
                  <a:cubicBezTo>
                    <a:pt x="14" y="6"/>
                    <a:pt x="14" y="6"/>
                    <a:pt x="14" y="6"/>
                  </a:cubicBezTo>
                  <a:cubicBezTo>
                    <a:pt x="15" y="6"/>
                    <a:pt x="16" y="5"/>
                    <a:pt x="16" y="5"/>
                  </a:cubicBezTo>
                  <a:cubicBezTo>
                    <a:pt x="17" y="4"/>
                    <a:pt x="17" y="4"/>
                    <a:pt x="17" y="4"/>
                  </a:cubicBezTo>
                  <a:cubicBezTo>
                    <a:pt x="18" y="4"/>
                    <a:pt x="18" y="3"/>
                    <a:pt x="17" y="3"/>
                  </a:cubicBezTo>
                  <a:cubicBezTo>
                    <a:pt x="16" y="2"/>
                    <a:pt x="16" y="2"/>
                    <a:pt x="16" y="2"/>
                  </a:cubicBezTo>
                  <a:cubicBezTo>
                    <a:pt x="16" y="2"/>
                    <a:pt x="15" y="1"/>
                    <a:pt x="14" y="1"/>
                  </a:cubicBezTo>
                  <a:cubicBezTo>
                    <a:pt x="13" y="0"/>
                    <a:pt x="13" y="0"/>
                    <a:pt x="13" y="0"/>
                  </a:cubicBezTo>
                  <a:cubicBezTo>
                    <a:pt x="12" y="0"/>
                    <a:pt x="12" y="0"/>
                    <a:pt x="12" y="1"/>
                  </a:cubicBezTo>
                  <a:cubicBezTo>
                    <a:pt x="12" y="2"/>
                    <a:pt x="12" y="2"/>
                    <a:pt x="12" y="2"/>
                  </a:cubicBezTo>
                  <a:cubicBezTo>
                    <a:pt x="5" y="2"/>
                    <a:pt x="0" y="7"/>
                    <a:pt x="0" y="14"/>
                  </a:cubicBezTo>
                  <a:cubicBezTo>
                    <a:pt x="0" y="20"/>
                    <a:pt x="5" y="25"/>
                    <a:pt x="12" y="25"/>
                  </a:cubicBezTo>
                  <a:cubicBezTo>
                    <a:pt x="18" y="25"/>
                    <a:pt x="23" y="20"/>
                    <a:pt x="23" y="14"/>
                  </a:cubicBezTo>
                  <a:lnTo>
                    <a:pt x="20" y="14"/>
                  </a:lnTo>
                  <a:close/>
                  <a:moveTo>
                    <a:pt x="15" y="18"/>
                  </a:moveTo>
                  <a:cubicBezTo>
                    <a:pt x="15" y="18"/>
                    <a:pt x="15" y="18"/>
                    <a:pt x="15" y="18"/>
                  </a:cubicBezTo>
                  <a:cubicBezTo>
                    <a:pt x="15" y="22"/>
                    <a:pt x="15" y="22"/>
                    <a:pt x="15" y="22"/>
                  </a:cubicBezTo>
                  <a:cubicBezTo>
                    <a:pt x="15" y="22"/>
                    <a:pt x="15" y="22"/>
                    <a:pt x="15" y="22"/>
                  </a:cubicBezTo>
                  <a:cubicBezTo>
                    <a:pt x="15" y="18"/>
                    <a:pt x="15" y="18"/>
                    <a:pt x="15" y="18"/>
                  </a:cubicBezTo>
                  <a:cubicBezTo>
                    <a:pt x="15" y="18"/>
                    <a:pt x="15" y="18"/>
                    <a:pt x="15" y="18"/>
                  </a:cubicBezTo>
                  <a:close/>
                  <a:moveTo>
                    <a:pt x="8" y="18"/>
                  </a:moveTo>
                  <a:cubicBezTo>
                    <a:pt x="8" y="22"/>
                    <a:pt x="8" y="22"/>
                    <a:pt x="8" y="22"/>
                  </a:cubicBezTo>
                  <a:cubicBezTo>
                    <a:pt x="8" y="21"/>
                    <a:pt x="8" y="21"/>
                    <a:pt x="7" y="21"/>
                  </a:cubicBezTo>
                  <a:cubicBezTo>
                    <a:pt x="8" y="18"/>
                    <a:pt x="8" y="18"/>
                    <a:pt x="8" y="18"/>
                  </a:cubicBezTo>
                  <a:cubicBezTo>
                    <a:pt x="8" y="18"/>
                    <a:pt x="8" y="18"/>
                    <a:pt x="8"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5" name="Oval 29"/>
            <p:cNvSpPr>
              <a:spLocks noChangeArrowheads="1"/>
            </p:cNvSpPr>
            <p:nvPr/>
          </p:nvSpPr>
          <p:spPr bwMode="auto">
            <a:xfrm>
              <a:off x="3835" y="2149"/>
              <a:ext cx="13" cy="1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66" name="Group 32"/>
          <p:cNvGrpSpPr>
            <a:grpSpLocks noChangeAspect="1"/>
          </p:cNvGrpSpPr>
          <p:nvPr/>
        </p:nvGrpSpPr>
        <p:grpSpPr bwMode="auto">
          <a:xfrm>
            <a:off x="3622124" y="1823857"/>
            <a:ext cx="354115" cy="230587"/>
            <a:chOff x="3798" y="2129"/>
            <a:chExt cx="86" cy="56"/>
          </a:xfrm>
          <a:solidFill>
            <a:srgbClr val="E87071"/>
          </a:solidFill>
          <a:effectLst/>
        </p:grpSpPr>
        <p:sp>
          <p:nvSpPr>
            <p:cNvPr id="67" name="Freeform 33"/>
            <p:cNvSpPr>
              <a:spLocks/>
            </p:cNvSpPr>
            <p:nvPr/>
          </p:nvSpPr>
          <p:spPr bwMode="auto">
            <a:xfrm>
              <a:off x="3798" y="2129"/>
              <a:ext cx="86" cy="51"/>
            </a:xfrm>
            <a:custGeom>
              <a:avLst/>
              <a:gdLst>
                <a:gd name="T0" fmla="*/ 32 w 33"/>
                <a:gd name="T1" fmla="*/ 3 h 19"/>
                <a:gd name="T2" fmla="*/ 32 w 33"/>
                <a:gd name="T3" fmla="*/ 3 h 19"/>
                <a:gd name="T4" fmla="*/ 32 w 33"/>
                <a:gd name="T5" fmla="*/ 1 h 19"/>
                <a:gd name="T6" fmla="*/ 32 w 33"/>
                <a:gd name="T7" fmla="*/ 1 h 19"/>
                <a:gd name="T8" fmla="*/ 32 w 33"/>
                <a:gd name="T9" fmla="*/ 0 h 19"/>
                <a:gd name="T10" fmla="*/ 32 w 33"/>
                <a:gd name="T11" fmla="*/ 0 h 19"/>
                <a:gd name="T12" fmla="*/ 30 w 33"/>
                <a:gd name="T13" fmla="*/ 1 h 19"/>
                <a:gd name="T14" fmla="*/ 29 w 33"/>
                <a:gd name="T15" fmla="*/ 1 h 19"/>
                <a:gd name="T16" fmla="*/ 29 w 33"/>
                <a:gd name="T17" fmla="*/ 2 h 19"/>
                <a:gd name="T18" fmla="*/ 29 w 33"/>
                <a:gd name="T19" fmla="*/ 2 h 19"/>
                <a:gd name="T20" fmla="*/ 30 w 33"/>
                <a:gd name="T21" fmla="*/ 2 h 19"/>
                <a:gd name="T22" fmla="*/ 20 w 33"/>
                <a:gd name="T23" fmla="*/ 11 h 19"/>
                <a:gd name="T24" fmla="*/ 15 w 33"/>
                <a:gd name="T25" fmla="*/ 5 h 19"/>
                <a:gd name="T26" fmla="*/ 0 w 33"/>
                <a:gd name="T27" fmla="*/ 19 h 19"/>
                <a:gd name="T28" fmla="*/ 0 w 33"/>
                <a:gd name="T29" fmla="*/ 19 h 19"/>
                <a:gd name="T30" fmla="*/ 14 w 33"/>
                <a:gd name="T31" fmla="*/ 6 h 19"/>
                <a:gd name="T32" fmla="*/ 20 w 33"/>
                <a:gd name="T33" fmla="*/ 12 h 19"/>
                <a:gd name="T34" fmla="*/ 30 w 33"/>
                <a:gd name="T35" fmla="*/ 3 h 19"/>
                <a:gd name="T36" fmla="*/ 31 w 33"/>
                <a:gd name="T37" fmla="*/ 3 h 19"/>
                <a:gd name="T38" fmla="*/ 31 w 33"/>
                <a:gd name="T39" fmla="*/ 4 h 19"/>
                <a:gd name="T40" fmla="*/ 32 w 33"/>
                <a:gd name="T4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19">
                  <a:moveTo>
                    <a:pt x="32" y="3"/>
                  </a:moveTo>
                  <a:cubicBezTo>
                    <a:pt x="32" y="3"/>
                    <a:pt x="32" y="3"/>
                    <a:pt x="32" y="3"/>
                  </a:cubicBezTo>
                  <a:cubicBezTo>
                    <a:pt x="32" y="3"/>
                    <a:pt x="32" y="2"/>
                    <a:pt x="32" y="1"/>
                  </a:cubicBezTo>
                  <a:cubicBezTo>
                    <a:pt x="32" y="1"/>
                    <a:pt x="32" y="1"/>
                    <a:pt x="32" y="1"/>
                  </a:cubicBezTo>
                  <a:cubicBezTo>
                    <a:pt x="33" y="0"/>
                    <a:pt x="32" y="0"/>
                    <a:pt x="32" y="0"/>
                  </a:cubicBezTo>
                  <a:cubicBezTo>
                    <a:pt x="32" y="0"/>
                    <a:pt x="32" y="0"/>
                    <a:pt x="32" y="0"/>
                  </a:cubicBezTo>
                  <a:cubicBezTo>
                    <a:pt x="31" y="0"/>
                    <a:pt x="30" y="1"/>
                    <a:pt x="30" y="1"/>
                  </a:cubicBezTo>
                  <a:cubicBezTo>
                    <a:pt x="29" y="1"/>
                    <a:pt x="29" y="1"/>
                    <a:pt x="29" y="1"/>
                  </a:cubicBezTo>
                  <a:cubicBezTo>
                    <a:pt x="29" y="1"/>
                    <a:pt x="29" y="1"/>
                    <a:pt x="29" y="2"/>
                  </a:cubicBezTo>
                  <a:cubicBezTo>
                    <a:pt x="29" y="2"/>
                    <a:pt x="29" y="2"/>
                    <a:pt x="29" y="2"/>
                  </a:cubicBezTo>
                  <a:cubicBezTo>
                    <a:pt x="29" y="2"/>
                    <a:pt x="29" y="2"/>
                    <a:pt x="30" y="2"/>
                  </a:cubicBezTo>
                  <a:cubicBezTo>
                    <a:pt x="20" y="11"/>
                    <a:pt x="20" y="11"/>
                    <a:pt x="20" y="11"/>
                  </a:cubicBezTo>
                  <a:cubicBezTo>
                    <a:pt x="15" y="5"/>
                    <a:pt x="15" y="5"/>
                    <a:pt x="15" y="5"/>
                  </a:cubicBezTo>
                  <a:cubicBezTo>
                    <a:pt x="0" y="19"/>
                    <a:pt x="0" y="19"/>
                    <a:pt x="0" y="19"/>
                  </a:cubicBezTo>
                  <a:cubicBezTo>
                    <a:pt x="0" y="19"/>
                    <a:pt x="0" y="19"/>
                    <a:pt x="0" y="19"/>
                  </a:cubicBezTo>
                  <a:cubicBezTo>
                    <a:pt x="14" y="6"/>
                    <a:pt x="14" y="6"/>
                    <a:pt x="14" y="6"/>
                  </a:cubicBezTo>
                  <a:cubicBezTo>
                    <a:pt x="20" y="12"/>
                    <a:pt x="20" y="12"/>
                    <a:pt x="20" y="12"/>
                  </a:cubicBezTo>
                  <a:cubicBezTo>
                    <a:pt x="30" y="3"/>
                    <a:pt x="30" y="3"/>
                    <a:pt x="30" y="3"/>
                  </a:cubicBezTo>
                  <a:cubicBezTo>
                    <a:pt x="30" y="3"/>
                    <a:pt x="30" y="3"/>
                    <a:pt x="31" y="3"/>
                  </a:cubicBezTo>
                  <a:cubicBezTo>
                    <a:pt x="31" y="4"/>
                    <a:pt x="31" y="4"/>
                    <a:pt x="31" y="4"/>
                  </a:cubicBezTo>
                  <a:cubicBezTo>
                    <a:pt x="31" y="4"/>
                    <a:pt x="32" y="4"/>
                    <a:pt x="3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8" name="Freeform 34"/>
            <p:cNvSpPr>
              <a:spLocks/>
            </p:cNvSpPr>
            <p:nvPr/>
          </p:nvSpPr>
          <p:spPr bwMode="auto">
            <a:xfrm>
              <a:off x="3866" y="2140"/>
              <a:ext cx="8" cy="45"/>
            </a:xfrm>
            <a:custGeom>
              <a:avLst/>
              <a:gdLst>
                <a:gd name="T0" fmla="*/ 0 w 8"/>
                <a:gd name="T1" fmla="*/ 11 h 45"/>
                <a:gd name="T2" fmla="*/ 0 w 8"/>
                <a:gd name="T3" fmla="*/ 45 h 45"/>
                <a:gd name="T4" fmla="*/ 8 w 8"/>
                <a:gd name="T5" fmla="*/ 45 h 45"/>
                <a:gd name="T6" fmla="*/ 8 w 8"/>
                <a:gd name="T7" fmla="*/ 0 h 45"/>
                <a:gd name="T8" fmla="*/ 0 w 8"/>
                <a:gd name="T9" fmla="*/ 11 h 45"/>
              </a:gdLst>
              <a:ahLst/>
              <a:cxnLst>
                <a:cxn ang="0">
                  <a:pos x="T0" y="T1"/>
                </a:cxn>
                <a:cxn ang="0">
                  <a:pos x="T2" y="T3"/>
                </a:cxn>
                <a:cxn ang="0">
                  <a:pos x="T4" y="T5"/>
                </a:cxn>
                <a:cxn ang="0">
                  <a:pos x="T6" y="T7"/>
                </a:cxn>
                <a:cxn ang="0">
                  <a:pos x="T8" y="T9"/>
                </a:cxn>
              </a:cxnLst>
              <a:rect l="0" t="0" r="r" b="b"/>
              <a:pathLst>
                <a:path w="8" h="45">
                  <a:moveTo>
                    <a:pt x="0" y="11"/>
                  </a:moveTo>
                  <a:lnTo>
                    <a:pt x="0" y="45"/>
                  </a:lnTo>
                  <a:lnTo>
                    <a:pt x="8" y="45"/>
                  </a:lnTo>
                  <a:lnTo>
                    <a:pt x="8" y="0"/>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9" name="Freeform 35"/>
            <p:cNvSpPr>
              <a:spLocks/>
            </p:cNvSpPr>
            <p:nvPr/>
          </p:nvSpPr>
          <p:spPr bwMode="auto">
            <a:xfrm>
              <a:off x="3853" y="2153"/>
              <a:ext cx="8" cy="32"/>
            </a:xfrm>
            <a:custGeom>
              <a:avLst/>
              <a:gdLst>
                <a:gd name="T0" fmla="*/ 0 w 8"/>
                <a:gd name="T1" fmla="*/ 8 h 32"/>
                <a:gd name="T2" fmla="*/ 0 w 8"/>
                <a:gd name="T3" fmla="*/ 32 h 32"/>
                <a:gd name="T4" fmla="*/ 8 w 8"/>
                <a:gd name="T5" fmla="*/ 32 h 32"/>
                <a:gd name="T6" fmla="*/ 8 w 8"/>
                <a:gd name="T7" fmla="*/ 0 h 32"/>
                <a:gd name="T8" fmla="*/ 0 w 8"/>
                <a:gd name="T9" fmla="*/ 8 h 32"/>
              </a:gdLst>
              <a:ahLst/>
              <a:cxnLst>
                <a:cxn ang="0">
                  <a:pos x="T0" y="T1"/>
                </a:cxn>
                <a:cxn ang="0">
                  <a:pos x="T2" y="T3"/>
                </a:cxn>
                <a:cxn ang="0">
                  <a:pos x="T4" y="T5"/>
                </a:cxn>
                <a:cxn ang="0">
                  <a:pos x="T6" y="T7"/>
                </a:cxn>
                <a:cxn ang="0">
                  <a:pos x="T8" y="T9"/>
                </a:cxn>
              </a:cxnLst>
              <a:rect l="0" t="0" r="r" b="b"/>
              <a:pathLst>
                <a:path w="8" h="32">
                  <a:moveTo>
                    <a:pt x="0" y="8"/>
                  </a:moveTo>
                  <a:lnTo>
                    <a:pt x="0" y="32"/>
                  </a:lnTo>
                  <a:lnTo>
                    <a:pt x="8" y="32"/>
                  </a:lnTo>
                  <a:lnTo>
                    <a:pt x="8" y="0"/>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0" name="Freeform 36"/>
            <p:cNvSpPr>
              <a:spLocks/>
            </p:cNvSpPr>
            <p:nvPr/>
          </p:nvSpPr>
          <p:spPr bwMode="auto">
            <a:xfrm>
              <a:off x="3840" y="2153"/>
              <a:ext cx="8" cy="32"/>
            </a:xfrm>
            <a:custGeom>
              <a:avLst/>
              <a:gdLst>
                <a:gd name="T0" fmla="*/ 0 w 8"/>
                <a:gd name="T1" fmla="*/ 0 h 32"/>
                <a:gd name="T2" fmla="*/ 0 w 8"/>
                <a:gd name="T3" fmla="*/ 32 h 32"/>
                <a:gd name="T4" fmla="*/ 8 w 8"/>
                <a:gd name="T5" fmla="*/ 32 h 32"/>
                <a:gd name="T6" fmla="*/ 8 w 8"/>
                <a:gd name="T7" fmla="*/ 8 h 32"/>
                <a:gd name="T8" fmla="*/ 0 w 8"/>
                <a:gd name="T9" fmla="*/ 0 h 32"/>
              </a:gdLst>
              <a:ahLst/>
              <a:cxnLst>
                <a:cxn ang="0">
                  <a:pos x="T0" y="T1"/>
                </a:cxn>
                <a:cxn ang="0">
                  <a:pos x="T2" y="T3"/>
                </a:cxn>
                <a:cxn ang="0">
                  <a:pos x="T4" y="T5"/>
                </a:cxn>
                <a:cxn ang="0">
                  <a:pos x="T6" y="T7"/>
                </a:cxn>
                <a:cxn ang="0">
                  <a:pos x="T8" y="T9"/>
                </a:cxn>
              </a:cxnLst>
              <a:rect l="0" t="0" r="r" b="b"/>
              <a:pathLst>
                <a:path w="8" h="32">
                  <a:moveTo>
                    <a:pt x="0" y="0"/>
                  </a:moveTo>
                  <a:lnTo>
                    <a:pt x="0" y="32"/>
                  </a:lnTo>
                  <a:lnTo>
                    <a:pt x="8" y="32"/>
                  </a:lnTo>
                  <a:lnTo>
                    <a:pt x="8" y="8"/>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1" name="Freeform 37"/>
            <p:cNvSpPr>
              <a:spLocks/>
            </p:cNvSpPr>
            <p:nvPr/>
          </p:nvSpPr>
          <p:spPr bwMode="auto">
            <a:xfrm>
              <a:off x="3827" y="2148"/>
              <a:ext cx="8" cy="37"/>
            </a:xfrm>
            <a:custGeom>
              <a:avLst/>
              <a:gdLst>
                <a:gd name="T0" fmla="*/ 8 w 8"/>
                <a:gd name="T1" fmla="*/ 0 h 37"/>
                <a:gd name="T2" fmla="*/ 0 w 8"/>
                <a:gd name="T3" fmla="*/ 8 h 37"/>
                <a:gd name="T4" fmla="*/ 0 w 8"/>
                <a:gd name="T5" fmla="*/ 37 h 37"/>
                <a:gd name="T6" fmla="*/ 8 w 8"/>
                <a:gd name="T7" fmla="*/ 37 h 37"/>
                <a:gd name="T8" fmla="*/ 8 w 8"/>
                <a:gd name="T9" fmla="*/ 0 h 37"/>
                <a:gd name="T10" fmla="*/ 8 w 8"/>
                <a:gd name="T11" fmla="*/ 0 h 37"/>
              </a:gdLst>
              <a:ahLst/>
              <a:cxnLst>
                <a:cxn ang="0">
                  <a:pos x="T0" y="T1"/>
                </a:cxn>
                <a:cxn ang="0">
                  <a:pos x="T2" y="T3"/>
                </a:cxn>
                <a:cxn ang="0">
                  <a:pos x="T4" y="T5"/>
                </a:cxn>
                <a:cxn ang="0">
                  <a:pos x="T6" y="T7"/>
                </a:cxn>
                <a:cxn ang="0">
                  <a:pos x="T8" y="T9"/>
                </a:cxn>
                <a:cxn ang="0">
                  <a:pos x="T10" y="T11"/>
                </a:cxn>
              </a:cxnLst>
              <a:rect l="0" t="0" r="r" b="b"/>
              <a:pathLst>
                <a:path w="8" h="37">
                  <a:moveTo>
                    <a:pt x="8" y="0"/>
                  </a:moveTo>
                  <a:lnTo>
                    <a:pt x="0" y="8"/>
                  </a:lnTo>
                  <a:lnTo>
                    <a:pt x="0" y="37"/>
                  </a:lnTo>
                  <a:lnTo>
                    <a:pt x="8" y="37"/>
                  </a:lnTo>
                  <a:lnTo>
                    <a:pt x="8"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2" name="Freeform 38"/>
            <p:cNvSpPr>
              <a:spLocks/>
            </p:cNvSpPr>
            <p:nvPr/>
          </p:nvSpPr>
          <p:spPr bwMode="auto">
            <a:xfrm>
              <a:off x="3814" y="2161"/>
              <a:ext cx="8" cy="24"/>
            </a:xfrm>
            <a:custGeom>
              <a:avLst/>
              <a:gdLst>
                <a:gd name="T0" fmla="*/ 0 w 8"/>
                <a:gd name="T1" fmla="*/ 8 h 24"/>
                <a:gd name="T2" fmla="*/ 0 w 8"/>
                <a:gd name="T3" fmla="*/ 24 h 24"/>
                <a:gd name="T4" fmla="*/ 8 w 8"/>
                <a:gd name="T5" fmla="*/ 24 h 24"/>
                <a:gd name="T6" fmla="*/ 8 w 8"/>
                <a:gd name="T7" fmla="*/ 0 h 24"/>
                <a:gd name="T8" fmla="*/ 0 w 8"/>
                <a:gd name="T9" fmla="*/ 8 h 24"/>
              </a:gdLst>
              <a:ahLst/>
              <a:cxnLst>
                <a:cxn ang="0">
                  <a:pos x="T0" y="T1"/>
                </a:cxn>
                <a:cxn ang="0">
                  <a:pos x="T2" y="T3"/>
                </a:cxn>
                <a:cxn ang="0">
                  <a:pos x="T4" y="T5"/>
                </a:cxn>
                <a:cxn ang="0">
                  <a:pos x="T6" y="T7"/>
                </a:cxn>
                <a:cxn ang="0">
                  <a:pos x="T8" y="T9"/>
                </a:cxn>
              </a:cxnLst>
              <a:rect l="0" t="0" r="r" b="b"/>
              <a:pathLst>
                <a:path w="8" h="24">
                  <a:moveTo>
                    <a:pt x="0" y="8"/>
                  </a:moveTo>
                  <a:lnTo>
                    <a:pt x="0" y="24"/>
                  </a:lnTo>
                  <a:lnTo>
                    <a:pt x="8" y="24"/>
                  </a:lnTo>
                  <a:lnTo>
                    <a:pt x="8" y="0"/>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3" name="Freeform 39"/>
            <p:cNvSpPr>
              <a:spLocks/>
            </p:cNvSpPr>
            <p:nvPr/>
          </p:nvSpPr>
          <p:spPr bwMode="auto">
            <a:xfrm>
              <a:off x="3801" y="2172"/>
              <a:ext cx="8" cy="13"/>
            </a:xfrm>
            <a:custGeom>
              <a:avLst/>
              <a:gdLst>
                <a:gd name="T0" fmla="*/ 0 w 8"/>
                <a:gd name="T1" fmla="*/ 8 h 13"/>
                <a:gd name="T2" fmla="*/ 0 w 8"/>
                <a:gd name="T3" fmla="*/ 13 h 13"/>
                <a:gd name="T4" fmla="*/ 8 w 8"/>
                <a:gd name="T5" fmla="*/ 13 h 13"/>
                <a:gd name="T6" fmla="*/ 8 w 8"/>
                <a:gd name="T7" fmla="*/ 0 h 13"/>
                <a:gd name="T8" fmla="*/ 0 w 8"/>
                <a:gd name="T9" fmla="*/ 8 h 13"/>
              </a:gdLst>
              <a:ahLst/>
              <a:cxnLst>
                <a:cxn ang="0">
                  <a:pos x="T0" y="T1"/>
                </a:cxn>
                <a:cxn ang="0">
                  <a:pos x="T2" y="T3"/>
                </a:cxn>
                <a:cxn ang="0">
                  <a:pos x="T4" y="T5"/>
                </a:cxn>
                <a:cxn ang="0">
                  <a:pos x="T6" y="T7"/>
                </a:cxn>
                <a:cxn ang="0">
                  <a:pos x="T8" y="T9"/>
                </a:cxn>
              </a:cxnLst>
              <a:rect l="0" t="0" r="r" b="b"/>
              <a:pathLst>
                <a:path w="8" h="13">
                  <a:moveTo>
                    <a:pt x="0" y="8"/>
                  </a:moveTo>
                  <a:lnTo>
                    <a:pt x="0" y="13"/>
                  </a:lnTo>
                  <a:lnTo>
                    <a:pt x="8" y="13"/>
                  </a:lnTo>
                  <a:lnTo>
                    <a:pt x="8" y="0"/>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4" name="Freeform 40"/>
            <p:cNvSpPr>
              <a:spLocks/>
            </p:cNvSpPr>
            <p:nvPr/>
          </p:nvSpPr>
          <p:spPr bwMode="auto">
            <a:xfrm>
              <a:off x="3798" y="2129"/>
              <a:ext cx="86" cy="51"/>
            </a:xfrm>
            <a:custGeom>
              <a:avLst/>
              <a:gdLst>
                <a:gd name="T0" fmla="*/ 32 w 33"/>
                <a:gd name="T1" fmla="*/ 3 h 19"/>
                <a:gd name="T2" fmla="*/ 32 w 33"/>
                <a:gd name="T3" fmla="*/ 3 h 19"/>
                <a:gd name="T4" fmla="*/ 32 w 33"/>
                <a:gd name="T5" fmla="*/ 1 h 19"/>
                <a:gd name="T6" fmla="*/ 32 w 33"/>
                <a:gd name="T7" fmla="*/ 1 h 19"/>
                <a:gd name="T8" fmla="*/ 32 w 33"/>
                <a:gd name="T9" fmla="*/ 0 h 19"/>
                <a:gd name="T10" fmla="*/ 32 w 33"/>
                <a:gd name="T11" fmla="*/ 0 h 19"/>
                <a:gd name="T12" fmla="*/ 30 w 33"/>
                <a:gd name="T13" fmla="*/ 1 h 19"/>
                <a:gd name="T14" fmla="*/ 29 w 33"/>
                <a:gd name="T15" fmla="*/ 1 h 19"/>
                <a:gd name="T16" fmla="*/ 29 w 33"/>
                <a:gd name="T17" fmla="*/ 2 h 19"/>
                <a:gd name="T18" fmla="*/ 29 w 33"/>
                <a:gd name="T19" fmla="*/ 2 h 19"/>
                <a:gd name="T20" fmla="*/ 30 w 33"/>
                <a:gd name="T21" fmla="*/ 2 h 19"/>
                <a:gd name="T22" fmla="*/ 20 w 33"/>
                <a:gd name="T23" fmla="*/ 11 h 19"/>
                <a:gd name="T24" fmla="*/ 15 w 33"/>
                <a:gd name="T25" fmla="*/ 5 h 19"/>
                <a:gd name="T26" fmla="*/ 0 w 33"/>
                <a:gd name="T27" fmla="*/ 19 h 19"/>
                <a:gd name="T28" fmla="*/ 0 w 33"/>
                <a:gd name="T29" fmla="*/ 19 h 19"/>
                <a:gd name="T30" fmla="*/ 14 w 33"/>
                <a:gd name="T31" fmla="*/ 6 h 19"/>
                <a:gd name="T32" fmla="*/ 20 w 33"/>
                <a:gd name="T33" fmla="*/ 12 h 19"/>
                <a:gd name="T34" fmla="*/ 30 w 33"/>
                <a:gd name="T35" fmla="*/ 3 h 19"/>
                <a:gd name="T36" fmla="*/ 31 w 33"/>
                <a:gd name="T37" fmla="*/ 3 h 19"/>
                <a:gd name="T38" fmla="*/ 31 w 33"/>
                <a:gd name="T39" fmla="*/ 4 h 19"/>
                <a:gd name="T40" fmla="*/ 32 w 33"/>
                <a:gd name="T4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19">
                  <a:moveTo>
                    <a:pt x="32" y="3"/>
                  </a:moveTo>
                  <a:cubicBezTo>
                    <a:pt x="32" y="3"/>
                    <a:pt x="32" y="3"/>
                    <a:pt x="32" y="3"/>
                  </a:cubicBezTo>
                  <a:cubicBezTo>
                    <a:pt x="32" y="3"/>
                    <a:pt x="32" y="2"/>
                    <a:pt x="32" y="1"/>
                  </a:cubicBezTo>
                  <a:cubicBezTo>
                    <a:pt x="32" y="1"/>
                    <a:pt x="32" y="1"/>
                    <a:pt x="32" y="1"/>
                  </a:cubicBezTo>
                  <a:cubicBezTo>
                    <a:pt x="33" y="0"/>
                    <a:pt x="32" y="0"/>
                    <a:pt x="32" y="0"/>
                  </a:cubicBezTo>
                  <a:cubicBezTo>
                    <a:pt x="32" y="0"/>
                    <a:pt x="32" y="0"/>
                    <a:pt x="32" y="0"/>
                  </a:cubicBezTo>
                  <a:cubicBezTo>
                    <a:pt x="31" y="0"/>
                    <a:pt x="30" y="1"/>
                    <a:pt x="30" y="1"/>
                  </a:cubicBezTo>
                  <a:cubicBezTo>
                    <a:pt x="29" y="1"/>
                    <a:pt x="29" y="1"/>
                    <a:pt x="29" y="1"/>
                  </a:cubicBezTo>
                  <a:cubicBezTo>
                    <a:pt x="29" y="1"/>
                    <a:pt x="29" y="1"/>
                    <a:pt x="29" y="2"/>
                  </a:cubicBezTo>
                  <a:cubicBezTo>
                    <a:pt x="29" y="2"/>
                    <a:pt x="29" y="2"/>
                    <a:pt x="29" y="2"/>
                  </a:cubicBezTo>
                  <a:cubicBezTo>
                    <a:pt x="29" y="2"/>
                    <a:pt x="29" y="2"/>
                    <a:pt x="30" y="2"/>
                  </a:cubicBezTo>
                  <a:cubicBezTo>
                    <a:pt x="20" y="11"/>
                    <a:pt x="20" y="11"/>
                    <a:pt x="20" y="11"/>
                  </a:cubicBezTo>
                  <a:cubicBezTo>
                    <a:pt x="15" y="5"/>
                    <a:pt x="15" y="5"/>
                    <a:pt x="15" y="5"/>
                  </a:cubicBezTo>
                  <a:cubicBezTo>
                    <a:pt x="0" y="19"/>
                    <a:pt x="0" y="19"/>
                    <a:pt x="0" y="19"/>
                  </a:cubicBezTo>
                  <a:cubicBezTo>
                    <a:pt x="0" y="19"/>
                    <a:pt x="0" y="19"/>
                    <a:pt x="0" y="19"/>
                  </a:cubicBezTo>
                  <a:cubicBezTo>
                    <a:pt x="14" y="6"/>
                    <a:pt x="14" y="6"/>
                    <a:pt x="14" y="6"/>
                  </a:cubicBezTo>
                  <a:cubicBezTo>
                    <a:pt x="20" y="12"/>
                    <a:pt x="20" y="12"/>
                    <a:pt x="20" y="12"/>
                  </a:cubicBezTo>
                  <a:cubicBezTo>
                    <a:pt x="30" y="3"/>
                    <a:pt x="30" y="3"/>
                    <a:pt x="30" y="3"/>
                  </a:cubicBezTo>
                  <a:cubicBezTo>
                    <a:pt x="30" y="3"/>
                    <a:pt x="30" y="3"/>
                    <a:pt x="31" y="3"/>
                  </a:cubicBezTo>
                  <a:cubicBezTo>
                    <a:pt x="31" y="4"/>
                    <a:pt x="31" y="4"/>
                    <a:pt x="31" y="4"/>
                  </a:cubicBezTo>
                  <a:cubicBezTo>
                    <a:pt x="31" y="4"/>
                    <a:pt x="32" y="4"/>
                    <a:pt x="3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5" name="Freeform 41"/>
            <p:cNvSpPr>
              <a:spLocks/>
            </p:cNvSpPr>
            <p:nvPr/>
          </p:nvSpPr>
          <p:spPr bwMode="auto">
            <a:xfrm>
              <a:off x="3866" y="2140"/>
              <a:ext cx="8" cy="45"/>
            </a:xfrm>
            <a:custGeom>
              <a:avLst/>
              <a:gdLst>
                <a:gd name="T0" fmla="*/ 0 w 8"/>
                <a:gd name="T1" fmla="*/ 11 h 45"/>
                <a:gd name="T2" fmla="*/ 0 w 8"/>
                <a:gd name="T3" fmla="*/ 45 h 45"/>
                <a:gd name="T4" fmla="*/ 8 w 8"/>
                <a:gd name="T5" fmla="*/ 45 h 45"/>
                <a:gd name="T6" fmla="*/ 8 w 8"/>
                <a:gd name="T7" fmla="*/ 0 h 45"/>
                <a:gd name="T8" fmla="*/ 0 w 8"/>
                <a:gd name="T9" fmla="*/ 11 h 45"/>
              </a:gdLst>
              <a:ahLst/>
              <a:cxnLst>
                <a:cxn ang="0">
                  <a:pos x="T0" y="T1"/>
                </a:cxn>
                <a:cxn ang="0">
                  <a:pos x="T2" y="T3"/>
                </a:cxn>
                <a:cxn ang="0">
                  <a:pos x="T4" y="T5"/>
                </a:cxn>
                <a:cxn ang="0">
                  <a:pos x="T6" y="T7"/>
                </a:cxn>
                <a:cxn ang="0">
                  <a:pos x="T8" y="T9"/>
                </a:cxn>
              </a:cxnLst>
              <a:rect l="0" t="0" r="r" b="b"/>
              <a:pathLst>
                <a:path w="8" h="45">
                  <a:moveTo>
                    <a:pt x="0" y="11"/>
                  </a:moveTo>
                  <a:lnTo>
                    <a:pt x="0" y="45"/>
                  </a:lnTo>
                  <a:lnTo>
                    <a:pt x="8" y="45"/>
                  </a:lnTo>
                  <a:lnTo>
                    <a:pt x="8" y="0"/>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6" name="Freeform 42"/>
            <p:cNvSpPr>
              <a:spLocks/>
            </p:cNvSpPr>
            <p:nvPr/>
          </p:nvSpPr>
          <p:spPr bwMode="auto">
            <a:xfrm>
              <a:off x="3853" y="2153"/>
              <a:ext cx="8" cy="32"/>
            </a:xfrm>
            <a:custGeom>
              <a:avLst/>
              <a:gdLst>
                <a:gd name="T0" fmla="*/ 0 w 8"/>
                <a:gd name="T1" fmla="*/ 8 h 32"/>
                <a:gd name="T2" fmla="*/ 0 w 8"/>
                <a:gd name="T3" fmla="*/ 32 h 32"/>
                <a:gd name="T4" fmla="*/ 8 w 8"/>
                <a:gd name="T5" fmla="*/ 32 h 32"/>
                <a:gd name="T6" fmla="*/ 8 w 8"/>
                <a:gd name="T7" fmla="*/ 0 h 32"/>
                <a:gd name="T8" fmla="*/ 0 w 8"/>
                <a:gd name="T9" fmla="*/ 8 h 32"/>
              </a:gdLst>
              <a:ahLst/>
              <a:cxnLst>
                <a:cxn ang="0">
                  <a:pos x="T0" y="T1"/>
                </a:cxn>
                <a:cxn ang="0">
                  <a:pos x="T2" y="T3"/>
                </a:cxn>
                <a:cxn ang="0">
                  <a:pos x="T4" y="T5"/>
                </a:cxn>
                <a:cxn ang="0">
                  <a:pos x="T6" y="T7"/>
                </a:cxn>
                <a:cxn ang="0">
                  <a:pos x="T8" y="T9"/>
                </a:cxn>
              </a:cxnLst>
              <a:rect l="0" t="0" r="r" b="b"/>
              <a:pathLst>
                <a:path w="8" h="32">
                  <a:moveTo>
                    <a:pt x="0" y="8"/>
                  </a:moveTo>
                  <a:lnTo>
                    <a:pt x="0" y="32"/>
                  </a:lnTo>
                  <a:lnTo>
                    <a:pt x="8" y="32"/>
                  </a:lnTo>
                  <a:lnTo>
                    <a:pt x="8" y="0"/>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7" name="Freeform 43"/>
            <p:cNvSpPr>
              <a:spLocks/>
            </p:cNvSpPr>
            <p:nvPr/>
          </p:nvSpPr>
          <p:spPr bwMode="auto">
            <a:xfrm>
              <a:off x="3840" y="2153"/>
              <a:ext cx="8" cy="32"/>
            </a:xfrm>
            <a:custGeom>
              <a:avLst/>
              <a:gdLst>
                <a:gd name="T0" fmla="*/ 0 w 8"/>
                <a:gd name="T1" fmla="*/ 0 h 32"/>
                <a:gd name="T2" fmla="*/ 0 w 8"/>
                <a:gd name="T3" fmla="*/ 32 h 32"/>
                <a:gd name="T4" fmla="*/ 8 w 8"/>
                <a:gd name="T5" fmla="*/ 32 h 32"/>
                <a:gd name="T6" fmla="*/ 8 w 8"/>
                <a:gd name="T7" fmla="*/ 8 h 32"/>
                <a:gd name="T8" fmla="*/ 0 w 8"/>
                <a:gd name="T9" fmla="*/ 0 h 32"/>
              </a:gdLst>
              <a:ahLst/>
              <a:cxnLst>
                <a:cxn ang="0">
                  <a:pos x="T0" y="T1"/>
                </a:cxn>
                <a:cxn ang="0">
                  <a:pos x="T2" y="T3"/>
                </a:cxn>
                <a:cxn ang="0">
                  <a:pos x="T4" y="T5"/>
                </a:cxn>
                <a:cxn ang="0">
                  <a:pos x="T6" y="T7"/>
                </a:cxn>
                <a:cxn ang="0">
                  <a:pos x="T8" y="T9"/>
                </a:cxn>
              </a:cxnLst>
              <a:rect l="0" t="0" r="r" b="b"/>
              <a:pathLst>
                <a:path w="8" h="32">
                  <a:moveTo>
                    <a:pt x="0" y="0"/>
                  </a:moveTo>
                  <a:lnTo>
                    <a:pt x="0" y="32"/>
                  </a:lnTo>
                  <a:lnTo>
                    <a:pt x="8" y="32"/>
                  </a:lnTo>
                  <a:lnTo>
                    <a:pt x="8" y="8"/>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8" name="Freeform 44"/>
            <p:cNvSpPr>
              <a:spLocks/>
            </p:cNvSpPr>
            <p:nvPr/>
          </p:nvSpPr>
          <p:spPr bwMode="auto">
            <a:xfrm>
              <a:off x="3827" y="2148"/>
              <a:ext cx="8" cy="37"/>
            </a:xfrm>
            <a:custGeom>
              <a:avLst/>
              <a:gdLst>
                <a:gd name="T0" fmla="*/ 8 w 8"/>
                <a:gd name="T1" fmla="*/ 0 h 37"/>
                <a:gd name="T2" fmla="*/ 0 w 8"/>
                <a:gd name="T3" fmla="*/ 8 h 37"/>
                <a:gd name="T4" fmla="*/ 0 w 8"/>
                <a:gd name="T5" fmla="*/ 37 h 37"/>
                <a:gd name="T6" fmla="*/ 8 w 8"/>
                <a:gd name="T7" fmla="*/ 37 h 37"/>
                <a:gd name="T8" fmla="*/ 8 w 8"/>
                <a:gd name="T9" fmla="*/ 0 h 37"/>
                <a:gd name="T10" fmla="*/ 8 w 8"/>
                <a:gd name="T11" fmla="*/ 0 h 37"/>
              </a:gdLst>
              <a:ahLst/>
              <a:cxnLst>
                <a:cxn ang="0">
                  <a:pos x="T0" y="T1"/>
                </a:cxn>
                <a:cxn ang="0">
                  <a:pos x="T2" y="T3"/>
                </a:cxn>
                <a:cxn ang="0">
                  <a:pos x="T4" y="T5"/>
                </a:cxn>
                <a:cxn ang="0">
                  <a:pos x="T6" y="T7"/>
                </a:cxn>
                <a:cxn ang="0">
                  <a:pos x="T8" y="T9"/>
                </a:cxn>
                <a:cxn ang="0">
                  <a:pos x="T10" y="T11"/>
                </a:cxn>
              </a:cxnLst>
              <a:rect l="0" t="0" r="r" b="b"/>
              <a:pathLst>
                <a:path w="8" h="37">
                  <a:moveTo>
                    <a:pt x="8" y="0"/>
                  </a:moveTo>
                  <a:lnTo>
                    <a:pt x="0" y="8"/>
                  </a:lnTo>
                  <a:lnTo>
                    <a:pt x="0" y="37"/>
                  </a:lnTo>
                  <a:lnTo>
                    <a:pt x="8" y="37"/>
                  </a:lnTo>
                  <a:lnTo>
                    <a:pt x="8"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79" name="Freeform 45"/>
            <p:cNvSpPr>
              <a:spLocks/>
            </p:cNvSpPr>
            <p:nvPr/>
          </p:nvSpPr>
          <p:spPr bwMode="auto">
            <a:xfrm>
              <a:off x="3814" y="2161"/>
              <a:ext cx="8" cy="24"/>
            </a:xfrm>
            <a:custGeom>
              <a:avLst/>
              <a:gdLst>
                <a:gd name="T0" fmla="*/ 0 w 8"/>
                <a:gd name="T1" fmla="*/ 8 h 24"/>
                <a:gd name="T2" fmla="*/ 0 w 8"/>
                <a:gd name="T3" fmla="*/ 24 h 24"/>
                <a:gd name="T4" fmla="*/ 8 w 8"/>
                <a:gd name="T5" fmla="*/ 24 h 24"/>
                <a:gd name="T6" fmla="*/ 8 w 8"/>
                <a:gd name="T7" fmla="*/ 0 h 24"/>
                <a:gd name="T8" fmla="*/ 0 w 8"/>
                <a:gd name="T9" fmla="*/ 8 h 24"/>
              </a:gdLst>
              <a:ahLst/>
              <a:cxnLst>
                <a:cxn ang="0">
                  <a:pos x="T0" y="T1"/>
                </a:cxn>
                <a:cxn ang="0">
                  <a:pos x="T2" y="T3"/>
                </a:cxn>
                <a:cxn ang="0">
                  <a:pos x="T4" y="T5"/>
                </a:cxn>
                <a:cxn ang="0">
                  <a:pos x="T6" y="T7"/>
                </a:cxn>
                <a:cxn ang="0">
                  <a:pos x="T8" y="T9"/>
                </a:cxn>
              </a:cxnLst>
              <a:rect l="0" t="0" r="r" b="b"/>
              <a:pathLst>
                <a:path w="8" h="24">
                  <a:moveTo>
                    <a:pt x="0" y="8"/>
                  </a:moveTo>
                  <a:lnTo>
                    <a:pt x="0" y="24"/>
                  </a:lnTo>
                  <a:lnTo>
                    <a:pt x="8" y="24"/>
                  </a:lnTo>
                  <a:lnTo>
                    <a:pt x="8" y="0"/>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80" name="Freeform 46"/>
            <p:cNvSpPr>
              <a:spLocks/>
            </p:cNvSpPr>
            <p:nvPr/>
          </p:nvSpPr>
          <p:spPr bwMode="auto">
            <a:xfrm>
              <a:off x="3801" y="2172"/>
              <a:ext cx="8" cy="13"/>
            </a:xfrm>
            <a:custGeom>
              <a:avLst/>
              <a:gdLst>
                <a:gd name="T0" fmla="*/ 0 w 8"/>
                <a:gd name="T1" fmla="*/ 8 h 13"/>
                <a:gd name="T2" fmla="*/ 0 w 8"/>
                <a:gd name="T3" fmla="*/ 13 h 13"/>
                <a:gd name="T4" fmla="*/ 8 w 8"/>
                <a:gd name="T5" fmla="*/ 13 h 13"/>
                <a:gd name="T6" fmla="*/ 8 w 8"/>
                <a:gd name="T7" fmla="*/ 0 h 13"/>
                <a:gd name="T8" fmla="*/ 0 w 8"/>
                <a:gd name="T9" fmla="*/ 8 h 13"/>
              </a:gdLst>
              <a:ahLst/>
              <a:cxnLst>
                <a:cxn ang="0">
                  <a:pos x="T0" y="T1"/>
                </a:cxn>
                <a:cxn ang="0">
                  <a:pos x="T2" y="T3"/>
                </a:cxn>
                <a:cxn ang="0">
                  <a:pos x="T4" y="T5"/>
                </a:cxn>
                <a:cxn ang="0">
                  <a:pos x="T6" y="T7"/>
                </a:cxn>
                <a:cxn ang="0">
                  <a:pos x="T8" y="T9"/>
                </a:cxn>
              </a:cxnLst>
              <a:rect l="0" t="0" r="r" b="b"/>
              <a:pathLst>
                <a:path w="8" h="13">
                  <a:moveTo>
                    <a:pt x="0" y="8"/>
                  </a:moveTo>
                  <a:lnTo>
                    <a:pt x="0" y="13"/>
                  </a:lnTo>
                  <a:lnTo>
                    <a:pt x="8" y="13"/>
                  </a:lnTo>
                  <a:lnTo>
                    <a:pt x="8" y="0"/>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81" name="Group 13"/>
          <p:cNvGrpSpPr>
            <a:grpSpLocks noChangeAspect="1"/>
          </p:cNvGrpSpPr>
          <p:nvPr/>
        </p:nvGrpSpPr>
        <p:grpSpPr bwMode="auto">
          <a:xfrm>
            <a:off x="5236593" y="885315"/>
            <a:ext cx="308819" cy="242939"/>
            <a:chOff x="3996" y="2321"/>
            <a:chExt cx="75" cy="59"/>
          </a:xfrm>
          <a:solidFill>
            <a:srgbClr val="663A77"/>
          </a:solidFill>
          <a:effectLst/>
        </p:grpSpPr>
        <p:sp>
          <p:nvSpPr>
            <p:cNvPr id="82" name="Freeform 14"/>
            <p:cNvSpPr>
              <a:spLocks noEditPoints="1"/>
            </p:cNvSpPr>
            <p:nvPr/>
          </p:nvSpPr>
          <p:spPr bwMode="auto">
            <a:xfrm>
              <a:off x="4014" y="2329"/>
              <a:ext cx="39" cy="22"/>
            </a:xfrm>
            <a:custGeom>
              <a:avLst/>
              <a:gdLst>
                <a:gd name="T0" fmla="*/ 6 w 15"/>
                <a:gd name="T1" fmla="*/ 8 h 8"/>
                <a:gd name="T2" fmla="*/ 6 w 15"/>
                <a:gd name="T3" fmla="*/ 7 h 8"/>
                <a:gd name="T4" fmla="*/ 7 w 15"/>
                <a:gd name="T5" fmla="*/ 7 h 8"/>
                <a:gd name="T6" fmla="*/ 8 w 15"/>
                <a:gd name="T7" fmla="*/ 7 h 8"/>
                <a:gd name="T8" fmla="*/ 8 w 15"/>
                <a:gd name="T9" fmla="*/ 7 h 8"/>
                <a:gd name="T10" fmla="*/ 8 w 15"/>
                <a:gd name="T11" fmla="*/ 8 h 8"/>
                <a:gd name="T12" fmla="*/ 15 w 15"/>
                <a:gd name="T13" fmla="*/ 5 h 8"/>
                <a:gd name="T14" fmla="*/ 12 w 15"/>
                <a:gd name="T15" fmla="*/ 3 h 8"/>
                <a:gd name="T16" fmla="*/ 10 w 15"/>
                <a:gd name="T17" fmla="*/ 3 h 8"/>
                <a:gd name="T18" fmla="*/ 7 w 15"/>
                <a:gd name="T19" fmla="*/ 0 h 8"/>
                <a:gd name="T20" fmla="*/ 4 w 15"/>
                <a:gd name="T21" fmla="*/ 3 h 8"/>
                <a:gd name="T22" fmla="*/ 2 w 15"/>
                <a:gd name="T23" fmla="*/ 3 h 8"/>
                <a:gd name="T24" fmla="*/ 0 w 15"/>
                <a:gd name="T25" fmla="*/ 5 h 8"/>
                <a:gd name="T26" fmla="*/ 6 w 15"/>
                <a:gd name="T27" fmla="*/ 8 h 8"/>
                <a:gd name="T28" fmla="*/ 7 w 15"/>
                <a:gd name="T29" fmla="*/ 1 h 8"/>
                <a:gd name="T30" fmla="*/ 10 w 15"/>
                <a:gd name="T31" fmla="*/ 3 h 8"/>
                <a:gd name="T32" fmla="*/ 5 w 15"/>
                <a:gd name="T33" fmla="*/ 3 h 8"/>
                <a:gd name="T34" fmla="*/ 7 w 1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8">
                  <a:moveTo>
                    <a:pt x="6" y="8"/>
                  </a:moveTo>
                  <a:cubicBezTo>
                    <a:pt x="6" y="7"/>
                    <a:pt x="6" y="7"/>
                    <a:pt x="6" y="7"/>
                  </a:cubicBezTo>
                  <a:cubicBezTo>
                    <a:pt x="6" y="7"/>
                    <a:pt x="7" y="7"/>
                    <a:pt x="7" y="7"/>
                  </a:cubicBezTo>
                  <a:cubicBezTo>
                    <a:pt x="8" y="7"/>
                    <a:pt x="8" y="7"/>
                    <a:pt x="8" y="7"/>
                  </a:cubicBezTo>
                  <a:cubicBezTo>
                    <a:pt x="8" y="7"/>
                    <a:pt x="8" y="7"/>
                    <a:pt x="8" y="7"/>
                  </a:cubicBezTo>
                  <a:cubicBezTo>
                    <a:pt x="8" y="8"/>
                    <a:pt x="8" y="8"/>
                    <a:pt x="8" y="8"/>
                  </a:cubicBezTo>
                  <a:cubicBezTo>
                    <a:pt x="15" y="5"/>
                    <a:pt x="15" y="5"/>
                    <a:pt x="15" y="5"/>
                  </a:cubicBezTo>
                  <a:cubicBezTo>
                    <a:pt x="15" y="4"/>
                    <a:pt x="14" y="3"/>
                    <a:pt x="12" y="3"/>
                  </a:cubicBezTo>
                  <a:cubicBezTo>
                    <a:pt x="10" y="3"/>
                    <a:pt x="10" y="3"/>
                    <a:pt x="10" y="3"/>
                  </a:cubicBezTo>
                  <a:cubicBezTo>
                    <a:pt x="10" y="1"/>
                    <a:pt x="9" y="0"/>
                    <a:pt x="7" y="0"/>
                  </a:cubicBezTo>
                  <a:cubicBezTo>
                    <a:pt x="6" y="0"/>
                    <a:pt x="4" y="1"/>
                    <a:pt x="4" y="3"/>
                  </a:cubicBezTo>
                  <a:cubicBezTo>
                    <a:pt x="2" y="3"/>
                    <a:pt x="2" y="3"/>
                    <a:pt x="2" y="3"/>
                  </a:cubicBezTo>
                  <a:cubicBezTo>
                    <a:pt x="1" y="3"/>
                    <a:pt x="0" y="4"/>
                    <a:pt x="0" y="5"/>
                  </a:cubicBezTo>
                  <a:lnTo>
                    <a:pt x="6" y="8"/>
                  </a:lnTo>
                  <a:close/>
                  <a:moveTo>
                    <a:pt x="7" y="1"/>
                  </a:moveTo>
                  <a:cubicBezTo>
                    <a:pt x="8" y="1"/>
                    <a:pt x="10" y="2"/>
                    <a:pt x="10" y="3"/>
                  </a:cubicBezTo>
                  <a:cubicBezTo>
                    <a:pt x="5" y="3"/>
                    <a:pt x="5" y="3"/>
                    <a:pt x="5" y="3"/>
                  </a:cubicBezTo>
                  <a:cubicBezTo>
                    <a:pt x="5" y="2"/>
                    <a:pt x="6" y="1"/>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83" name="Freeform 15"/>
            <p:cNvSpPr>
              <a:spLocks/>
            </p:cNvSpPr>
            <p:nvPr/>
          </p:nvSpPr>
          <p:spPr bwMode="auto">
            <a:xfrm>
              <a:off x="4032" y="2348"/>
              <a:ext cx="3" cy="3"/>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0" y="1"/>
                    <a:pt x="0" y="1"/>
                  </a:cubicBezTo>
                  <a:cubicBezTo>
                    <a:pt x="0" y="1"/>
                    <a:pt x="0" y="1"/>
                    <a:pt x="0" y="1"/>
                  </a:cubicBezTo>
                  <a:cubicBezTo>
                    <a:pt x="0" y="1"/>
                    <a:pt x="0" y="1"/>
                    <a:pt x="0" y="1"/>
                  </a:cubicBezTo>
                  <a:cubicBezTo>
                    <a:pt x="1" y="1"/>
                    <a:pt x="1" y="1"/>
                    <a:pt x="1" y="1"/>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84" name="Freeform 16"/>
            <p:cNvSpPr>
              <a:spLocks/>
            </p:cNvSpPr>
            <p:nvPr/>
          </p:nvSpPr>
          <p:spPr bwMode="auto">
            <a:xfrm>
              <a:off x="4014" y="2343"/>
              <a:ext cx="39" cy="18"/>
            </a:xfrm>
            <a:custGeom>
              <a:avLst/>
              <a:gdLst>
                <a:gd name="T0" fmla="*/ 8 w 15"/>
                <a:gd name="T1" fmla="*/ 3 h 7"/>
                <a:gd name="T2" fmla="*/ 8 w 15"/>
                <a:gd name="T3" fmla="*/ 3 h 7"/>
                <a:gd name="T4" fmla="*/ 7 w 15"/>
                <a:gd name="T5" fmla="*/ 3 h 7"/>
                <a:gd name="T6" fmla="*/ 6 w 15"/>
                <a:gd name="T7" fmla="*/ 3 h 7"/>
                <a:gd name="T8" fmla="*/ 6 w 15"/>
                <a:gd name="T9" fmla="*/ 3 h 7"/>
                <a:gd name="T10" fmla="*/ 0 w 15"/>
                <a:gd name="T11" fmla="*/ 0 h 7"/>
                <a:gd name="T12" fmla="*/ 0 w 15"/>
                <a:gd name="T13" fmla="*/ 5 h 7"/>
                <a:gd name="T14" fmla="*/ 2 w 15"/>
                <a:gd name="T15" fmla="*/ 7 h 7"/>
                <a:gd name="T16" fmla="*/ 12 w 15"/>
                <a:gd name="T17" fmla="*/ 7 h 7"/>
                <a:gd name="T18" fmla="*/ 15 w 15"/>
                <a:gd name="T19" fmla="*/ 5 h 7"/>
                <a:gd name="T20" fmla="*/ 15 w 15"/>
                <a:gd name="T21" fmla="*/ 0 h 7"/>
                <a:gd name="T22" fmla="*/ 8 w 15"/>
                <a:gd name="T2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7">
                  <a:moveTo>
                    <a:pt x="8" y="3"/>
                  </a:moveTo>
                  <a:cubicBezTo>
                    <a:pt x="8" y="3"/>
                    <a:pt x="8" y="3"/>
                    <a:pt x="8" y="3"/>
                  </a:cubicBezTo>
                  <a:cubicBezTo>
                    <a:pt x="7" y="3"/>
                    <a:pt x="7" y="3"/>
                    <a:pt x="7" y="3"/>
                  </a:cubicBezTo>
                  <a:cubicBezTo>
                    <a:pt x="7" y="3"/>
                    <a:pt x="6" y="3"/>
                    <a:pt x="6" y="3"/>
                  </a:cubicBezTo>
                  <a:cubicBezTo>
                    <a:pt x="6" y="3"/>
                    <a:pt x="6" y="3"/>
                    <a:pt x="6" y="3"/>
                  </a:cubicBezTo>
                  <a:cubicBezTo>
                    <a:pt x="0" y="0"/>
                    <a:pt x="0" y="0"/>
                    <a:pt x="0" y="0"/>
                  </a:cubicBezTo>
                  <a:cubicBezTo>
                    <a:pt x="0" y="5"/>
                    <a:pt x="0" y="5"/>
                    <a:pt x="0" y="5"/>
                  </a:cubicBezTo>
                  <a:cubicBezTo>
                    <a:pt x="0" y="6"/>
                    <a:pt x="1" y="7"/>
                    <a:pt x="2" y="7"/>
                  </a:cubicBezTo>
                  <a:cubicBezTo>
                    <a:pt x="12" y="7"/>
                    <a:pt x="12" y="7"/>
                    <a:pt x="12" y="7"/>
                  </a:cubicBezTo>
                  <a:cubicBezTo>
                    <a:pt x="14" y="7"/>
                    <a:pt x="15" y="6"/>
                    <a:pt x="15" y="5"/>
                  </a:cubicBezTo>
                  <a:cubicBezTo>
                    <a:pt x="15" y="0"/>
                    <a:pt x="15" y="0"/>
                    <a:pt x="15" y="0"/>
                  </a:cubicBezTo>
                  <a:cubicBezTo>
                    <a:pt x="8" y="3"/>
                    <a:pt x="8" y="3"/>
                    <a:pt x="8"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85" name="Freeform 17"/>
            <p:cNvSpPr>
              <a:spLocks noEditPoints="1"/>
            </p:cNvSpPr>
            <p:nvPr/>
          </p:nvSpPr>
          <p:spPr bwMode="auto">
            <a:xfrm>
              <a:off x="3996" y="2321"/>
              <a:ext cx="75" cy="59"/>
            </a:xfrm>
            <a:custGeom>
              <a:avLst/>
              <a:gdLst>
                <a:gd name="T0" fmla="*/ 26 w 29"/>
                <a:gd name="T1" fmla="*/ 0 h 22"/>
                <a:gd name="T2" fmla="*/ 3 w 29"/>
                <a:gd name="T3" fmla="*/ 0 h 22"/>
                <a:gd name="T4" fmla="*/ 0 w 29"/>
                <a:gd name="T5" fmla="*/ 3 h 22"/>
                <a:gd name="T6" fmla="*/ 0 w 29"/>
                <a:gd name="T7" fmla="*/ 16 h 22"/>
                <a:gd name="T8" fmla="*/ 3 w 29"/>
                <a:gd name="T9" fmla="*/ 19 h 22"/>
                <a:gd name="T10" fmla="*/ 10 w 29"/>
                <a:gd name="T11" fmla="*/ 19 h 22"/>
                <a:gd name="T12" fmla="*/ 8 w 29"/>
                <a:gd name="T13" fmla="*/ 20 h 22"/>
                <a:gd name="T14" fmla="*/ 5 w 29"/>
                <a:gd name="T15" fmla="*/ 20 h 22"/>
                <a:gd name="T16" fmla="*/ 3 w 29"/>
                <a:gd name="T17" fmla="*/ 21 h 22"/>
                <a:gd name="T18" fmla="*/ 5 w 29"/>
                <a:gd name="T19" fmla="*/ 22 h 22"/>
                <a:gd name="T20" fmla="*/ 24 w 29"/>
                <a:gd name="T21" fmla="*/ 22 h 22"/>
                <a:gd name="T22" fmla="*/ 26 w 29"/>
                <a:gd name="T23" fmla="*/ 21 h 22"/>
                <a:gd name="T24" fmla="*/ 24 w 29"/>
                <a:gd name="T25" fmla="*/ 20 h 22"/>
                <a:gd name="T26" fmla="*/ 20 w 29"/>
                <a:gd name="T27" fmla="*/ 20 h 22"/>
                <a:gd name="T28" fmla="*/ 19 w 29"/>
                <a:gd name="T29" fmla="*/ 19 h 22"/>
                <a:gd name="T30" fmla="*/ 26 w 29"/>
                <a:gd name="T31" fmla="*/ 19 h 22"/>
                <a:gd name="T32" fmla="*/ 29 w 29"/>
                <a:gd name="T33" fmla="*/ 16 h 22"/>
                <a:gd name="T34" fmla="*/ 29 w 29"/>
                <a:gd name="T35" fmla="*/ 3 h 22"/>
                <a:gd name="T36" fmla="*/ 26 w 29"/>
                <a:gd name="T37" fmla="*/ 0 h 22"/>
                <a:gd name="T38" fmla="*/ 27 w 29"/>
                <a:gd name="T39" fmla="*/ 16 h 22"/>
                <a:gd name="T40" fmla="*/ 26 w 29"/>
                <a:gd name="T41" fmla="*/ 17 h 22"/>
                <a:gd name="T42" fmla="*/ 3 w 29"/>
                <a:gd name="T43" fmla="*/ 17 h 22"/>
                <a:gd name="T44" fmla="*/ 1 w 29"/>
                <a:gd name="T45" fmla="*/ 16 h 22"/>
                <a:gd name="T46" fmla="*/ 1 w 29"/>
                <a:gd name="T47" fmla="*/ 3 h 22"/>
                <a:gd name="T48" fmla="*/ 3 w 29"/>
                <a:gd name="T49" fmla="*/ 2 h 22"/>
                <a:gd name="T50" fmla="*/ 26 w 29"/>
                <a:gd name="T51" fmla="*/ 2 h 22"/>
                <a:gd name="T52" fmla="*/ 27 w 29"/>
                <a:gd name="T53" fmla="*/ 3 h 22"/>
                <a:gd name="T54" fmla="*/ 27 w 29"/>
                <a:gd name="T55"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9" h="22">
                  <a:moveTo>
                    <a:pt x="26" y="0"/>
                  </a:moveTo>
                  <a:cubicBezTo>
                    <a:pt x="3" y="0"/>
                    <a:pt x="3" y="0"/>
                    <a:pt x="3" y="0"/>
                  </a:cubicBezTo>
                  <a:cubicBezTo>
                    <a:pt x="1" y="0"/>
                    <a:pt x="0" y="1"/>
                    <a:pt x="0" y="3"/>
                  </a:cubicBezTo>
                  <a:cubicBezTo>
                    <a:pt x="0" y="16"/>
                    <a:pt x="0" y="16"/>
                    <a:pt x="0" y="16"/>
                  </a:cubicBezTo>
                  <a:cubicBezTo>
                    <a:pt x="0" y="18"/>
                    <a:pt x="1" y="19"/>
                    <a:pt x="3" y="19"/>
                  </a:cubicBezTo>
                  <a:cubicBezTo>
                    <a:pt x="10" y="19"/>
                    <a:pt x="10" y="19"/>
                    <a:pt x="10" y="19"/>
                  </a:cubicBezTo>
                  <a:cubicBezTo>
                    <a:pt x="9" y="19"/>
                    <a:pt x="9" y="19"/>
                    <a:pt x="8" y="20"/>
                  </a:cubicBezTo>
                  <a:cubicBezTo>
                    <a:pt x="5" y="20"/>
                    <a:pt x="5" y="20"/>
                    <a:pt x="5" y="20"/>
                  </a:cubicBezTo>
                  <a:cubicBezTo>
                    <a:pt x="4" y="20"/>
                    <a:pt x="3" y="20"/>
                    <a:pt x="3" y="21"/>
                  </a:cubicBezTo>
                  <a:cubicBezTo>
                    <a:pt x="3" y="21"/>
                    <a:pt x="4" y="22"/>
                    <a:pt x="5" y="22"/>
                  </a:cubicBezTo>
                  <a:cubicBezTo>
                    <a:pt x="24" y="22"/>
                    <a:pt x="24" y="22"/>
                    <a:pt x="24" y="22"/>
                  </a:cubicBezTo>
                  <a:cubicBezTo>
                    <a:pt x="25" y="22"/>
                    <a:pt x="26" y="21"/>
                    <a:pt x="26" y="21"/>
                  </a:cubicBezTo>
                  <a:cubicBezTo>
                    <a:pt x="26" y="20"/>
                    <a:pt x="25" y="20"/>
                    <a:pt x="24" y="20"/>
                  </a:cubicBezTo>
                  <a:cubicBezTo>
                    <a:pt x="20" y="20"/>
                    <a:pt x="20" y="20"/>
                    <a:pt x="20" y="20"/>
                  </a:cubicBezTo>
                  <a:cubicBezTo>
                    <a:pt x="20" y="19"/>
                    <a:pt x="20" y="19"/>
                    <a:pt x="19" y="19"/>
                  </a:cubicBezTo>
                  <a:cubicBezTo>
                    <a:pt x="26" y="19"/>
                    <a:pt x="26" y="19"/>
                    <a:pt x="26" y="19"/>
                  </a:cubicBezTo>
                  <a:cubicBezTo>
                    <a:pt x="28" y="19"/>
                    <a:pt x="29" y="18"/>
                    <a:pt x="29" y="16"/>
                  </a:cubicBezTo>
                  <a:cubicBezTo>
                    <a:pt x="29" y="3"/>
                    <a:pt x="29" y="3"/>
                    <a:pt x="29" y="3"/>
                  </a:cubicBezTo>
                  <a:cubicBezTo>
                    <a:pt x="29" y="1"/>
                    <a:pt x="28" y="0"/>
                    <a:pt x="26" y="0"/>
                  </a:cubicBezTo>
                  <a:close/>
                  <a:moveTo>
                    <a:pt x="27" y="16"/>
                  </a:moveTo>
                  <a:cubicBezTo>
                    <a:pt x="27" y="17"/>
                    <a:pt x="27" y="17"/>
                    <a:pt x="26" y="17"/>
                  </a:cubicBezTo>
                  <a:cubicBezTo>
                    <a:pt x="3" y="17"/>
                    <a:pt x="3" y="17"/>
                    <a:pt x="3" y="17"/>
                  </a:cubicBezTo>
                  <a:cubicBezTo>
                    <a:pt x="2" y="17"/>
                    <a:pt x="1" y="17"/>
                    <a:pt x="1" y="16"/>
                  </a:cubicBezTo>
                  <a:cubicBezTo>
                    <a:pt x="1" y="3"/>
                    <a:pt x="1" y="3"/>
                    <a:pt x="1" y="3"/>
                  </a:cubicBezTo>
                  <a:cubicBezTo>
                    <a:pt x="1" y="2"/>
                    <a:pt x="2" y="2"/>
                    <a:pt x="3" y="2"/>
                  </a:cubicBezTo>
                  <a:cubicBezTo>
                    <a:pt x="26" y="2"/>
                    <a:pt x="26" y="2"/>
                    <a:pt x="26" y="2"/>
                  </a:cubicBezTo>
                  <a:cubicBezTo>
                    <a:pt x="27" y="2"/>
                    <a:pt x="27" y="2"/>
                    <a:pt x="27" y="3"/>
                  </a:cubicBezTo>
                  <a:lnTo>
                    <a:pt x="27"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86" name="Group 20"/>
          <p:cNvGrpSpPr>
            <a:grpSpLocks noChangeAspect="1"/>
          </p:cNvGrpSpPr>
          <p:nvPr/>
        </p:nvGrpSpPr>
        <p:grpSpPr bwMode="auto">
          <a:xfrm>
            <a:off x="4362846" y="5648493"/>
            <a:ext cx="304703" cy="242939"/>
            <a:chOff x="3899" y="2225"/>
            <a:chExt cx="74" cy="59"/>
          </a:xfrm>
          <a:solidFill>
            <a:srgbClr val="FFB850"/>
          </a:solidFill>
          <a:effectLst/>
        </p:grpSpPr>
        <p:sp>
          <p:nvSpPr>
            <p:cNvPr id="87" name="Freeform 21"/>
            <p:cNvSpPr>
              <a:spLocks noEditPoints="1"/>
            </p:cNvSpPr>
            <p:nvPr/>
          </p:nvSpPr>
          <p:spPr bwMode="auto">
            <a:xfrm>
              <a:off x="3899" y="2225"/>
              <a:ext cx="74" cy="59"/>
            </a:xfrm>
            <a:custGeom>
              <a:avLst/>
              <a:gdLst>
                <a:gd name="T0" fmla="*/ 27 w 29"/>
                <a:gd name="T1" fmla="*/ 0 h 22"/>
                <a:gd name="T2" fmla="*/ 3 w 29"/>
                <a:gd name="T3" fmla="*/ 0 h 22"/>
                <a:gd name="T4" fmla="*/ 0 w 29"/>
                <a:gd name="T5" fmla="*/ 3 h 22"/>
                <a:gd name="T6" fmla="*/ 0 w 29"/>
                <a:gd name="T7" fmla="*/ 16 h 22"/>
                <a:gd name="T8" fmla="*/ 3 w 29"/>
                <a:gd name="T9" fmla="*/ 19 h 22"/>
                <a:gd name="T10" fmla="*/ 10 w 29"/>
                <a:gd name="T11" fmla="*/ 19 h 22"/>
                <a:gd name="T12" fmla="*/ 9 w 29"/>
                <a:gd name="T13" fmla="*/ 20 h 22"/>
                <a:gd name="T14" fmla="*/ 5 w 29"/>
                <a:gd name="T15" fmla="*/ 20 h 22"/>
                <a:gd name="T16" fmla="*/ 3 w 29"/>
                <a:gd name="T17" fmla="*/ 21 h 22"/>
                <a:gd name="T18" fmla="*/ 5 w 29"/>
                <a:gd name="T19" fmla="*/ 22 h 22"/>
                <a:gd name="T20" fmla="*/ 24 w 29"/>
                <a:gd name="T21" fmla="*/ 22 h 22"/>
                <a:gd name="T22" fmla="*/ 26 w 29"/>
                <a:gd name="T23" fmla="*/ 21 h 22"/>
                <a:gd name="T24" fmla="*/ 24 w 29"/>
                <a:gd name="T25" fmla="*/ 20 h 22"/>
                <a:gd name="T26" fmla="*/ 21 w 29"/>
                <a:gd name="T27" fmla="*/ 20 h 22"/>
                <a:gd name="T28" fmla="*/ 19 w 29"/>
                <a:gd name="T29" fmla="*/ 19 h 22"/>
                <a:gd name="T30" fmla="*/ 27 w 29"/>
                <a:gd name="T31" fmla="*/ 19 h 22"/>
                <a:gd name="T32" fmla="*/ 29 w 29"/>
                <a:gd name="T33" fmla="*/ 16 h 22"/>
                <a:gd name="T34" fmla="*/ 29 w 29"/>
                <a:gd name="T35" fmla="*/ 3 h 22"/>
                <a:gd name="T36" fmla="*/ 27 w 29"/>
                <a:gd name="T37" fmla="*/ 0 h 22"/>
                <a:gd name="T38" fmla="*/ 28 w 29"/>
                <a:gd name="T39" fmla="*/ 16 h 22"/>
                <a:gd name="T40" fmla="*/ 27 w 29"/>
                <a:gd name="T41" fmla="*/ 17 h 22"/>
                <a:gd name="T42" fmla="*/ 3 w 29"/>
                <a:gd name="T43" fmla="*/ 17 h 22"/>
                <a:gd name="T44" fmla="*/ 2 w 29"/>
                <a:gd name="T45" fmla="*/ 16 h 22"/>
                <a:gd name="T46" fmla="*/ 2 w 29"/>
                <a:gd name="T47" fmla="*/ 3 h 22"/>
                <a:gd name="T48" fmla="*/ 3 w 29"/>
                <a:gd name="T49" fmla="*/ 2 h 22"/>
                <a:gd name="T50" fmla="*/ 27 w 29"/>
                <a:gd name="T51" fmla="*/ 2 h 22"/>
                <a:gd name="T52" fmla="*/ 28 w 29"/>
                <a:gd name="T53" fmla="*/ 3 h 22"/>
                <a:gd name="T54" fmla="*/ 28 w 29"/>
                <a:gd name="T55"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9" h="22">
                  <a:moveTo>
                    <a:pt x="27" y="0"/>
                  </a:moveTo>
                  <a:cubicBezTo>
                    <a:pt x="3" y="0"/>
                    <a:pt x="3" y="0"/>
                    <a:pt x="3" y="0"/>
                  </a:cubicBezTo>
                  <a:cubicBezTo>
                    <a:pt x="2" y="0"/>
                    <a:pt x="0" y="1"/>
                    <a:pt x="0" y="3"/>
                  </a:cubicBezTo>
                  <a:cubicBezTo>
                    <a:pt x="0" y="16"/>
                    <a:pt x="0" y="16"/>
                    <a:pt x="0" y="16"/>
                  </a:cubicBezTo>
                  <a:cubicBezTo>
                    <a:pt x="0" y="18"/>
                    <a:pt x="2" y="19"/>
                    <a:pt x="3" y="19"/>
                  </a:cubicBezTo>
                  <a:cubicBezTo>
                    <a:pt x="10" y="19"/>
                    <a:pt x="10" y="19"/>
                    <a:pt x="10" y="19"/>
                  </a:cubicBezTo>
                  <a:cubicBezTo>
                    <a:pt x="10" y="19"/>
                    <a:pt x="9" y="19"/>
                    <a:pt x="9" y="20"/>
                  </a:cubicBezTo>
                  <a:cubicBezTo>
                    <a:pt x="5" y="20"/>
                    <a:pt x="5" y="20"/>
                    <a:pt x="5" y="20"/>
                  </a:cubicBezTo>
                  <a:cubicBezTo>
                    <a:pt x="4" y="20"/>
                    <a:pt x="3" y="20"/>
                    <a:pt x="3" y="21"/>
                  </a:cubicBezTo>
                  <a:cubicBezTo>
                    <a:pt x="3" y="21"/>
                    <a:pt x="4" y="22"/>
                    <a:pt x="5" y="22"/>
                  </a:cubicBezTo>
                  <a:cubicBezTo>
                    <a:pt x="24" y="22"/>
                    <a:pt x="24" y="22"/>
                    <a:pt x="24" y="22"/>
                  </a:cubicBezTo>
                  <a:cubicBezTo>
                    <a:pt x="25" y="22"/>
                    <a:pt x="26" y="21"/>
                    <a:pt x="26" y="21"/>
                  </a:cubicBezTo>
                  <a:cubicBezTo>
                    <a:pt x="26" y="20"/>
                    <a:pt x="25" y="20"/>
                    <a:pt x="24" y="20"/>
                  </a:cubicBezTo>
                  <a:cubicBezTo>
                    <a:pt x="21" y="20"/>
                    <a:pt x="21" y="20"/>
                    <a:pt x="21" y="20"/>
                  </a:cubicBezTo>
                  <a:cubicBezTo>
                    <a:pt x="20" y="19"/>
                    <a:pt x="20" y="19"/>
                    <a:pt x="19" y="19"/>
                  </a:cubicBezTo>
                  <a:cubicBezTo>
                    <a:pt x="27" y="19"/>
                    <a:pt x="27" y="19"/>
                    <a:pt x="27" y="19"/>
                  </a:cubicBezTo>
                  <a:cubicBezTo>
                    <a:pt x="28" y="19"/>
                    <a:pt x="29" y="18"/>
                    <a:pt x="29" y="16"/>
                  </a:cubicBezTo>
                  <a:cubicBezTo>
                    <a:pt x="29" y="3"/>
                    <a:pt x="29" y="3"/>
                    <a:pt x="29" y="3"/>
                  </a:cubicBezTo>
                  <a:cubicBezTo>
                    <a:pt x="29" y="1"/>
                    <a:pt x="28" y="0"/>
                    <a:pt x="27" y="0"/>
                  </a:cubicBezTo>
                  <a:close/>
                  <a:moveTo>
                    <a:pt x="28" y="16"/>
                  </a:moveTo>
                  <a:cubicBezTo>
                    <a:pt x="28" y="17"/>
                    <a:pt x="27" y="17"/>
                    <a:pt x="27" y="17"/>
                  </a:cubicBezTo>
                  <a:cubicBezTo>
                    <a:pt x="3" y="17"/>
                    <a:pt x="3" y="17"/>
                    <a:pt x="3" y="17"/>
                  </a:cubicBezTo>
                  <a:cubicBezTo>
                    <a:pt x="2" y="17"/>
                    <a:pt x="2" y="17"/>
                    <a:pt x="2" y="16"/>
                  </a:cubicBezTo>
                  <a:cubicBezTo>
                    <a:pt x="2" y="3"/>
                    <a:pt x="2" y="3"/>
                    <a:pt x="2" y="3"/>
                  </a:cubicBezTo>
                  <a:cubicBezTo>
                    <a:pt x="2" y="2"/>
                    <a:pt x="2" y="2"/>
                    <a:pt x="3" y="2"/>
                  </a:cubicBezTo>
                  <a:cubicBezTo>
                    <a:pt x="27" y="2"/>
                    <a:pt x="27" y="2"/>
                    <a:pt x="27" y="2"/>
                  </a:cubicBezTo>
                  <a:cubicBezTo>
                    <a:pt x="27" y="2"/>
                    <a:pt x="28" y="2"/>
                    <a:pt x="28" y="3"/>
                  </a:cubicBezTo>
                  <a:lnTo>
                    <a:pt x="28"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88" name="Freeform 22"/>
            <p:cNvSpPr>
              <a:spLocks noEditPoints="1"/>
            </p:cNvSpPr>
            <p:nvPr/>
          </p:nvSpPr>
          <p:spPr bwMode="auto">
            <a:xfrm>
              <a:off x="3917" y="2241"/>
              <a:ext cx="25" cy="27"/>
            </a:xfrm>
            <a:custGeom>
              <a:avLst/>
              <a:gdLst>
                <a:gd name="T0" fmla="*/ 10 w 10"/>
                <a:gd name="T1" fmla="*/ 6 h 10"/>
                <a:gd name="T2" fmla="*/ 10 w 10"/>
                <a:gd name="T3" fmla="*/ 4 h 10"/>
                <a:gd name="T4" fmla="*/ 9 w 10"/>
                <a:gd name="T5" fmla="*/ 4 h 10"/>
                <a:gd name="T6" fmla="*/ 8 w 10"/>
                <a:gd name="T7" fmla="*/ 3 h 10"/>
                <a:gd name="T8" fmla="*/ 9 w 10"/>
                <a:gd name="T9" fmla="*/ 2 h 10"/>
                <a:gd name="T10" fmla="*/ 8 w 10"/>
                <a:gd name="T11" fmla="*/ 1 h 10"/>
                <a:gd name="T12" fmla="*/ 8 w 10"/>
                <a:gd name="T13" fmla="*/ 2 h 10"/>
                <a:gd name="T14" fmla="*/ 6 w 10"/>
                <a:gd name="T15" fmla="*/ 1 h 10"/>
                <a:gd name="T16" fmla="*/ 6 w 10"/>
                <a:gd name="T17" fmla="*/ 0 h 10"/>
                <a:gd name="T18" fmla="*/ 4 w 10"/>
                <a:gd name="T19" fmla="*/ 0 h 10"/>
                <a:gd name="T20" fmla="*/ 4 w 10"/>
                <a:gd name="T21" fmla="*/ 1 h 10"/>
                <a:gd name="T22" fmla="*/ 3 w 10"/>
                <a:gd name="T23" fmla="*/ 2 h 10"/>
                <a:gd name="T24" fmla="*/ 2 w 10"/>
                <a:gd name="T25" fmla="*/ 1 h 10"/>
                <a:gd name="T26" fmla="*/ 1 w 10"/>
                <a:gd name="T27" fmla="*/ 2 h 10"/>
                <a:gd name="T28" fmla="*/ 2 w 10"/>
                <a:gd name="T29" fmla="*/ 3 h 10"/>
                <a:gd name="T30" fmla="*/ 1 w 10"/>
                <a:gd name="T31" fmla="*/ 4 h 10"/>
                <a:gd name="T32" fmla="*/ 0 w 10"/>
                <a:gd name="T33" fmla="*/ 4 h 10"/>
                <a:gd name="T34" fmla="*/ 0 w 10"/>
                <a:gd name="T35" fmla="*/ 6 h 10"/>
                <a:gd name="T36" fmla="*/ 1 w 10"/>
                <a:gd name="T37" fmla="*/ 6 h 10"/>
                <a:gd name="T38" fmla="*/ 2 w 10"/>
                <a:gd name="T39" fmla="*/ 8 h 10"/>
                <a:gd name="T40" fmla="*/ 1 w 10"/>
                <a:gd name="T41" fmla="*/ 8 h 10"/>
                <a:gd name="T42" fmla="*/ 2 w 10"/>
                <a:gd name="T43" fmla="*/ 9 h 10"/>
                <a:gd name="T44" fmla="*/ 3 w 10"/>
                <a:gd name="T45" fmla="*/ 8 h 10"/>
                <a:gd name="T46" fmla="*/ 4 w 10"/>
                <a:gd name="T47" fmla="*/ 9 h 10"/>
                <a:gd name="T48" fmla="*/ 4 w 10"/>
                <a:gd name="T49" fmla="*/ 10 h 10"/>
                <a:gd name="T50" fmla="*/ 6 w 10"/>
                <a:gd name="T51" fmla="*/ 10 h 10"/>
                <a:gd name="T52" fmla="*/ 6 w 10"/>
                <a:gd name="T53" fmla="*/ 9 h 10"/>
                <a:gd name="T54" fmla="*/ 8 w 10"/>
                <a:gd name="T55" fmla="*/ 8 h 10"/>
                <a:gd name="T56" fmla="*/ 8 w 10"/>
                <a:gd name="T57" fmla="*/ 9 h 10"/>
                <a:gd name="T58" fmla="*/ 9 w 10"/>
                <a:gd name="T59" fmla="*/ 8 h 10"/>
                <a:gd name="T60" fmla="*/ 8 w 10"/>
                <a:gd name="T61" fmla="*/ 8 h 10"/>
                <a:gd name="T62" fmla="*/ 9 w 10"/>
                <a:gd name="T63" fmla="*/ 6 h 10"/>
                <a:gd name="T64" fmla="*/ 10 w 10"/>
                <a:gd name="T65" fmla="*/ 6 h 10"/>
                <a:gd name="T66" fmla="*/ 8 w 10"/>
                <a:gd name="T67" fmla="*/ 5 h 10"/>
                <a:gd name="T68" fmla="*/ 5 w 10"/>
                <a:gd name="T69" fmla="*/ 8 h 10"/>
                <a:gd name="T70" fmla="*/ 2 w 10"/>
                <a:gd name="T71" fmla="*/ 5 h 10"/>
                <a:gd name="T72" fmla="*/ 5 w 10"/>
                <a:gd name="T73" fmla="*/ 2 h 10"/>
                <a:gd name="T74" fmla="*/ 8 w 10"/>
                <a:gd name="T75"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 h="10">
                  <a:moveTo>
                    <a:pt x="10" y="6"/>
                  </a:moveTo>
                  <a:cubicBezTo>
                    <a:pt x="10" y="4"/>
                    <a:pt x="10" y="4"/>
                    <a:pt x="10" y="4"/>
                  </a:cubicBezTo>
                  <a:cubicBezTo>
                    <a:pt x="9" y="4"/>
                    <a:pt x="9" y="4"/>
                    <a:pt x="9" y="4"/>
                  </a:cubicBezTo>
                  <a:cubicBezTo>
                    <a:pt x="9" y="4"/>
                    <a:pt x="9" y="3"/>
                    <a:pt x="8" y="3"/>
                  </a:cubicBezTo>
                  <a:cubicBezTo>
                    <a:pt x="9" y="2"/>
                    <a:pt x="9" y="2"/>
                    <a:pt x="9" y="2"/>
                  </a:cubicBezTo>
                  <a:cubicBezTo>
                    <a:pt x="8" y="1"/>
                    <a:pt x="8" y="1"/>
                    <a:pt x="8" y="1"/>
                  </a:cubicBezTo>
                  <a:cubicBezTo>
                    <a:pt x="8" y="2"/>
                    <a:pt x="8" y="2"/>
                    <a:pt x="8" y="2"/>
                  </a:cubicBezTo>
                  <a:cubicBezTo>
                    <a:pt x="7" y="1"/>
                    <a:pt x="6" y="1"/>
                    <a:pt x="6" y="1"/>
                  </a:cubicBezTo>
                  <a:cubicBezTo>
                    <a:pt x="6" y="0"/>
                    <a:pt x="6" y="0"/>
                    <a:pt x="6" y="0"/>
                  </a:cubicBezTo>
                  <a:cubicBezTo>
                    <a:pt x="4" y="0"/>
                    <a:pt x="4" y="0"/>
                    <a:pt x="4" y="0"/>
                  </a:cubicBezTo>
                  <a:cubicBezTo>
                    <a:pt x="4" y="1"/>
                    <a:pt x="4" y="1"/>
                    <a:pt x="4" y="1"/>
                  </a:cubicBezTo>
                  <a:cubicBezTo>
                    <a:pt x="4" y="1"/>
                    <a:pt x="3" y="1"/>
                    <a:pt x="3" y="2"/>
                  </a:cubicBezTo>
                  <a:cubicBezTo>
                    <a:pt x="2" y="1"/>
                    <a:pt x="2" y="1"/>
                    <a:pt x="2" y="1"/>
                  </a:cubicBezTo>
                  <a:cubicBezTo>
                    <a:pt x="1" y="2"/>
                    <a:pt x="1" y="2"/>
                    <a:pt x="1" y="2"/>
                  </a:cubicBezTo>
                  <a:cubicBezTo>
                    <a:pt x="2" y="3"/>
                    <a:pt x="2" y="3"/>
                    <a:pt x="2" y="3"/>
                  </a:cubicBezTo>
                  <a:cubicBezTo>
                    <a:pt x="1" y="3"/>
                    <a:pt x="1" y="4"/>
                    <a:pt x="1" y="4"/>
                  </a:cubicBezTo>
                  <a:cubicBezTo>
                    <a:pt x="0" y="4"/>
                    <a:pt x="0" y="4"/>
                    <a:pt x="0" y="4"/>
                  </a:cubicBezTo>
                  <a:cubicBezTo>
                    <a:pt x="0" y="6"/>
                    <a:pt x="0" y="6"/>
                    <a:pt x="0" y="6"/>
                  </a:cubicBezTo>
                  <a:cubicBezTo>
                    <a:pt x="1" y="6"/>
                    <a:pt x="1" y="6"/>
                    <a:pt x="1" y="6"/>
                  </a:cubicBezTo>
                  <a:cubicBezTo>
                    <a:pt x="1" y="6"/>
                    <a:pt x="1" y="7"/>
                    <a:pt x="2" y="8"/>
                  </a:cubicBezTo>
                  <a:cubicBezTo>
                    <a:pt x="1" y="8"/>
                    <a:pt x="1" y="8"/>
                    <a:pt x="1" y="8"/>
                  </a:cubicBezTo>
                  <a:cubicBezTo>
                    <a:pt x="2" y="9"/>
                    <a:pt x="2" y="9"/>
                    <a:pt x="2" y="9"/>
                  </a:cubicBezTo>
                  <a:cubicBezTo>
                    <a:pt x="3" y="8"/>
                    <a:pt x="3" y="8"/>
                    <a:pt x="3" y="8"/>
                  </a:cubicBezTo>
                  <a:cubicBezTo>
                    <a:pt x="3" y="9"/>
                    <a:pt x="4" y="9"/>
                    <a:pt x="4" y="9"/>
                  </a:cubicBezTo>
                  <a:cubicBezTo>
                    <a:pt x="4" y="10"/>
                    <a:pt x="4" y="10"/>
                    <a:pt x="4" y="10"/>
                  </a:cubicBezTo>
                  <a:cubicBezTo>
                    <a:pt x="6" y="10"/>
                    <a:pt x="6" y="10"/>
                    <a:pt x="6" y="10"/>
                  </a:cubicBezTo>
                  <a:cubicBezTo>
                    <a:pt x="6" y="9"/>
                    <a:pt x="6" y="9"/>
                    <a:pt x="6" y="9"/>
                  </a:cubicBezTo>
                  <a:cubicBezTo>
                    <a:pt x="6" y="9"/>
                    <a:pt x="7" y="9"/>
                    <a:pt x="8" y="8"/>
                  </a:cubicBezTo>
                  <a:cubicBezTo>
                    <a:pt x="8" y="9"/>
                    <a:pt x="8" y="9"/>
                    <a:pt x="8" y="9"/>
                  </a:cubicBezTo>
                  <a:cubicBezTo>
                    <a:pt x="9" y="8"/>
                    <a:pt x="9" y="8"/>
                    <a:pt x="9" y="8"/>
                  </a:cubicBezTo>
                  <a:cubicBezTo>
                    <a:pt x="8" y="8"/>
                    <a:pt x="8" y="8"/>
                    <a:pt x="8" y="8"/>
                  </a:cubicBezTo>
                  <a:cubicBezTo>
                    <a:pt x="9" y="7"/>
                    <a:pt x="9" y="6"/>
                    <a:pt x="9" y="6"/>
                  </a:cubicBezTo>
                  <a:lnTo>
                    <a:pt x="10" y="6"/>
                  </a:lnTo>
                  <a:close/>
                  <a:moveTo>
                    <a:pt x="8" y="5"/>
                  </a:moveTo>
                  <a:cubicBezTo>
                    <a:pt x="8" y="7"/>
                    <a:pt x="7" y="8"/>
                    <a:pt x="5" y="8"/>
                  </a:cubicBezTo>
                  <a:cubicBezTo>
                    <a:pt x="3" y="8"/>
                    <a:pt x="2" y="7"/>
                    <a:pt x="2" y="5"/>
                  </a:cubicBezTo>
                  <a:cubicBezTo>
                    <a:pt x="2" y="3"/>
                    <a:pt x="3" y="2"/>
                    <a:pt x="5" y="2"/>
                  </a:cubicBezTo>
                  <a:cubicBezTo>
                    <a:pt x="7" y="2"/>
                    <a:pt x="8" y="3"/>
                    <a:pt x="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89" name="Freeform 23"/>
            <p:cNvSpPr>
              <a:spLocks noEditPoints="1"/>
            </p:cNvSpPr>
            <p:nvPr/>
          </p:nvSpPr>
          <p:spPr bwMode="auto">
            <a:xfrm>
              <a:off x="3942" y="2252"/>
              <a:ext cx="13" cy="13"/>
            </a:xfrm>
            <a:custGeom>
              <a:avLst/>
              <a:gdLst>
                <a:gd name="T0" fmla="*/ 5 w 5"/>
                <a:gd name="T1" fmla="*/ 3 h 5"/>
                <a:gd name="T2" fmla="*/ 5 w 5"/>
                <a:gd name="T3" fmla="*/ 2 h 5"/>
                <a:gd name="T4" fmla="*/ 5 w 5"/>
                <a:gd name="T5" fmla="*/ 2 h 5"/>
                <a:gd name="T6" fmla="*/ 4 w 5"/>
                <a:gd name="T7" fmla="*/ 1 h 5"/>
                <a:gd name="T8" fmla="*/ 5 w 5"/>
                <a:gd name="T9" fmla="*/ 1 h 5"/>
                <a:gd name="T10" fmla="*/ 4 w 5"/>
                <a:gd name="T11" fmla="*/ 1 h 5"/>
                <a:gd name="T12" fmla="*/ 4 w 5"/>
                <a:gd name="T13" fmla="*/ 1 h 5"/>
                <a:gd name="T14" fmla="*/ 3 w 5"/>
                <a:gd name="T15" fmla="*/ 1 h 5"/>
                <a:gd name="T16" fmla="*/ 3 w 5"/>
                <a:gd name="T17" fmla="*/ 0 h 5"/>
                <a:gd name="T18" fmla="*/ 2 w 5"/>
                <a:gd name="T19" fmla="*/ 0 h 5"/>
                <a:gd name="T20" fmla="*/ 2 w 5"/>
                <a:gd name="T21" fmla="*/ 1 h 5"/>
                <a:gd name="T22" fmla="*/ 1 w 5"/>
                <a:gd name="T23" fmla="*/ 1 h 5"/>
                <a:gd name="T24" fmla="*/ 1 w 5"/>
                <a:gd name="T25" fmla="*/ 1 h 5"/>
                <a:gd name="T26" fmla="*/ 1 w 5"/>
                <a:gd name="T27" fmla="*/ 1 h 5"/>
                <a:gd name="T28" fmla="*/ 1 w 5"/>
                <a:gd name="T29" fmla="*/ 1 h 5"/>
                <a:gd name="T30" fmla="*/ 1 w 5"/>
                <a:gd name="T31" fmla="*/ 2 h 5"/>
                <a:gd name="T32" fmla="*/ 0 w 5"/>
                <a:gd name="T33" fmla="*/ 2 h 5"/>
                <a:gd name="T34" fmla="*/ 0 w 5"/>
                <a:gd name="T35" fmla="*/ 3 h 5"/>
                <a:gd name="T36" fmla="*/ 1 w 5"/>
                <a:gd name="T37" fmla="*/ 3 h 5"/>
                <a:gd name="T38" fmla="*/ 1 w 5"/>
                <a:gd name="T39" fmla="*/ 4 h 5"/>
                <a:gd name="T40" fmla="*/ 1 w 5"/>
                <a:gd name="T41" fmla="*/ 4 h 5"/>
                <a:gd name="T42" fmla="*/ 1 w 5"/>
                <a:gd name="T43" fmla="*/ 5 h 5"/>
                <a:gd name="T44" fmla="*/ 1 w 5"/>
                <a:gd name="T45" fmla="*/ 4 h 5"/>
                <a:gd name="T46" fmla="*/ 2 w 5"/>
                <a:gd name="T47" fmla="*/ 5 h 5"/>
                <a:gd name="T48" fmla="*/ 2 w 5"/>
                <a:gd name="T49" fmla="*/ 5 h 5"/>
                <a:gd name="T50" fmla="*/ 3 w 5"/>
                <a:gd name="T51" fmla="*/ 5 h 5"/>
                <a:gd name="T52" fmla="*/ 3 w 5"/>
                <a:gd name="T53" fmla="*/ 5 h 5"/>
                <a:gd name="T54" fmla="*/ 4 w 5"/>
                <a:gd name="T55" fmla="*/ 4 h 5"/>
                <a:gd name="T56" fmla="*/ 4 w 5"/>
                <a:gd name="T57" fmla="*/ 5 h 5"/>
                <a:gd name="T58" fmla="*/ 5 w 5"/>
                <a:gd name="T59" fmla="*/ 4 h 5"/>
                <a:gd name="T60" fmla="*/ 4 w 5"/>
                <a:gd name="T61" fmla="*/ 4 h 5"/>
                <a:gd name="T62" fmla="*/ 5 w 5"/>
                <a:gd name="T63" fmla="*/ 3 h 5"/>
                <a:gd name="T64" fmla="*/ 4 w 5"/>
                <a:gd name="T65" fmla="*/ 3 h 5"/>
                <a:gd name="T66" fmla="*/ 3 w 5"/>
                <a:gd name="T67" fmla="*/ 4 h 5"/>
                <a:gd name="T68" fmla="*/ 1 w 5"/>
                <a:gd name="T69" fmla="*/ 3 h 5"/>
                <a:gd name="T70" fmla="*/ 3 w 5"/>
                <a:gd name="T71" fmla="*/ 1 h 5"/>
                <a:gd name="T72" fmla="*/ 4 w 5"/>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 h="5">
                  <a:moveTo>
                    <a:pt x="5" y="3"/>
                  </a:moveTo>
                  <a:cubicBezTo>
                    <a:pt x="5" y="2"/>
                    <a:pt x="5" y="2"/>
                    <a:pt x="5" y="2"/>
                  </a:cubicBezTo>
                  <a:cubicBezTo>
                    <a:pt x="5" y="2"/>
                    <a:pt x="5" y="2"/>
                    <a:pt x="5" y="2"/>
                  </a:cubicBezTo>
                  <a:cubicBezTo>
                    <a:pt x="5" y="2"/>
                    <a:pt x="4" y="2"/>
                    <a:pt x="4" y="1"/>
                  </a:cubicBezTo>
                  <a:cubicBezTo>
                    <a:pt x="5" y="1"/>
                    <a:pt x="5" y="1"/>
                    <a:pt x="5" y="1"/>
                  </a:cubicBezTo>
                  <a:cubicBezTo>
                    <a:pt x="4" y="1"/>
                    <a:pt x="4" y="1"/>
                    <a:pt x="4" y="1"/>
                  </a:cubicBezTo>
                  <a:cubicBezTo>
                    <a:pt x="4" y="1"/>
                    <a:pt x="4" y="1"/>
                    <a:pt x="4" y="1"/>
                  </a:cubicBezTo>
                  <a:cubicBezTo>
                    <a:pt x="4" y="1"/>
                    <a:pt x="3" y="1"/>
                    <a:pt x="3" y="1"/>
                  </a:cubicBezTo>
                  <a:cubicBezTo>
                    <a:pt x="3" y="0"/>
                    <a:pt x="3" y="0"/>
                    <a:pt x="3" y="0"/>
                  </a:cubicBezTo>
                  <a:cubicBezTo>
                    <a:pt x="2" y="0"/>
                    <a:pt x="2" y="0"/>
                    <a:pt x="2" y="0"/>
                  </a:cubicBezTo>
                  <a:cubicBezTo>
                    <a:pt x="2" y="1"/>
                    <a:pt x="2" y="1"/>
                    <a:pt x="2" y="1"/>
                  </a:cubicBezTo>
                  <a:cubicBezTo>
                    <a:pt x="2" y="1"/>
                    <a:pt x="2" y="1"/>
                    <a:pt x="1" y="1"/>
                  </a:cubicBezTo>
                  <a:cubicBezTo>
                    <a:pt x="1" y="1"/>
                    <a:pt x="1" y="1"/>
                    <a:pt x="1" y="1"/>
                  </a:cubicBezTo>
                  <a:cubicBezTo>
                    <a:pt x="1" y="1"/>
                    <a:pt x="1" y="1"/>
                    <a:pt x="1" y="1"/>
                  </a:cubicBezTo>
                  <a:cubicBezTo>
                    <a:pt x="1" y="1"/>
                    <a:pt x="1" y="1"/>
                    <a:pt x="1" y="1"/>
                  </a:cubicBezTo>
                  <a:cubicBezTo>
                    <a:pt x="1" y="2"/>
                    <a:pt x="1" y="2"/>
                    <a:pt x="1" y="2"/>
                  </a:cubicBezTo>
                  <a:cubicBezTo>
                    <a:pt x="0" y="2"/>
                    <a:pt x="0" y="2"/>
                    <a:pt x="0" y="2"/>
                  </a:cubicBezTo>
                  <a:cubicBezTo>
                    <a:pt x="0" y="3"/>
                    <a:pt x="0" y="3"/>
                    <a:pt x="0" y="3"/>
                  </a:cubicBezTo>
                  <a:cubicBezTo>
                    <a:pt x="1" y="3"/>
                    <a:pt x="1" y="3"/>
                    <a:pt x="1" y="3"/>
                  </a:cubicBezTo>
                  <a:cubicBezTo>
                    <a:pt x="1" y="3"/>
                    <a:pt x="1" y="4"/>
                    <a:pt x="1" y="4"/>
                  </a:cubicBezTo>
                  <a:cubicBezTo>
                    <a:pt x="1" y="4"/>
                    <a:pt x="1" y="4"/>
                    <a:pt x="1" y="4"/>
                  </a:cubicBezTo>
                  <a:cubicBezTo>
                    <a:pt x="1" y="5"/>
                    <a:pt x="1" y="5"/>
                    <a:pt x="1" y="5"/>
                  </a:cubicBezTo>
                  <a:cubicBezTo>
                    <a:pt x="1" y="4"/>
                    <a:pt x="1" y="4"/>
                    <a:pt x="1" y="4"/>
                  </a:cubicBezTo>
                  <a:cubicBezTo>
                    <a:pt x="2" y="4"/>
                    <a:pt x="2" y="5"/>
                    <a:pt x="2" y="5"/>
                  </a:cubicBezTo>
                  <a:cubicBezTo>
                    <a:pt x="2" y="5"/>
                    <a:pt x="2" y="5"/>
                    <a:pt x="2" y="5"/>
                  </a:cubicBezTo>
                  <a:cubicBezTo>
                    <a:pt x="3" y="5"/>
                    <a:pt x="3" y="5"/>
                    <a:pt x="3" y="5"/>
                  </a:cubicBezTo>
                  <a:cubicBezTo>
                    <a:pt x="3" y="5"/>
                    <a:pt x="3" y="5"/>
                    <a:pt x="3" y="5"/>
                  </a:cubicBezTo>
                  <a:cubicBezTo>
                    <a:pt x="3" y="5"/>
                    <a:pt x="4" y="4"/>
                    <a:pt x="4" y="4"/>
                  </a:cubicBezTo>
                  <a:cubicBezTo>
                    <a:pt x="4" y="5"/>
                    <a:pt x="4" y="5"/>
                    <a:pt x="4" y="5"/>
                  </a:cubicBezTo>
                  <a:cubicBezTo>
                    <a:pt x="5" y="4"/>
                    <a:pt x="5" y="4"/>
                    <a:pt x="5" y="4"/>
                  </a:cubicBezTo>
                  <a:cubicBezTo>
                    <a:pt x="4" y="4"/>
                    <a:pt x="4" y="4"/>
                    <a:pt x="4" y="4"/>
                  </a:cubicBezTo>
                  <a:cubicBezTo>
                    <a:pt x="4" y="4"/>
                    <a:pt x="5" y="3"/>
                    <a:pt x="5" y="3"/>
                  </a:cubicBezTo>
                  <a:close/>
                  <a:moveTo>
                    <a:pt x="4" y="3"/>
                  </a:moveTo>
                  <a:cubicBezTo>
                    <a:pt x="4" y="3"/>
                    <a:pt x="3" y="4"/>
                    <a:pt x="3" y="4"/>
                  </a:cubicBezTo>
                  <a:cubicBezTo>
                    <a:pt x="2" y="4"/>
                    <a:pt x="1" y="3"/>
                    <a:pt x="1" y="3"/>
                  </a:cubicBezTo>
                  <a:cubicBezTo>
                    <a:pt x="1" y="2"/>
                    <a:pt x="2" y="1"/>
                    <a:pt x="3" y="1"/>
                  </a:cubicBezTo>
                  <a:cubicBezTo>
                    <a:pt x="3" y="1"/>
                    <a:pt x="4" y="2"/>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90" name="Freeform 24"/>
            <p:cNvSpPr>
              <a:spLocks noEditPoints="1"/>
            </p:cNvSpPr>
            <p:nvPr/>
          </p:nvSpPr>
          <p:spPr bwMode="auto">
            <a:xfrm>
              <a:off x="3937" y="2233"/>
              <a:ext cx="18" cy="19"/>
            </a:xfrm>
            <a:custGeom>
              <a:avLst/>
              <a:gdLst>
                <a:gd name="T0" fmla="*/ 7 w 7"/>
                <a:gd name="T1" fmla="*/ 4 h 7"/>
                <a:gd name="T2" fmla="*/ 7 w 7"/>
                <a:gd name="T3" fmla="*/ 3 h 7"/>
                <a:gd name="T4" fmla="*/ 6 w 7"/>
                <a:gd name="T5" fmla="*/ 3 h 7"/>
                <a:gd name="T6" fmla="*/ 6 w 7"/>
                <a:gd name="T7" fmla="*/ 2 h 7"/>
                <a:gd name="T8" fmla="*/ 6 w 7"/>
                <a:gd name="T9" fmla="*/ 1 h 7"/>
                <a:gd name="T10" fmla="*/ 6 w 7"/>
                <a:gd name="T11" fmla="*/ 1 h 7"/>
                <a:gd name="T12" fmla="*/ 5 w 7"/>
                <a:gd name="T13" fmla="*/ 1 h 7"/>
                <a:gd name="T14" fmla="*/ 4 w 7"/>
                <a:gd name="T15" fmla="*/ 1 h 7"/>
                <a:gd name="T16" fmla="*/ 4 w 7"/>
                <a:gd name="T17" fmla="*/ 0 h 7"/>
                <a:gd name="T18" fmla="*/ 3 w 7"/>
                <a:gd name="T19" fmla="*/ 0 h 7"/>
                <a:gd name="T20" fmla="*/ 3 w 7"/>
                <a:gd name="T21" fmla="*/ 1 h 7"/>
                <a:gd name="T22" fmla="*/ 2 w 7"/>
                <a:gd name="T23" fmla="*/ 1 h 7"/>
                <a:gd name="T24" fmla="*/ 2 w 7"/>
                <a:gd name="T25" fmla="*/ 1 h 7"/>
                <a:gd name="T26" fmla="*/ 1 w 7"/>
                <a:gd name="T27" fmla="*/ 1 h 7"/>
                <a:gd name="T28" fmla="*/ 2 w 7"/>
                <a:gd name="T29" fmla="*/ 2 h 7"/>
                <a:gd name="T30" fmla="*/ 1 w 7"/>
                <a:gd name="T31" fmla="*/ 3 h 7"/>
                <a:gd name="T32" fmla="*/ 0 w 7"/>
                <a:gd name="T33" fmla="*/ 3 h 7"/>
                <a:gd name="T34" fmla="*/ 0 w 7"/>
                <a:gd name="T35" fmla="*/ 4 h 7"/>
                <a:gd name="T36" fmla="*/ 1 w 7"/>
                <a:gd name="T37" fmla="*/ 4 h 7"/>
                <a:gd name="T38" fmla="*/ 2 w 7"/>
                <a:gd name="T39" fmla="*/ 5 h 7"/>
                <a:gd name="T40" fmla="*/ 1 w 7"/>
                <a:gd name="T41" fmla="*/ 5 h 7"/>
                <a:gd name="T42" fmla="*/ 2 w 7"/>
                <a:gd name="T43" fmla="*/ 6 h 7"/>
                <a:gd name="T44" fmla="*/ 2 w 7"/>
                <a:gd name="T45" fmla="*/ 5 h 7"/>
                <a:gd name="T46" fmla="*/ 3 w 7"/>
                <a:gd name="T47" fmla="*/ 6 h 7"/>
                <a:gd name="T48" fmla="*/ 3 w 7"/>
                <a:gd name="T49" fmla="*/ 7 h 7"/>
                <a:gd name="T50" fmla="*/ 4 w 7"/>
                <a:gd name="T51" fmla="*/ 7 h 7"/>
                <a:gd name="T52" fmla="*/ 4 w 7"/>
                <a:gd name="T53" fmla="*/ 6 h 7"/>
                <a:gd name="T54" fmla="*/ 5 w 7"/>
                <a:gd name="T55" fmla="*/ 5 h 7"/>
                <a:gd name="T56" fmla="*/ 6 w 7"/>
                <a:gd name="T57" fmla="*/ 6 h 7"/>
                <a:gd name="T58" fmla="*/ 6 w 7"/>
                <a:gd name="T59" fmla="*/ 5 h 7"/>
                <a:gd name="T60" fmla="*/ 6 w 7"/>
                <a:gd name="T61" fmla="*/ 5 h 7"/>
                <a:gd name="T62" fmla="*/ 6 w 7"/>
                <a:gd name="T63" fmla="*/ 4 h 7"/>
                <a:gd name="T64" fmla="*/ 7 w 7"/>
                <a:gd name="T65" fmla="*/ 4 h 7"/>
                <a:gd name="T66" fmla="*/ 6 w 7"/>
                <a:gd name="T67" fmla="*/ 3 h 7"/>
                <a:gd name="T68" fmla="*/ 4 w 7"/>
                <a:gd name="T69" fmla="*/ 5 h 7"/>
                <a:gd name="T70" fmla="*/ 2 w 7"/>
                <a:gd name="T71" fmla="*/ 3 h 7"/>
                <a:gd name="T72" fmla="*/ 4 w 7"/>
                <a:gd name="T73" fmla="*/ 1 h 7"/>
                <a:gd name="T74" fmla="*/ 6 w 7"/>
                <a:gd name="T7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 h="7">
                  <a:moveTo>
                    <a:pt x="7" y="4"/>
                  </a:moveTo>
                  <a:cubicBezTo>
                    <a:pt x="7" y="3"/>
                    <a:pt x="7" y="3"/>
                    <a:pt x="7" y="3"/>
                  </a:cubicBezTo>
                  <a:cubicBezTo>
                    <a:pt x="6" y="3"/>
                    <a:pt x="6" y="3"/>
                    <a:pt x="6" y="3"/>
                  </a:cubicBezTo>
                  <a:cubicBezTo>
                    <a:pt x="6" y="2"/>
                    <a:pt x="6" y="2"/>
                    <a:pt x="6" y="2"/>
                  </a:cubicBezTo>
                  <a:cubicBezTo>
                    <a:pt x="6" y="1"/>
                    <a:pt x="6" y="1"/>
                    <a:pt x="6" y="1"/>
                  </a:cubicBezTo>
                  <a:cubicBezTo>
                    <a:pt x="6" y="1"/>
                    <a:pt x="6" y="1"/>
                    <a:pt x="6" y="1"/>
                  </a:cubicBezTo>
                  <a:cubicBezTo>
                    <a:pt x="5" y="1"/>
                    <a:pt x="5" y="1"/>
                    <a:pt x="5" y="1"/>
                  </a:cubicBezTo>
                  <a:cubicBezTo>
                    <a:pt x="5" y="1"/>
                    <a:pt x="5" y="1"/>
                    <a:pt x="4" y="1"/>
                  </a:cubicBezTo>
                  <a:cubicBezTo>
                    <a:pt x="4" y="0"/>
                    <a:pt x="4" y="0"/>
                    <a:pt x="4" y="0"/>
                  </a:cubicBezTo>
                  <a:cubicBezTo>
                    <a:pt x="3" y="0"/>
                    <a:pt x="3" y="0"/>
                    <a:pt x="3" y="0"/>
                  </a:cubicBezTo>
                  <a:cubicBezTo>
                    <a:pt x="3" y="1"/>
                    <a:pt x="3" y="1"/>
                    <a:pt x="3" y="1"/>
                  </a:cubicBezTo>
                  <a:cubicBezTo>
                    <a:pt x="3" y="1"/>
                    <a:pt x="2" y="1"/>
                    <a:pt x="2" y="1"/>
                  </a:cubicBezTo>
                  <a:cubicBezTo>
                    <a:pt x="2" y="1"/>
                    <a:pt x="2" y="1"/>
                    <a:pt x="2" y="1"/>
                  </a:cubicBezTo>
                  <a:cubicBezTo>
                    <a:pt x="1" y="1"/>
                    <a:pt x="1" y="1"/>
                    <a:pt x="1" y="1"/>
                  </a:cubicBezTo>
                  <a:cubicBezTo>
                    <a:pt x="2" y="2"/>
                    <a:pt x="2" y="2"/>
                    <a:pt x="2" y="2"/>
                  </a:cubicBezTo>
                  <a:cubicBezTo>
                    <a:pt x="1" y="2"/>
                    <a:pt x="1" y="2"/>
                    <a:pt x="1" y="3"/>
                  </a:cubicBezTo>
                  <a:cubicBezTo>
                    <a:pt x="0" y="3"/>
                    <a:pt x="0" y="3"/>
                    <a:pt x="0" y="3"/>
                  </a:cubicBezTo>
                  <a:cubicBezTo>
                    <a:pt x="0" y="4"/>
                    <a:pt x="0" y="4"/>
                    <a:pt x="0" y="4"/>
                  </a:cubicBezTo>
                  <a:cubicBezTo>
                    <a:pt x="1" y="4"/>
                    <a:pt x="1" y="4"/>
                    <a:pt x="1" y="4"/>
                  </a:cubicBezTo>
                  <a:cubicBezTo>
                    <a:pt x="1" y="4"/>
                    <a:pt x="1" y="5"/>
                    <a:pt x="2" y="5"/>
                  </a:cubicBezTo>
                  <a:cubicBezTo>
                    <a:pt x="1" y="5"/>
                    <a:pt x="1" y="5"/>
                    <a:pt x="1" y="5"/>
                  </a:cubicBezTo>
                  <a:cubicBezTo>
                    <a:pt x="2" y="6"/>
                    <a:pt x="2" y="6"/>
                    <a:pt x="2" y="6"/>
                  </a:cubicBezTo>
                  <a:cubicBezTo>
                    <a:pt x="2" y="5"/>
                    <a:pt x="2" y="5"/>
                    <a:pt x="2" y="5"/>
                  </a:cubicBezTo>
                  <a:cubicBezTo>
                    <a:pt x="2" y="6"/>
                    <a:pt x="3" y="6"/>
                    <a:pt x="3" y="6"/>
                  </a:cubicBezTo>
                  <a:cubicBezTo>
                    <a:pt x="3" y="7"/>
                    <a:pt x="3" y="7"/>
                    <a:pt x="3" y="7"/>
                  </a:cubicBezTo>
                  <a:cubicBezTo>
                    <a:pt x="4" y="7"/>
                    <a:pt x="4" y="7"/>
                    <a:pt x="4" y="7"/>
                  </a:cubicBezTo>
                  <a:cubicBezTo>
                    <a:pt x="4" y="6"/>
                    <a:pt x="4" y="6"/>
                    <a:pt x="4" y="6"/>
                  </a:cubicBezTo>
                  <a:cubicBezTo>
                    <a:pt x="5" y="6"/>
                    <a:pt x="5" y="6"/>
                    <a:pt x="5" y="5"/>
                  </a:cubicBezTo>
                  <a:cubicBezTo>
                    <a:pt x="6" y="6"/>
                    <a:pt x="6" y="6"/>
                    <a:pt x="6" y="6"/>
                  </a:cubicBezTo>
                  <a:cubicBezTo>
                    <a:pt x="6" y="5"/>
                    <a:pt x="6" y="5"/>
                    <a:pt x="6" y="5"/>
                  </a:cubicBezTo>
                  <a:cubicBezTo>
                    <a:pt x="6" y="5"/>
                    <a:pt x="6" y="5"/>
                    <a:pt x="6" y="5"/>
                  </a:cubicBezTo>
                  <a:cubicBezTo>
                    <a:pt x="6" y="5"/>
                    <a:pt x="6" y="4"/>
                    <a:pt x="6" y="4"/>
                  </a:cubicBezTo>
                  <a:lnTo>
                    <a:pt x="7" y="4"/>
                  </a:lnTo>
                  <a:close/>
                  <a:moveTo>
                    <a:pt x="6" y="3"/>
                  </a:moveTo>
                  <a:cubicBezTo>
                    <a:pt x="6" y="4"/>
                    <a:pt x="5" y="5"/>
                    <a:pt x="4" y="5"/>
                  </a:cubicBezTo>
                  <a:cubicBezTo>
                    <a:pt x="3" y="5"/>
                    <a:pt x="2" y="4"/>
                    <a:pt x="2" y="3"/>
                  </a:cubicBezTo>
                  <a:cubicBezTo>
                    <a:pt x="2" y="2"/>
                    <a:pt x="3" y="1"/>
                    <a:pt x="4" y="1"/>
                  </a:cubicBezTo>
                  <a:cubicBezTo>
                    <a:pt x="5" y="1"/>
                    <a:pt x="6" y="2"/>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91" name="组合 90"/>
          <p:cNvGrpSpPr/>
          <p:nvPr/>
        </p:nvGrpSpPr>
        <p:grpSpPr>
          <a:xfrm>
            <a:off x="5222543" y="4820231"/>
            <a:ext cx="2438687" cy="732476"/>
            <a:chOff x="5246304" y="4593021"/>
            <a:chExt cx="2438687" cy="732476"/>
          </a:xfrm>
        </p:grpSpPr>
        <p:sp>
          <p:nvSpPr>
            <p:cNvPr id="92" name="椭圆 91"/>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93" name="任意多边形 92"/>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94" name="组合 93"/>
          <p:cNvGrpSpPr/>
          <p:nvPr/>
        </p:nvGrpSpPr>
        <p:grpSpPr>
          <a:xfrm>
            <a:off x="3631310" y="5753681"/>
            <a:ext cx="2438687" cy="732476"/>
            <a:chOff x="5246304" y="4593021"/>
            <a:chExt cx="2438687" cy="732476"/>
          </a:xfrm>
        </p:grpSpPr>
        <p:sp>
          <p:nvSpPr>
            <p:cNvPr id="95" name="椭圆 94"/>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96" name="任意多边形 95"/>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97" name="文本框 96"/>
          <p:cNvSpPr txBox="1"/>
          <p:nvPr/>
        </p:nvSpPr>
        <p:spPr>
          <a:xfrm>
            <a:off x="3890563" y="1762503"/>
            <a:ext cx="2046981" cy="379656"/>
          </a:xfrm>
          <a:prstGeom prst="rect">
            <a:avLst/>
          </a:prstGeom>
          <a:noFill/>
        </p:spPr>
        <p:txBody>
          <a:bodyPr wrap="square" lIns="91440" tIns="45720" rIns="91440" bIns="45720" rtlCol="0">
            <a:spAutoFit/>
          </a:bodyPr>
          <a:lstStyle/>
          <a:p>
            <a:r>
              <a:rPr lang="zh-CN" altLang="en-US" sz="1867" dirty="0">
                <a:solidFill>
                  <a:srgbClr val="E87071"/>
                </a:solidFill>
                <a:latin typeface="时尚中黑简体" panose="01010104010101010101" pitchFamily="2" charset="-122"/>
                <a:ea typeface="时尚中黑简体" panose="01010104010101010101" pitchFamily="2" charset="-122"/>
              </a:rPr>
              <a:t>在此添加标题</a:t>
            </a:r>
          </a:p>
        </p:txBody>
      </p:sp>
      <p:sp>
        <p:nvSpPr>
          <p:cNvPr id="98" name="文本框 97"/>
          <p:cNvSpPr txBox="1"/>
          <p:nvPr/>
        </p:nvSpPr>
        <p:spPr>
          <a:xfrm>
            <a:off x="3548421" y="2232895"/>
            <a:ext cx="1915200" cy="830997"/>
          </a:xfrm>
          <a:prstGeom prst="rect">
            <a:avLst/>
          </a:prstGeom>
          <a:noFill/>
        </p:spPr>
        <p:txBody>
          <a:bodyPr wrap="square" lIns="91440" tIns="45720" rIns="91440" bIns="45720" rtlCol="0">
            <a:spAutoFit/>
          </a:bodyPr>
          <a:lstStyle/>
          <a:p>
            <a:pPr algn="just"/>
            <a:r>
              <a:rPr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替换你的文字替换你的文字替换你的文字</a:t>
            </a:r>
          </a:p>
          <a:p>
            <a:pPr algn="just"/>
            <a:endParaRPr lang="zh-CN" altLang="en-US" sz="1200" dirty="0">
              <a:solidFill>
                <a:prstClr val="black">
                  <a:lumMod val="65000"/>
                  <a:lumOff val="35000"/>
                </a:prstClr>
              </a:solidFill>
              <a:latin typeface="微软雅黑" panose="020B0503020204020204" pitchFamily="34" charset="-122"/>
              <a:ea typeface="微软雅黑" panose="020B0503020204020204" pitchFamily="34" charset="-122"/>
            </a:endParaRPr>
          </a:p>
          <a:p>
            <a:pPr algn="just"/>
            <a:endParaRPr lang="zh-CN" altLang="en-US" sz="1200" dirty="0">
              <a:solidFill>
                <a:prstClr val="black">
                  <a:lumMod val="65000"/>
                  <a:lumOff val="35000"/>
                </a:prstClr>
              </a:solidFill>
              <a:latin typeface="微软雅黑" panose="020B0503020204020204" pitchFamily="34" charset="-122"/>
              <a:ea typeface="微软雅黑" panose="020B0503020204020204" pitchFamily="34" charset="-122"/>
            </a:endParaRPr>
          </a:p>
        </p:txBody>
      </p:sp>
      <p:sp>
        <p:nvSpPr>
          <p:cNvPr id="101" name="文本框 100"/>
          <p:cNvSpPr txBox="1"/>
          <p:nvPr/>
        </p:nvSpPr>
        <p:spPr>
          <a:xfrm>
            <a:off x="5526324" y="806959"/>
            <a:ext cx="1785433" cy="379656"/>
          </a:xfrm>
          <a:prstGeom prst="rect">
            <a:avLst/>
          </a:prstGeom>
          <a:noFill/>
        </p:spPr>
        <p:txBody>
          <a:bodyPr wrap="square" lIns="91440" tIns="45720" rIns="91440" bIns="45720" rtlCol="0">
            <a:spAutoFit/>
          </a:bodyPr>
          <a:lstStyle/>
          <a:p>
            <a:r>
              <a:rPr lang="zh-CN" altLang="en-US" sz="1867" dirty="0">
                <a:solidFill>
                  <a:srgbClr val="663A77"/>
                </a:solidFill>
                <a:latin typeface="时尚中黑简体" panose="01010104010101010101" pitchFamily="2" charset="-122"/>
                <a:ea typeface="时尚中黑简体" panose="01010104010101010101" pitchFamily="2" charset="-122"/>
              </a:rPr>
              <a:t>在此添加标题</a:t>
            </a:r>
          </a:p>
        </p:txBody>
      </p:sp>
      <p:sp>
        <p:nvSpPr>
          <p:cNvPr id="102" name="文本框 101"/>
          <p:cNvSpPr txBox="1"/>
          <p:nvPr/>
        </p:nvSpPr>
        <p:spPr>
          <a:xfrm>
            <a:off x="5158028" y="1150489"/>
            <a:ext cx="1915200" cy="646331"/>
          </a:xfrm>
          <a:prstGeom prst="rect">
            <a:avLst/>
          </a:prstGeom>
          <a:noFill/>
        </p:spPr>
        <p:txBody>
          <a:bodyPr wrap="square" lIns="91440" tIns="45720" rIns="91440" bIns="45720" rtlCol="0">
            <a:spAutoFit/>
          </a:bodyPr>
          <a:lstStyle/>
          <a:p>
            <a:pPr algn="just"/>
            <a:r>
              <a:rPr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替换你的文字替换你的文字替换你的文字</a:t>
            </a:r>
          </a:p>
          <a:p>
            <a:pPr algn="just"/>
            <a:endParaRPr lang="zh-CN" altLang="en-US" sz="1200" dirty="0">
              <a:solidFill>
                <a:prstClr val="black">
                  <a:lumMod val="65000"/>
                  <a:lumOff val="35000"/>
                </a:prstClr>
              </a:solidFill>
              <a:latin typeface="微软雅黑" panose="020B0503020204020204" pitchFamily="34" charset="-122"/>
              <a:ea typeface="微软雅黑" panose="020B0503020204020204" pitchFamily="34" charset="-122"/>
            </a:endParaRPr>
          </a:p>
        </p:txBody>
      </p:sp>
      <p:sp>
        <p:nvSpPr>
          <p:cNvPr id="103" name="文本框 102"/>
          <p:cNvSpPr txBox="1"/>
          <p:nvPr/>
        </p:nvSpPr>
        <p:spPr>
          <a:xfrm>
            <a:off x="4615890" y="5568175"/>
            <a:ext cx="2353092" cy="338554"/>
          </a:xfrm>
          <a:prstGeom prst="rect">
            <a:avLst/>
          </a:prstGeom>
          <a:noFill/>
        </p:spPr>
        <p:txBody>
          <a:bodyPr wrap="square" lIns="91440" tIns="45720" rIns="91440" bIns="45720" rtlCol="0">
            <a:spAutoFit/>
          </a:bodyPr>
          <a:lstStyle/>
          <a:p>
            <a:r>
              <a:rPr lang="zh-CN" altLang="en-US" sz="1600" dirty="0">
                <a:solidFill>
                  <a:srgbClr val="FFB850"/>
                </a:solidFill>
                <a:latin typeface="时尚中黑简体" panose="01010104010101010101" pitchFamily="2" charset="-122"/>
                <a:ea typeface="时尚中黑简体" panose="01010104010101010101" pitchFamily="2" charset="-122"/>
              </a:rPr>
              <a:t>在此添加标题</a:t>
            </a:r>
          </a:p>
        </p:txBody>
      </p:sp>
      <p:sp>
        <p:nvSpPr>
          <p:cNvPr id="104" name="文本框 103"/>
          <p:cNvSpPr txBox="1"/>
          <p:nvPr/>
        </p:nvSpPr>
        <p:spPr>
          <a:xfrm>
            <a:off x="4258868" y="5854406"/>
            <a:ext cx="1915200" cy="830997"/>
          </a:xfrm>
          <a:prstGeom prst="rect">
            <a:avLst/>
          </a:prstGeom>
          <a:noFill/>
        </p:spPr>
        <p:txBody>
          <a:bodyPr wrap="square" lIns="91440" tIns="45720" rIns="91440" bIns="45720" rtlCol="0">
            <a:spAutoFit/>
          </a:bodyPr>
          <a:lstStyle/>
          <a:p>
            <a:pPr algn="just"/>
            <a:r>
              <a:rPr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替换你的文字替换你的文字替换你的文字</a:t>
            </a:r>
          </a:p>
          <a:p>
            <a:pPr algn="just"/>
            <a:endParaRPr lang="zh-CN" altLang="en-US" sz="1200" dirty="0">
              <a:solidFill>
                <a:prstClr val="black">
                  <a:lumMod val="65000"/>
                  <a:lumOff val="35000"/>
                </a:prstClr>
              </a:solidFill>
              <a:latin typeface="微软雅黑" panose="020B0503020204020204" pitchFamily="34" charset="-122"/>
              <a:ea typeface="微软雅黑" panose="020B0503020204020204" pitchFamily="34" charset="-122"/>
            </a:endParaRPr>
          </a:p>
          <a:p>
            <a:pPr algn="just"/>
            <a:endParaRPr lang="zh-CN" altLang="en-US" sz="1200" dirty="0">
              <a:solidFill>
                <a:prstClr val="black">
                  <a:lumMod val="65000"/>
                  <a:lumOff val="35000"/>
                </a:prstClr>
              </a:solidFill>
              <a:latin typeface="微软雅黑" panose="020B0503020204020204" pitchFamily="34" charset="-122"/>
              <a:ea typeface="微软雅黑" panose="020B0503020204020204" pitchFamily="34" charset="-122"/>
            </a:endParaRPr>
          </a:p>
        </p:txBody>
      </p:sp>
      <p:sp>
        <p:nvSpPr>
          <p:cNvPr id="105" name="文本框 104"/>
          <p:cNvSpPr txBox="1"/>
          <p:nvPr/>
        </p:nvSpPr>
        <p:spPr>
          <a:xfrm>
            <a:off x="6201038" y="4389108"/>
            <a:ext cx="2510580" cy="461665"/>
          </a:xfrm>
          <a:prstGeom prst="rect">
            <a:avLst/>
          </a:prstGeom>
          <a:noFill/>
        </p:spPr>
        <p:txBody>
          <a:bodyPr wrap="square" lIns="91440" tIns="45720" rIns="91440" bIns="45720" rtlCol="0">
            <a:spAutoFit/>
          </a:bodyPr>
          <a:lstStyle/>
          <a:p>
            <a:r>
              <a:rPr lang="zh-CN" altLang="en-US" sz="2400" dirty="0">
                <a:solidFill>
                  <a:srgbClr val="01ACBE"/>
                </a:solidFill>
                <a:latin typeface="时尚中黑简体" panose="01010104010101010101" pitchFamily="2" charset="-122"/>
                <a:ea typeface="时尚中黑简体" panose="01010104010101010101" pitchFamily="2" charset="-122"/>
              </a:rPr>
              <a:t>在此添加标题</a:t>
            </a:r>
          </a:p>
        </p:txBody>
      </p:sp>
      <p:sp>
        <p:nvSpPr>
          <p:cNvPr id="106" name="文本框 105"/>
          <p:cNvSpPr txBox="1"/>
          <p:nvPr/>
        </p:nvSpPr>
        <p:spPr>
          <a:xfrm>
            <a:off x="5844016" y="4914117"/>
            <a:ext cx="1915200" cy="830997"/>
          </a:xfrm>
          <a:prstGeom prst="rect">
            <a:avLst/>
          </a:prstGeom>
          <a:noFill/>
        </p:spPr>
        <p:txBody>
          <a:bodyPr wrap="square" lIns="91440" tIns="45720" rIns="91440" bIns="45720" rtlCol="0">
            <a:spAutoFit/>
          </a:bodyPr>
          <a:lstStyle/>
          <a:p>
            <a:pPr algn="just"/>
            <a:r>
              <a:rPr lang="zh-CN" altLang="en-US" sz="1200" dirty="0">
                <a:solidFill>
                  <a:prstClr val="black">
                    <a:lumMod val="65000"/>
                    <a:lumOff val="35000"/>
                  </a:prstClr>
                </a:solidFill>
                <a:latin typeface="微软雅黑" panose="020B0503020204020204" pitchFamily="34" charset="-122"/>
                <a:ea typeface="微软雅黑" panose="020B0503020204020204" pitchFamily="34" charset="-122"/>
              </a:rPr>
              <a:t>替换你的文字替换你的文字替换你的文字</a:t>
            </a:r>
          </a:p>
          <a:p>
            <a:pPr algn="just"/>
            <a:endParaRPr lang="zh-CN" altLang="en-US" sz="1200" dirty="0">
              <a:solidFill>
                <a:prstClr val="black">
                  <a:lumMod val="65000"/>
                  <a:lumOff val="35000"/>
                </a:prstClr>
              </a:solidFill>
              <a:latin typeface="微软雅黑" panose="020B0503020204020204" pitchFamily="34" charset="-122"/>
              <a:ea typeface="微软雅黑" panose="020B0503020204020204" pitchFamily="34" charset="-122"/>
            </a:endParaRPr>
          </a:p>
          <a:p>
            <a:pPr algn="just"/>
            <a:endParaRPr lang="zh-CN" altLang="en-US" sz="1200" dirty="0">
              <a:solidFill>
                <a:prstClr val="black">
                  <a:lumMod val="65000"/>
                  <a:lumOff val="35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86904816"/>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94"/>
                                        </p:tgtEl>
                                        <p:attrNameLst>
                                          <p:attrName>style.visibility</p:attrName>
                                        </p:attrNameLst>
                                      </p:cBhvr>
                                      <p:to>
                                        <p:strVal val="visible"/>
                                      </p:to>
                                    </p:set>
                                    <p:animEffect transition="in" filter="wipe(left)">
                                      <p:cBhvr>
                                        <p:cTn id="15" dur="500"/>
                                        <p:tgtEl>
                                          <p:spTgt spid="94"/>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103"/>
                                        </p:tgtEl>
                                        <p:attrNameLst>
                                          <p:attrName>style.visibility</p:attrName>
                                        </p:attrNameLst>
                                      </p:cBhvr>
                                      <p:to>
                                        <p:strVal val="visible"/>
                                      </p:to>
                                    </p:set>
                                    <p:animEffect transition="in" filter="wipe(down)">
                                      <p:cBhvr>
                                        <p:cTn id="20" dur="500"/>
                                        <p:tgtEl>
                                          <p:spTgt spid="103"/>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104"/>
                                        </p:tgtEl>
                                        <p:attrNameLst>
                                          <p:attrName>style.visibility</p:attrName>
                                        </p:attrNameLst>
                                      </p:cBhvr>
                                      <p:to>
                                        <p:strVal val="visible"/>
                                      </p:to>
                                    </p:set>
                                    <p:animEffect transition="in" filter="wipe(down)">
                                      <p:cBhvr>
                                        <p:cTn id="23" dur="500"/>
                                        <p:tgtEl>
                                          <p:spTgt spid="104"/>
                                        </p:tgtEl>
                                      </p:cBhvr>
                                    </p:animEffect>
                                  </p:childTnLst>
                                </p:cTn>
                              </p:par>
                              <p:par>
                                <p:cTn id="24" presetID="22" presetClass="entr" presetSubtype="4" fill="hold" nodeType="withEffect">
                                  <p:stCondLst>
                                    <p:cond delay="0"/>
                                  </p:stCondLst>
                                  <p:childTnLst>
                                    <p:set>
                                      <p:cBhvr>
                                        <p:cTn id="25" dur="1" fill="hold">
                                          <p:stCondLst>
                                            <p:cond delay="0"/>
                                          </p:stCondLst>
                                        </p:cTn>
                                        <p:tgtEl>
                                          <p:spTgt spid="86"/>
                                        </p:tgtEl>
                                        <p:attrNameLst>
                                          <p:attrName>style.visibility</p:attrName>
                                        </p:attrNameLst>
                                      </p:cBhvr>
                                      <p:to>
                                        <p:strVal val="visible"/>
                                      </p:to>
                                    </p:set>
                                    <p:animEffect transition="in" filter="wipe(down)">
                                      <p:cBhvr>
                                        <p:cTn id="26" dur="500"/>
                                        <p:tgtEl>
                                          <p:spTgt spid="8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par>
                                <p:cTn id="32" presetID="10" presetClass="entr" presetSubtype="0" fill="hold" nodeType="with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fade">
                                      <p:cBhvr>
                                        <p:cTn id="34" dur="500"/>
                                        <p:tgtEl>
                                          <p:spTgt spid="32"/>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91"/>
                                        </p:tgtEl>
                                        <p:attrNameLst>
                                          <p:attrName>style.visibility</p:attrName>
                                        </p:attrNameLst>
                                      </p:cBhvr>
                                      <p:to>
                                        <p:strVal val="visible"/>
                                      </p:to>
                                    </p:set>
                                    <p:animEffect transition="in" filter="wipe(left)">
                                      <p:cBhvr>
                                        <p:cTn id="39" dur="500"/>
                                        <p:tgtEl>
                                          <p:spTgt spid="91"/>
                                        </p:tgtEl>
                                      </p:cBhvr>
                                    </p:animEffect>
                                  </p:childTnLst>
                                </p:cTn>
                              </p:par>
                            </p:childTnLst>
                          </p:cTn>
                        </p:par>
                      </p:childTnLst>
                    </p:cTn>
                  </p:par>
                  <p:par>
                    <p:cTn id="40" fill="hold">
                      <p:stCondLst>
                        <p:cond delay="indefinite"/>
                      </p:stCondLst>
                      <p:childTnLst>
                        <p:par>
                          <p:cTn id="41" fill="hold">
                            <p:stCondLst>
                              <p:cond delay="0"/>
                            </p:stCondLst>
                            <p:childTnLst>
                              <p:par>
                                <p:cTn id="42" presetID="16" presetClass="entr" presetSubtype="21" fill="hold" grpId="0" nodeType="clickEffect">
                                  <p:stCondLst>
                                    <p:cond delay="0"/>
                                  </p:stCondLst>
                                  <p:childTnLst>
                                    <p:set>
                                      <p:cBhvr>
                                        <p:cTn id="43" dur="1" fill="hold">
                                          <p:stCondLst>
                                            <p:cond delay="0"/>
                                          </p:stCondLst>
                                        </p:cTn>
                                        <p:tgtEl>
                                          <p:spTgt spid="106"/>
                                        </p:tgtEl>
                                        <p:attrNameLst>
                                          <p:attrName>style.visibility</p:attrName>
                                        </p:attrNameLst>
                                      </p:cBhvr>
                                      <p:to>
                                        <p:strVal val="visible"/>
                                      </p:to>
                                    </p:set>
                                    <p:animEffect transition="in" filter="barn(inVertical)">
                                      <p:cBhvr>
                                        <p:cTn id="44" dur="500"/>
                                        <p:tgtEl>
                                          <p:spTgt spid="106"/>
                                        </p:tgtEl>
                                      </p:cBhvr>
                                    </p:animEffect>
                                  </p:childTnLst>
                                </p:cTn>
                              </p:par>
                              <p:par>
                                <p:cTn id="45" presetID="16" presetClass="entr" presetSubtype="21" fill="hold" grpId="0" nodeType="withEffect">
                                  <p:stCondLst>
                                    <p:cond delay="0"/>
                                  </p:stCondLst>
                                  <p:childTnLst>
                                    <p:set>
                                      <p:cBhvr>
                                        <p:cTn id="46" dur="1" fill="hold">
                                          <p:stCondLst>
                                            <p:cond delay="0"/>
                                          </p:stCondLst>
                                        </p:cTn>
                                        <p:tgtEl>
                                          <p:spTgt spid="105"/>
                                        </p:tgtEl>
                                        <p:attrNameLst>
                                          <p:attrName>style.visibility</p:attrName>
                                        </p:attrNameLst>
                                      </p:cBhvr>
                                      <p:to>
                                        <p:strVal val="visible"/>
                                      </p:to>
                                    </p:set>
                                    <p:animEffect transition="in" filter="barn(inVertical)">
                                      <p:cBhvr>
                                        <p:cTn id="47" dur="500"/>
                                        <p:tgtEl>
                                          <p:spTgt spid="105"/>
                                        </p:tgtEl>
                                      </p:cBhvr>
                                    </p:animEffect>
                                  </p:childTnLst>
                                </p:cTn>
                              </p:par>
                              <p:par>
                                <p:cTn id="48" presetID="16" presetClass="entr" presetSubtype="21" fill="hold" nodeType="withEffect">
                                  <p:stCondLst>
                                    <p:cond delay="0"/>
                                  </p:stCondLst>
                                  <p:childTnLst>
                                    <p:set>
                                      <p:cBhvr>
                                        <p:cTn id="49" dur="1" fill="hold">
                                          <p:stCondLst>
                                            <p:cond delay="0"/>
                                          </p:stCondLst>
                                        </p:cTn>
                                        <p:tgtEl>
                                          <p:spTgt spid="63"/>
                                        </p:tgtEl>
                                        <p:attrNameLst>
                                          <p:attrName>style.visibility</p:attrName>
                                        </p:attrNameLst>
                                      </p:cBhvr>
                                      <p:to>
                                        <p:strVal val="visible"/>
                                      </p:to>
                                    </p:set>
                                    <p:animEffect transition="in" filter="barn(inVertical)">
                                      <p:cBhvr>
                                        <p:cTn id="50" dur="500"/>
                                        <p:tgtEl>
                                          <p:spTgt spid="63"/>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500"/>
                                        <p:tgtEl>
                                          <p:spTgt spid="35"/>
                                        </p:tgtEl>
                                      </p:cBhvr>
                                    </p:animEffect>
                                  </p:childTnLst>
                                </p:cTn>
                              </p:par>
                              <p:par>
                                <p:cTn id="56" presetID="10" presetClass="entr" presetSubtype="0" fill="hold" nodeType="with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fade">
                                      <p:cBhvr>
                                        <p:cTn id="58" dur="500"/>
                                        <p:tgtEl>
                                          <p:spTgt spid="16"/>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2" fill="hold" nodeType="clickEffect">
                                  <p:stCondLst>
                                    <p:cond delay="0"/>
                                  </p:stCondLst>
                                  <p:childTnLst>
                                    <p:set>
                                      <p:cBhvr>
                                        <p:cTn id="62" dur="1" fill="hold">
                                          <p:stCondLst>
                                            <p:cond delay="0"/>
                                          </p:stCondLst>
                                        </p:cTn>
                                        <p:tgtEl>
                                          <p:spTgt spid="55"/>
                                        </p:tgtEl>
                                        <p:attrNameLst>
                                          <p:attrName>style.visibility</p:attrName>
                                        </p:attrNameLst>
                                      </p:cBhvr>
                                      <p:to>
                                        <p:strVal val="visible"/>
                                      </p:to>
                                    </p:set>
                                    <p:animEffect transition="in" filter="wipe(right)">
                                      <p:cBhvr>
                                        <p:cTn id="63" dur="500"/>
                                        <p:tgtEl>
                                          <p:spTgt spid="55"/>
                                        </p:tgtEl>
                                      </p:cBhvr>
                                    </p:animEffect>
                                  </p:childTnLst>
                                </p:cTn>
                              </p:par>
                            </p:childTnLst>
                          </p:cTn>
                        </p:par>
                      </p:childTnLst>
                    </p:cTn>
                  </p:par>
                  <p:par>
                    <p:cTn id="64" fill="hold">
                      <p:stCondLst>
                        <p:cond delay="indefinite"/>
                      </p:stCondLst>
                      <p:childTnLst>
                        <p:par>
                          <p:cTn id="65" fill="hold">
                            <p:stCondLst>
                              <p:cond delay="0"/>
                            </p:stCondLst>
                            <p:childTnLst>
                              <p:par>
                                <p:cTn id="66" presetID="16" presetClass="entr" presetSubtype="21" fill="hold" grpId="0" nodeType="clickEffect">
                                  <p:stCondLst>
                                    <p:cond delay="0"/>
                                  </p:stCondLst>
                                  <p:childTnLst>
                                    <p:set>
                                      <p:cBhvr>
                                        <p:cTn id="67" dur="1" fill="hold">
                                          <p:stCondLst>
                                            <p:cond delay="0"/>
                                          </p:stCondLst>
                                        </p:cTn>
                                        <p:tgtEl>
                                          <p:spTgt spid="97"/>
                                        </p:tgtEl>
                                        <p:attrNameLst>
                                          <p:attrName>style.visibility</p:attrName>
                                        </p:attrNameLst>
                                      </p:cBhvr>
                                      <p:to>
                                        <p:strVal val="visible"/>
                                      </p:to>
                                    </p:set>
                                    <p:animEffect transition="in" filter="barn(inVertical)">
                                      <p:cBhvr>
                                        <p:cTn id="68" dur="500"/>
                                        <p:tgtEl>
                                          <p:spTgt spid="97"/>
                                        </p:tgtEl>
                                      </p:cBhvr>
                                    </p:animEffect>
                                  </p:childTnLst>
                                </p:cTn>
                              </p:par>
                              <p:par>
                                <p:cTn id="69" presetID="16" presetClass="entr" presetSubtype="21" fill="hold" grpId="0" nodeType="withEffect">
                                  <p:stCondLst>
                                    <p:cond delay="0"/>
                                  </p:stCondLst>
                                  <p:childTnLst>
                                    <p:set>
                                      <p:cBhvr>
                                        <p:cTn id="70" dur="1" fill="hold">
                                          <p:stCondLst>
                                            <p:cond delay="0"/>
                                          </p:stCondLst>
                                        </p:cTn>
                                        <p:tgtEl>
                                          <p:spTgt spid="98"/>
                                        </p:tgtEl>
                                        <p:attrNameLst>
                                          <p:attrName>style.visibility</p:attrName>
                                        </p:attrNameLst>
                                      </p:cBhvr>
                                      <p:to>
                                        <p:strVal val="visible"/>
                                      </p:to>
                                    </p:set>
                                    <p:animEffect transition="in" filter="barn(inVertical)">
                                      <p:cBhvr>
                                        <p:cTn id="71" dur="500"/>
                                        <p:tgtEl>
                                          <p:spTgt spid="98"/>
                                        </p:tgtEl>
                                      </p:cBhvr>
                                    </p:animEffect>
                                  </p:childTnLst>
                                </p:cTn>
                              </p:par>
                              <p:par>
                                <p:cTn id="72" presetID="16" presetClass="entr" presetSubtype="21" fill="hold" nodeType="withEffect">
                                  <p:stCondLst>
                                    <p:cond delay="0"/>
                                  </p:stCondLst>
                                  <p:childTnLst>
                                    <p:set>
                                      <p:cBhvr>
                                        <p:cTn id="73" dur="1" fill="hold">
                                          <p:stCondLst>
                                            <p:cond delay="0"/>
                                          </p:stCondLst>
                                        </p:cTn>
                                        <p:tgtEl>
                                          <p:spTgt spid="66"/>
                                        </p:tgtEl>
                                        <p:attrNameLst>
                                          <p:attrName>style.visibility</p:attrName>
                                        </p:attrNameLst>
                                      </p:cBhvr>
                                      <p:to>
                                        <p:strVal val="visible"/>
                                      </p:to>
                                    </p:set>
                                    <p:animEffect transition="in" filter="barn(inVertical)">
                                      <p:cBhvr>
                                        <p:cTn id="74" dur="500"/>
                                        <p:tgtEl>
                                          <p:spTgt spid="66"/>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21"/>
                                        </p:tgtEl>
                                        <p:attrNameLst>
                                          <p:attrName>style.visibility</p:attrName>
                                        </p:attrNameLst>
                                      </p:cBhvr>
                                      <p:to>
                                        <p:strVal val="visible"/>
                                      </p:to>
                                    </p:set>
                                    <p:animEffect transition="in" filter="fade">
                                      <p:cBhvr>
                                        <p:cTn id="79" dur="500"/>
                                        <p:tgtEl>
                                          <p:spTgt spid="21"/>
                                        </p:tgtEl>
                                      </p:cBhvr>
                                    </p:animEffect>
                                  </p:childTnLst>
                                </p:cTn>
                              </p:par>
                              <p:par>
                                <p:cTn id="80" presetID="10" presetClass="entr" presetSubtype="0" fill="hold" nodeType="withEffect">
                                  <p:stCondLst>
                                    <p:cond delay="0"/>
                                  </p:stCondLst>
                                  <p:childTnLst>
                                    <p:set>
                                      <p:cBhvr>
                                        <p:cTn id="81" dur="1" fill="hold">
                                          <p:stCondLst>
                                            <p:cond delay="0"/>
                                          </p:stCondLst>
                                        </p:cTn>
                                        <p:tgtEl>
                                          <p:spTgt spid="38"/>
                                        </p:tgtEl>
                                        <p:attrNameLst>
                                          <p:attrName>style.visibility</p:attrName>
                                        </p:attrNameLst>
                                      </p:cBhvr>
                                      <p:to>
                                        <p:strVal val="visible"/>
                                      </p:to>
                                    </p:set>
                                    <p:animEffect transition="in" filter="fade">
                                      <p:cBhvr>
                                        <p:cTn id="82" dur="500"/>
                                        <p:tgtEl>
                                          <p:spTgt spid="38"/>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2" fill="hold" nodeType="clickEffect">
                                  <p:stCondLst>
                                    <p:cond delay="0"/>
                                  </p:stCondLst>
                                  <p:childTnLst>
                                    <p:set>
                                      <p:cBhvr>
                                        <p:cTn id="86" dur="1" fill="hold">
                                          <p:stCondLst>
                                            <p:cond delay="0"/>
                                          </p:stCondLst>
                                        </p:cTn>
                                        <p:tgtEl>
                                          <p:spTgt spid="44"/>
                                        </p:tgtEl>
                                        <p:attrNameLst>
                                          <p:attrName>style.visibility</p:attrName>
                                        </p:attrNameLst>
                                      </p:cBhvr>
                                      <p:to>
                                        <p:strVal val="visible"/>
                                      </p:to>
                                    </p:set>
                                    <p:animEffect transition="in" filter="wipe(right)">
                                      <p:cBhvr>
                                        <p:cTn id="87" dur="500"/>
                                        <p:tgtEl>
                                          <p:spTgt spid="44"/>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grpId="0" nodeType="clickEffect">
                                  <p:stCondLst>
                                    <p:cond delay="0"/>
                                  </p:stCondLst>
                                  <p:childTnLst>
                                    <p:set>
                                      <p:cBhvr>
                                        <p:cTn id="91" dur="1" fill="hold">
                                          <p:stCondLst>
                                            <p:cond delay="0"/>
                                          </p:stCondLst>
                                        </p:cTn>
                                        <p:tgtEl>
                                          <p:spTgt spid="101"/>
                                        </p:tgtEl>
                                        <p:attrNameLst>
                                          <p:attrName>style.visibility</p:attrName>
                                        </p:attrNameLst>
                                      </p:cBhvr>
                                      <p:to>
                                        <p:strVal val="visible"/>
                                      </p:to>
                                    </p:set>
                                    <p:animEffect transition="in" filter="wipe(down)">
                                      <p:cBhvr>
                                        <p:cTn id="92" dur="500"/>
                                        <p:tgtEl>
                                          <p:spTgt spid="101"/>
                                        </p:tgtEl>
                                      </p:cBhvr>
                                    </p:animEffect>
                                  </p:childTnLst>
                                </p:cTn>
                              </p:par>
                              <p:par>
                                <p:cTn id="93" presetID="16" presetClass="entr" presetSubtype="21" fill="hold" grpId="0" nodeType="withEffect">
                                  <p:stCondLst>
                                    <p:cond delay="0"/>
                                  </p:stCondLst>
                                  <p:childTnLst>
                                    <p:set>
                                      <p:cBhvr>
                                        <p:cTn id="94" dur="1" fill="hold">
                                          <p:stCondLst>
                                            <p:cond delay="0"/>
                                          </p:stCondLst>
                                        </p:cTn>
                                        <p:tgtEl>
                                          <p:spTgt spid="102"/>
                                        </p:tgtEl>
                                        <p:attrNameLst>
                                          <p:attrName>style.visibility</p:attrName>
                                        </p:attrNameLst>
                                      </p:cBhvr>
                                      <p:to>
                                        <p:strVal val="visible"/>
                                      </p:to>
                                    </p:set>
                                    <p:animEffect transition="in" filter="barn(inVertical)">
                                      <p:cBhvr>
                                        <p:cTn id="95" dur="500"/>
                                        <p:tgtEl>
                                          <p:spTgt spid="102"/>
                                        </p:tgtEl>
                                      </p:cBhvr>
                                    </p:animEffect>
                                  </p:childTnLst>
                                </p:cTn>
                              </p:par>
                              <p:par>
                                <p:cTn id="96" presetID="16" presetClass="entr" presetSubtype="21" fill="hold" nodeType="withEffect">
                                  <p:stCondLst>
                                    <p:cond delay="0"/>
                                  </p:stCondLst>
                                  <p:childTnLst>
                                    <p:set>
                                      <p:cBhvr>
                                        <p:cTn id="97" dur="1" fill="hold">
                                          <p:stCondLst>
                                            <p:cond delay="0"/>
                                          </p:stCondLst>
                                        </p:cTn>
                                        <p:tgtEl>
                                          <p:spTgt spid="81"/>
                                        </p:tgtEl>
                                        <p:attrNameLst>
                                          <p:attrName>style.visibility</p:attrName>
                                        </p:attrNameLst>
                                      </p:cBhvr>
                                      <p:to>
                                        <p:strVal val="visible"/>
                                      </p:to>
                                    </p:set>
                                    <p:animEffect transition="in" filter="barn(inVertical)">
                                      <p:cBhvr>
                                        <p:cTn id="98"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P spid="98" grpId="0"/>
      <p:bldP spid="101" grpId="0"/>
      <p:bldP spid="102" grpId="0"/>
      <p:bldP spid="103" grpId="0"/>
      <p:bldP spid="104" grpId="0"/>
      <p:bldP spid="105" grpId="0"/>
      <p:bldP spid="106" grpId="0"/>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6" name="椭圆 35"/>
          <p:cNvSpPr/>
          <p:nvPr/>
        </p:nvSpPr>
        <p:spPr>
          <a:xfrm>
            <a:off x="3905790" y="5104674"/>
            <a:ext cx="4569111" cy="537029"/>
          </a:xfrm>
          <a:prstGeom prst="ellipse">
            <a:avLst/>
          </a:prstGeom>
          <a:gradFill flip="none" rotWithShape="1">
            <a:gsLst>
              <a:gs pos="0">
                <a:schemeClr val="tx1">
                  <a:alpha val="70000"/>
                </a:schemeClr>
              </a:gs>
              <a:gs pos="100000">
                <a:srgbClr val="F2F2F2"/>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9" name="任意多边形 18"/>
          <p:cNvSpPr/>
          <p:nvPr/>
        </p:nvSpPr>
        <p:spPr>
          <a:xfrm>
            <a:off x="3945995" y="1689935"/>
            <a:ext cx="3710145" cy="3710145"/>
          </a:xfrm>
          <a:custGeom>
            <a:avLst/>
            <a:gdLst>
              <a:gd name="connsiteX0" fmla="*/ 928291 w 2094279"/>
              <a:gd name="connsiteY0" fmla="*/ 0 h 2094279"/>
              <a:gd name="connsiteX1" fmla="*/ 1165990 w 2094279"/>
              <a:gd name="connsiteY1" fmla="*/ 0 h 2094279"/>
              <a:gd name="connsiteX2" fmla="*/ 1212337 w 2094279"/>
              <a:gd name="connsiteY2" fmla="*/ 216228 h 2094279"/>
              <a:gd name="connsiteX3" fmla="*/ 1223536 w 2094279"/>
              <a:gd name="connsiteY3" fmla="*/ 217936 h 2094279"/>
              <a:gd name="connsiteX4" fmla="*/ 1318464 w 2094279"/>
              <a:gd name="connsiteY4" fmla="*/ 246132 h 2094279"/>
              <a:gd name="connsiteX5" fmla="*/ 1467784 w 2094279"/>
              <a:gd name="connsiteY5" fmla="*/ 80866 h 2094279"/>
              <a:gd name="connsiteX6" fmla="*/ 1673637 w 2094279"/>
              <a:gd name="connsiteY6" fmla="*/ 199715 h 2094279"/>
              <a:gd name="connsiteX7" fmla="*/ 1607482 w 2094279"/>
              <a:gd name="connsiteY7" fmla="*/ 404512 h 2094279"/>
              <a:gd name="connsiteX8" fmla="*/ 1619929 w 2094279"/>
              <a:gd name="connsiteY8" fmla="*/ 413588 h 2094279"/>
              <a:gd name="connsiteX9" fmla="*/ 1686118 w 2094279"/>
              <a:gd name="connsiteY9" fmla="*/ 477262 h 2094279"/>
              <a:gd name="connsiteX10" fmla="*/ 1693219 w 2094279"/>
              <a:gd name="connsiteY10" fmla="*/ 485684 h 2094279"/>
              <a:gd name="connsiteX11" fmla="*/ 1894566 w 2094279"/>
              <a:gd name="connsiteY11" fmla="*/ 420645 h 2094279"/>
              <a:gd name="connsiteX12" fmla="*/ 2013416 w 2094279"/>
              <a:gd name="connsiteY12" fmla="*/ 626498 h 2094279"/>
              <a:gd name="connsiteX13" fmla="*/ 1863405 w 2094279"/>
              <a:gd name="connsiteY13" fmla="*/ 762034 h 2094279"/>
              <a:gd name="connsiteX14" fmla="*/ 1875544 w 2094279"/>
              <a:gd name="connsiteY14" fmla="*/ 792151 h 2094279"/>
              <a:gd name="connsiteX15" fmla="*/ 1899390 w 2094279"/>
              <a:gd name="connsiteY15" fmla="*/ 886516 h 2094279"/>
              <a:gd name="connsiteX16" fmla="*/ 2094279 w 2094279"/>
              <a:gd name="connsiteY16" fmla="*/ 928291 h 2094279"/>
              <a:gd name="connsiteX17" fmla="*/ 2094279 w 2094279"/>
              <a:gd name="connsiteY17" fmla="*/ 1165989 h 2094279"/>
              <a:gd name="connsiteX18" fmla="*/ 1911738 w 2094279"/>
              <a:gd name="connsiteY18" fmla="*/ 1205117 h 2094279"/>
              <a:gd name="connsiteX19" fmla="*/ 1904613 w 2094279"/>
              <a:gd name="connsiteY19" fmla="*/ 1251805 h 2094279"/>
              <a:gd name="connsiteX20" fmla="*/ 1886180 w 2094279"/>
              <a:gd name="connsiteY20" fmla="*/ 1325380 h 2094279"/>
              <a:gd name="connsiteX21" fmla="*/ 1878958 w 2094279"/>
              <a:gd name="connsiteY21" fmla="*/ 1346300 h 2094279"/>
              <a:gd name="connsiteX22" fmla="*/ 2013416 w 2094279"/>
              <a:gd name="connsiteY22" fmla="*/ 1467785 h 2094279"/>
              <a:gd name="connsiteX23" fmla="*/ 1894566 w 2094279"/>
              <a:gd name="connsiteY23" fmla="*/ 1673636 h 2094279"/>
              <a:gd name="connsiteX24" fmla="*/ 1729332 w 2094279"/>
              <a:gd name="connsiteY24" fmla="*/ 1620262 h 2094279"/>
              <a:gd name="connsiteX25" fmla="*/ 1708961 w 2094279"/>
              <a:gd name="connsiteY25" fmla="*/ 1648199 h 2094279"/>
              <a:gd name="connsiteX26" fmla="*/ 1645290 w 2094279"/>
              <a:gd name="connsiteY26" fmla="*/ 1714389 h 2094279"/>
              <a:gd name="connsiteX27" fmla="*/ 1621825 w 2094279"/>
              <a:gd name="connsiteY27" fmla="*/ 1734168 h 2094279"/>
              <a:gd name="connsiteX28" fmla="*/ 1673637 w 2094279"/>
              <a:gd name="connsiteY28" fmla="*/ 1894565 h 2094279"/>
              <a:gd name="connsiteX29" fmla="*/ 1467784 w 2094279"/>
              <a:gd name="connsiteY29" fmla="*/ 2013414 h 2094279"/>
              <a:gd name="connsiteX30" fmla="*/ 1358517 w 2094279"/>
              <a:gd name="connsiteY30" fmla="*/ 1892480 h 2094279"/>
              <a:gd name="connsiteX31" fmla="*/ 1330399 w 2094279"/>
              <a:gd name="connsiteY31" fmla="*/ 1903815 h 2094279"/>
              <a:gd name="connsiteX32" fmla="*/ 1199738 w 2094279"/>
              <a:gd name="connsiteY32" fmla="*/ 1936832 h 2094279"/>
              <a:gd name="connsiteX33" fmla="*/ 1165990 w 2094279"/>
              <a:gd name="connsiteY33" fmla="*/ 2094279 h 2094279"/>
              <a:gd name="connsiteX34" fmla="*/ 928291 w 2094279"/>
              <a:gd name="connsiteY34" fmla="*/ 2094279 h 2094279"/>
              <a:gd name="connsiteX35" fmla="*/ 894472 w 2094279"/>
              <a:gd name="connsiteY35" fmla="*/ 1936503 h 2094279"/>
              <a:gd name="connsiteX36" fmla="*/ 870746 w 2094279"/>
              <a:gd name="connsiteY36" fmla="*/ 1932883 h 2094279"/>
              <a:gd name="connsiteX37" fmla="*/ 735541 w 2094279"/>
              <a:gd name="connsiteY37" fmla="*/ 1892727 h 2094279"/>
              <a:gd name="connsiteX38" fmla="*/ 626497 w 2094279"/>
              <a:gd name="connsiteY38" fmla="*/ 2013414 h 2094279"/>
              <a:gd name="connsiteX39" fmla="*/ 420645 w 2094279"/>
              <a:gd name="connsiteY39" fmla="*/ 1894565 h 2094279"/>
              <a:gd name="connsiteX40" fmla="*/ 472183 w 2094279"/>
              <a:gd name="connsiteY40" fmla="*/ 1735013 h 2094279"/>
              <a:gd name="connsiteX41" fmla="*/ 371751 w 2094279"/>
              <a:gd name="connsiteY41" fmla="*/ 1632153 h 2094279"/>
              <a:gd name="connsiteX42" fmla="*/ 363774 w 2094279"/>
              <a:gd name="connsiteY42" fmla="*/ 1620641 h 2094279"/>
              <a:gd name="connsiteX43" fmla="*/ 199717 w 2094279"/>
              <a:gd name="connsiteY43" fmla="*/ 1673636 h 2094279"/>
              <a:gd name="connsiteX44" fmla="*/ 80867 w 2094279"/>
              <a:gd name="connsiteY44" fmla="*/ 1467785 h 2094279"/>
              <a:gd name="connsiteX45" fmla="*/ 215420 w 2094279"/>
              <a:gd name="connsiteY45" fmla="*/ 1346213 h 2094279"/>
              <a:gd name="connsiteX46" fmla="*/ 202203 w 2094279"/>
              <a:gd name="connsiteY46" fmla="*/ 1304612 h 2094279"/>
              <a:gd name="connsiteX47" fmla="*/ 182180 w 2094279"/>
              <a:gd name="connsiteY47" fmla="*/ 1205040 h 2094279"/>
              <a:gd name="connsiteX48" fmla="*/ 0 w 2094279"/>
              <a:gd name="connsiteY48" fmla="*/ 1165989 h 2094279"/>
              <a:gd name="connsiteX49" fmla="*/ 0 w 2094279"/>
              <a:gd name="connsiteY49" fmla="*/ 928291 h 2094279"/>
              <a:gd name="connsiteX50" fmla="*/ 193080 w 2094279"/>
              <a:gd name="connsiteY50" fmla="*/ 886904 h 2094279"/>
              <a:gd name="connsiteX51" fmla="*/ 202203 w 2094279"/>
              <a:gd name="connsiteY51" fmla="*/ 846208 h 2094279"/>
              <a:gd name="connsiteX52" fmla="*/ 231323 w 2094279"/>
              <a:gd name="connsiteY52" fmla="*/ 762436 h 2094279"/>
              <a:gd name="connsiteX53" fmla="*/ 80867 w 2094279"/>
              <a:gd name="connsiteY53" fmla="*/ 626498 h 2094279"/>
              <a:gd name="connsiteX54" fmla="*/ 199717 w 2094279"/>
              <a:gd name="connsiteY54" fmla="*/ 420645 h 2094279"/>
              <a:gd name="connsiteX55" fmla="*/ 402631 w 2094279"/>
              <a:gd name="connsiteY55" fmla="*/ 486189 h 2094279"/>
              <a:gd name="connsiteX56" fmla="*/ 447078 w 2094279"/>
              <a:gd name="connsiteY56" fmla="*/ 438229 h 2094279"/>
              <a:gd name="connsiteX57" fmla="*/ 487077 w 2094279"/>
              <a:gd name="connsiteY57" fmla="*/ 405374 h 2094279"/>
              <a:gd name="connsiteX58" fmla="*/ 420645 w 2094279"/>
              <a:gd name="connsiteY58" fmla="*/ 199715 h 2094279"/>
              <a:gd name="connsiteX59" fmla="*/ 626497 w 2094279"/>
              <a:gd name="connsiteY59" fmla="*/ 80866 h 2094279"/>
              <a:gd name="connsiteX60" fmla="*/ 774618 w 2094279"/>
              <a:gd name="connsiteY60" fmla="*/ 244806 h 2094279"/>
              <a:gd name="connsiteX61" fmla="*/ 870746 w 2094279"/>
              <a:gd name="connsiteY61" fmla="*/ 217936 h 2094279"/>
              <a:gd name="connsiteX62" fmla="*/ 881943 w 2094279"/>
              <a:gd name="connsiteY62" fmla="*/ 216228 h 2094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094279" h="2094279">
                <a:moveTo>
                  <a:pt x="928291" y="0"/>
                </a:moveTo>
                <a:lnTo>
                  <a:pt x="1165990" y="0"/>
                </a:lnTo>
                <a:lnTo>
                  <a:pt x="1212337" y="216228"/>
                </a:lnTo>
                <a:lnTo>
                  <a:pt x="1223536" y="217936"/>
                </a:lnTo>
                <a:lnTo>
                  <a:pt x="1318464" y="246132"/>
                </a:lnTo>
                <a:lnTo>
                  <a:pt x="1467784" y="80866"/>
                </a:lnTo>
                <a:lnTo>
                  <a:pt x="1673637" y="199715"/>
                </a:lnTo>
                <a:lnTo>
                  <a:pt x="1607482" y="404512"/>
                </a:lnTo>
                <a:lnTo>
                  <a:pt x="1619929" y="413588"/>
                </a:lnTo>
                <a:cubicBezTo>
                  <a:pt x="1643088" y="433650"/>
                  <a:pt x="1665184" y="454905"/>
                  <a:pt x="1686118" y="477262"/>
                </a:cubicBezTo>
                <a:lnTo>
                  <a:pt x="1693219" y="485684"/>
                </a:lnTo>
                <a:lnTo>
                  <a:pt x="1894566" y="420645"/>
                </a:lnTo>
                <a:lnTo>
                  <a:pt x="2013416" y="626498"/>
                </a:lnTo>
                <a:lnTo>
                  <a:pt x="1863405" y="762034"/>
                </a:lnTo>
                <a:lnTo>
                  <a:pt x="1875544" y="792151"/>
                </a:lnTo>
                <a:lnTo>
                  <a:pt x="1899390" y="886516"/>
                </a:lnTo>
                <a:lnTo>
                  <a:pt x="2094279" y="928291"/>
                </a:lnTo>
                <a:lnTo>
                  <a:pt x="2094279" y="1165989"/>
                </a:lnTo>
                <a:lnTo>
                  <a:pt x="1911738" y="1205117"/>
                </a:lnTo>
                <a:lnTo>
                  <a:pt x="1904613" y="1251805"/>
                </a:lnTo>
                <a:cubicBezTo>
                  <a:pt x="1899513" y="1276732"/>
                  <a:pt x="1893352" y="1301274"/>
                  <a:pt x="1886180" y="1325380"/>
                </a:cubicBezTo>
                <a:lnTo>
                  <a:pt x="1878958" y="1346300"/>
                </a:lnTo>
                <a:lnTo>
                  <a:pt x="2013416" y="1467785"/>
                </a:lnTo>
                <a:lnTo>
                  <a:pt x="1894566" y="1673636"/>
                </a:lnTo>
                <a:lnTo>
                  <a:pt x="1729332" y="1620262"/>
                </a:lnTo>
                <a:lnTo>
                  <a:pt x="1708961" y="1648199"/>
                </a:lnTo>
                <a:cubicBezTo>
                  <a:pt x="1688901" y="1671358"/>
                  <a:pt x="1667646" y="1693454"/>
                  <a:pt x="1645290" y="1714389"/>
                </a:cubicBezTo>
                <a:lnTo>
                  <a:pt x="1621825" y="1734168"/>
                </a:lnTo>
                <a:lnTo>
                  <a:pt x="1673637" y="1894565"/>
                </a:lnTo>
                <a:lnTo>
                  <a:pt x="1467784" y="2013414"/>
                </a:lnTo>
                <a:lnTo>
                  <a:pt x="1358517" y="1892480"/>
                </a:lnTo>
                <a:lnTo>
                  <a:pt x="1330399" y="1903815"/>
                </a:lnTo>
                <a:lnTo>
                  <a:pt x="1199738" y="1936832"/>
                </a:lnTo>
                <a:lnTo>
                  <a:pt x="1165990" y="2094279"/>
                </a:lnTo>
                <a:lnTo>
                  <a:pt x="928291" y="2094279"/>
                </a:lnTo>
                <a:lnTo>
                  <a:pt x="894472" y="1936503"/>
                </a:lnTo>
                <a:lnTo>
                  <a:pt x="870746" y="1932883"/>
                </a:lnTo>
                <a:lnTo>
                  <a:pt x="735541" y="1892727"/>
                </a:lnTo>
                <a:lnTo>
                  <a:pt x="626497" y="2013414"/>
                </a:lnTo>
                <a:lnTo>
                  <a:pt x="420645" y="1894565"/>
                </a:lnTo>
                <a:lnTo>
                  <a:pt x="472183" y="1735013"/>
                </a:lnTo>
                <a:lnTo>
                  <a:pt x="371751" y="1632153"/>
                </a:lnTo>
                <a:lnTo>
                  <a:pt x="363774" y="1620641"/>
                </a:lnTo>
                <a:lnTo>
                  <a:pt x="199717" y="1673636"/>
                </a:lnTo>
                <a:lnTo>
                  <a:pt x="80867" y="1467785"/>
                </a:lnTo>
                <a:lnTo>
                  <a:pt x="215420" y="1346213"/>
                </a:lnTo>
                <a:lnTo>
                  <a:pt x="202203" y="1304612"/>
                </a:lnTo>
                <a:lnTo>
                  <a:pt x="182180" y="1205040"/>
                </a:lnTo>
                <a:lnTo>
                  <a:pt x="0" y="1165989"/>
                </a:lnTo>
                <a:lnTo>
                  <a:pt x="0" y="928291"/>
                </a:lnTo>
                <a:lnTo>
                  <a:pt x="193080" y="886904"/>
                </a:lnTo>
                <a:lnTo>
                  <a:pt x="202203" y="846208"/>
                </a:lnTo>
                <a:lnTo>
                  <a:pt x="231323" y="762436"/>
                </a:lnTo>
                <a:lnTo>
                  <a:pt x="80867" y="626498"/>
                </a:lnTo>
                <a:lnTo>
                  <a:pt x="199717" y="420645"/>
                </a:lnTo>
                <a:lnTo>
                  <a:pt x="402631" y="486189"/>
                </a:lnTo>
                <a:lnTo>
                  <a:pt x="447078" y="438229"/>
                </a:lnTo>
                <a:lnTo>
                  <a:pt x="487077" y="405374"/>
                </a:lnTo>
                <a:lnTo>
                  <a:pt x="420645" y="199715"/>
                </a:lnTo>
                <a:lnTo>
                  <a:pt x="626497" y="80866"/>
                </a:lnTo>
                <a:lnTo>
                  <a:pt x="774618" y="244806"/>
                </a:lnTo>
                <a:lnTo>
                  <a:pt x="870746" y="217936"/>
                </a:lnTo>
                <a:lnTo>
                  <a:pt x="881943" y="216228"/>
                </a:lnTo>
                <a:close/>
              </a:path>
            </a:pathLst>
          </a:custGeom>
          <a:solidFill>
            <a:srgbClr val="663A77"/>
          </a:solidFill>
          <a:ln w="12700">
            <a:gradFill>
              <a:gsLst>
                <a:gs pos="0">
                  <a:srgbClr val="F3F3F3"/>
                </a:gs>
                <a:gs pos="100000">
                  <a:schemeClr val="bg1">
                    <a:lumMod val="85000"/>
                  </a:schemeClr>
                </a:gs>
              </a:gsLst>
              <a:lin ang="5400000" scaled="1"/>
            </a:gradFill>
          </a:ln>
          <a:effectLst/>
          <a:scene3d>
            <a:camera prst="perspectiveContrastingLeftFacing">
              <a:rot lat="21552399" lon="20366100" rev="21191525"/>
            </a:camera>
            <a:lightRig rig="soft" dir="t">
              <a:rot lat="0" lon="0" rev="6600000"/>
            </a:lightRig>
          </a:scene3d>
          <a:sp3d extrusionH="266700">
            <a:extrusionClr>
              <a:srgbClr val="8F52A8"/>
            </a:extrusionClr>
            <a:contourClr>
              <a:schemeClr val="bg1">
                <a:lumMod val="95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4" name="任意多边形 33"/>
          <p:cNvSpPr/>
          <p:nvPr/>
        </p:nvSpPr>
        <p:spPr>
          <a:xfrm>
            <a:off x="4779823" y="2333845"/>
            <a:ext cx="3066235" cy="3066235"/>
          </a:xfrm>
          <a:custGeom>
            <a:avLst/>
            <a:gdLst>
              <a:gd name="connsiteX0" fmla="*/ 1533117 w 3066235"/>
              <a:gd name="connsiteY0" fmla="*/ 961617 h 3066235"/>
              <a:gd name="connsiteX1" fmla="*/ 961617 w 3066235"/>
              <a:gd name="connsiteY1" fmla="*/ 1533117 h 3066235"/>
              <a:gd name="connsiteX2" fmla="*/ 1533117 w 3066235"/>
              <a:gd name="connsiteY2" fmla="*/ 2104617 h 3066235"/>
              <a:gd name="connsiteX3" fmla="*/ 2104617 w 3066235"/>
              <a:gd name="connsiteY3" fmla="*/ 1533117 h 3066235"/>
              <a:gd name="connsiteX4" fmla="*/ 1533117 w 3066235"/>
              <a:gd name="connsiteY4" fmla="*/ 961617 h 3066235"/>
              <a:gd name="connsiteX5" fmla="*/ 1359112 w 3066235"/>
              <a:gd name="connsiteY5" fmla="*/ 0 h 3066235"/>
              <a:gd name="connsiteX6" fmla="*/ 1707127 w 3066235"/>
              <a:gd name="connsiteY6" fmla="*/ 0 h 3066235"/>
              <a:gd name="connsiteX7" fmla="*/ 1774983 w 3066235"/>
              <a:gd name="connsiteY7" fmla="*/ 316580 h 3066235"/>
              <a:gd name="connsiteX8" fmla="*/ 1791380 w 3066235"/>
              <a:gd name="connsiteY8" fmla="*/ 319080 h 3066235"/>
              <a:gd name="connsiteX9" fmla="*/ 1930364 w 3066235"/>
              <a:gd name="connsiteY9" fmla="*/ 360362 h 3066235"/>
              <a:gd name="connsiteX10" fmla="*/ 2148983 w 3066235"/>
              <a:gd name="connsiteY10" fmla="*/ 118396 h 3066235"/>
              <a:gd name="connsiteX11" fmla="*/ 2450373 w 3066235"/>
              <a:gd name="connsiteY11" fmla="*/ 292403 h 3066235"/>
              <a:gd name="connsiteX12" fmla="*/ 2353515 w 3066235"/>
              <a:gd name="connsiteY12" fmla="*/ 592246 h 3066235"/>
              <a:gd name="connsiteX13" fmla="*/ 2371739 w 3066235"/>
              <a:gd name="connsiteY13" fmla="*/ 605535 h 3066235"/>
              <a:gd name="connsiteX14" fmla="*/ 2468646 w 3066235"/>
              <a:gd name="connsiteY14" fmla="*/ 698760 h 3066235"/>
              <a:gd name="connsiteX15" fmla="*/ 2479043 w 3066235"/>
              <a:gd name="connsiteY15" fmla="*/ 711090 h 3066235"/>
              <a:gd name="connsiteX16" fmla="*/ 2773835 w 3066235"/>
              <a:gd name="connsiteY16" fmla="*/ 615867 h 3066235"/>
              <a:gd name="connsiteX17" fmla="*/ 2947844 w 3066235"/>
              <a:gd name="connsiteY17" fmla="*/ 917256 h 3066235"/>
              <a:gd name="connsiteX18" fmla="*/ 2728212 w 3066235"/>
              <a:gd name="connsiteY18" fmla="*/ 1115695 h 3066235"/>
              <a:gd name="connsiteX19" fmla="*/ 2745985 w 3066235"/>
              <a:gd name="connsiteY19" fmla="*/ 1159789 h 3066235"/>
              <a:gd name="connsiteX20" fmla="*/ 2780898 w 3066235"/>
              <a:gd name="connsiteY20" fmla="*/ 1297949 h 3066235"/>
              <a:gd name="connsiteX21" fmla="*/ 3066235 w 3066235"/>
              <a:gd name="connsiteY21" fmla="*/ 1359112 h 3066235"/>
              <a:gd name="connsiteX22" fmla="*/ 3066235 w 3066235"/>
              <a:gd name="connsiteY22" fmla="*/ 1707125 h 3066235"/>
              <a:gd name="connsiteX23" fmla="*/ 2798977 w 3066235"/>
              <a:gd name="connsiteY23" fmla="*/ 1764413 h 3066235"/>
              <a:gd name="connsiteX24" fmla="*/ 2788545 w 3066235"/>
              <a:gd name="connsiteY24" fmla="*/ 1832769 h 3066235"/>
              <a:gd name="connsiteX25" fmla="*/ 2761557 w 3066235"/>
              <a:gd name="connsiteY25" fmla="*/ 1940490 h 3066235"/>
              <a:gd name="connsiteX26" fmla="*/ 2750984 w 3066235"/>
              <a:gd name="connsiteY26" fmla="*/ 1971119 h 3066235"/>
              <a:gd name="connsiteX27" fmla="*/ 2947844 w 3066235"/>
              <a:gd name="connsiteY27" fmla="*/ 2148985 h 3066235"/>
              <a:gd name="connsiteX28" fmla="*/ 2773835 w 3066235"/>
              <a:gd name="connsiteY28" fmla="*/ 2450371 h 3066235"/>
              <a:gd name="connsiteX29" fmla="*/ 2531916 w 3066235"/>
              <a:gd name="connsiteY29" fmla="*/ 2372227 h 3066235"/>
              <a:gd name="connsiteX30" fmla="*/ 2502091 w 3066235"/>
              <a:gd name="connsiteY30" fmla="*/ 2413129 h 3066235"/>
              <a:gd name="connsiteX31" fmla="*/ 2408870 w 3066235"/>
              <a:gd name="connsiteY31" fmla="*/ 2510038 h 3066235"/>
              <a:gd name="connsiteX32" fmla="*/ 2374515 w 3066235"/>
              <a:gd name="connsiteY32" fmla="*/ 2538996 h 3066235"/>
              <a:gd name="connsiteX33" fmla="*/ 2450373 w 3066235"/>
              <a:gd name="connsiteY33" fmla="*/ 2773834 h 3066235"/>
              <a:gd name="connsiteX34" fmla="*/ 2148983 w 3066235"/>
              <a:gd name="connsiteY34" fmla="*/ 2947841 h 3066235"/>
              <a:gd name="connsiteX35" fmla="*/ 1989006 w 3066235"/>
              <a:gd name="connsiteY35" fmla="*/ 2770781 h 3066235"/>
              <a:gd name="connsiteX36" fmla="*/ 1947838 w 3066235"/>
              <a:gd name="connsiteY36" fmla="*/ 2787377 h 3066235"/>
              <a:gd name="connsiteX37" fmla="*/ 1756537 w 3066235"/>
              <a:gd name="connsiteY37" fmla="*/ 2835717 h 3066235"/>
              <a:gd name="connsiteX38" fmla="*/ 1707127 w 3066235"/>
              <a:gd name="connsiteY38" fmla="*/ 3066235 h 3066235"/>
              <a:gd name="connsiteX39" fmla="*/ 1359112 w 3066235"/>
              <a:gd name="connsiteY39" fmla="*/ 3066235 h 3066235"/>
              <a:gd name="connsiteX40" fmla="*/ 1309597 w 3066235"/>
              <a:gd name="connsiteY40" fmla="*/ 2835235 h 3066235"/>
              <a:gd name="connsiteX41" fmla="*/ 1274860 w 3066235"/>
              <a:gd name="connsiteY41" fmla="*/ 2829935 h 3066235"/>
              <a:gd name="connsiteX42" fmla="*/ 1076906 w 3066235"/>
              <a:gd name="connsiteY42" fmla="*/ 2771143 h 3066235"/>
              <a:gd name="connsiteX43" fmla="*/ 917255 w 3066235"/>
              <a:gd name="connsiteY43" fmla="*/ 2947841 h 3066235"/>
              <a:gd name="connsiteX44" fmla="*/ 615867 w 3066235"/>
              <a:gd name="connsiteY44" fmla="*/ 2773834 h 3066235"/>
              <a:gd name="connsiteX45" fmla="*/ 691324 w 3066235"/>
              <a:gd name="connsiteY45" fmla="*/ 2540234 h 3066235"/>
              <a:gd name="connsiteX46" fmla="*/ 544281 w 3066235"/>
              <a:gd name="connsiteY46" fmla="*/ 2389636 h 3066235"/>
              <a:gd name="connsiteX47" fmla="*/ 532602 w 3066235"/>
              <a:gd name="connsiteY47" fmla="*/ 2372781 h 3066235"/>
              <a:gd name="connsiteX48" fmla="*/ 292406 w 3066235"/>
              <a:gd name="connsiteY48" fmla="*/ 2450371 h 3066235"/>
              <a:gd name="connsiteX49" fmla="*/ 118398 w 3066235"/>
              <a:gd name="connsiteY49" fmla="*/ 2148985 h 3066235"/>
              <a:gd name="connsiteX50" fmla="*/ 315397 w 3066235"/>
              <a:gd name="connsiteY50" fmla="*/ 1970991 h 3066235"/>
              <a:gd name="connsiteX51" fmla="*/ 296046 w 3066235"/>
              <a:gd name="connsiteY51" fmla="*/ 1910083 h 3066235"/>
              <a:gd name="connsiteX52" fmla="*/ 266730 w 3066235"/>
              <a:gd name="connsiteY52" fmla="*/ 1764300 h 3066235"/>
              <a:gd name="connsiteX53" fmla="*/ 0 w 3066235"/>
              <a:gd name="connsiteY53" fmla="*/ 1707125 h 3066235"/>
              <a:gd name="connsiteX54" fmla="*/ 0 w 3066235"/>
              <a:gd name="connsiteY54" fmla="*/ 1359112 h 3066235"/>
              <a:gd name="connsiteX55" fmla="*/ 282689 w 3066235"/>
              <a:gd name="connsiteY55" fmla="*/ 1298517 h 3066235"/>
              <a:gd name="connsiteX56" fmla="*/ 296046 w 3066235"/>
              <a:gd name="connsiteY56" fmla="*/ 1238934 h 3066235"/>
              <a:gd name="connsiteX57" fmla="*/ 338680 w 3066235"/>
              <a:gd name="connsiteY57" fmla="*/ 1116283 h 3066235"/>
              <a:gd name="connsiteX58" fmla="*/ 118398 w 3066235"/>
              <a:gd name="connsiteY58" fmla="*/ 917256 h 3066235"/>
              <a:gd name="connsiteX59" fmla="*/ 292406 w 3066235"/>
              <a:gd name="connsiteY59" fmla="*/ 615867 h 3066235"/>
              <a:gd name="connsiteX60" fmla="*/ 589492 w 3066235"/>
              <a:gd name="connsiteY60" fmla="*/ 711830 h 3066235"/>
              <a:gd name="connsiteX61" fmla="*/ 654567 w 3066235"/>
              <a:gd name="connsiteY61" fmla="*/ 641611 h 3066235"/>
              <a:gd name="connsiteX62" fmla="*/ 713130 w 3066235"/>
              <a:gd name="connsiteY62" fmla="*/ 593508 h 3066235"/>
              <a:gd name="connsiteX63" fmla="*/ 615867 w 3066235"/>
              <a:gd name="connsiteY63" fmla="*/ 292403 h 3066235"/>
              <a:gd name="connsiteX64" fmla="*/ 917255 w 3066235"/>
              <a:gd name="connsiteY64" fmla="*/ 118396 h 3066235"/>
              <a:gd name="connsiteX65" fmla="*/ 1134119 w 3066235"/>
              <a:gd name="connsiteY65" fmla="*/ 358421 h 3066235"/>
              <a:gd name="connsiteX66" fmla="*/ 1274860 w 3066235"/>
              <a:gd name="connsiteY66" fmla="*/ 319080 h 3066235"/>
              <a:gd name="connsiteX67" fmla="*/ 1291253 w 3066235"/>
              <a:gd name="connsiteY67" fmla="*/ 316580 h 306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066235" h="3066235">
                <a:moveTo>
                  <a:pt x="1533117" y="961617"/>
                </a:moveTo>
                <a:cubicBezTo>
                  <a:pt x="1217486" y="961617"/>
                  <a:pt x="961617" y="1217486"/>
                  <a:pt x="961617" y="1533117"/>
                </a:cubicBezTo>
                <a:cubicBezTo>
                  <a:pt x="961617" y="1848748"/>
                  <a:pt x="1217486" y="2104617"/>
                  <a:pt x="1533117" y="2104617"/>
                </a:cubicBezTo>
                <a:cubicBezTo>
                  <a:pt x="1848748" y="2104617"/>
                  <a:pt x="2104617" y="1848748"/>
                  <a:pt x="2104617" y="1533117"/>
                </a:cubicBezTo>
                <a:cubicBezTo>
                  <a:pt x="2104617" y="1217486"/>
                  <a:pt x="1848748" y="961617"/>
                  <a:pt x="1533117" y="961617"/>
                </a:cubicBezTo>
                <a:close/>
                <a:moveTo>
                  <a:pt x="1359112" y="0"/>
                </a:moveTo>
                <a:lnTo>
                  <a:pt x="1707127" y="0"/>
                </a:lnTo>
                <a:lnTo>
                  <a:pt x="1774983" y="316580"/>
                </a:lnTo>
                <a:lnTo>
                  <a:pt x="1791380" y="319080"/>
                </a:lnTo>
                <a:lnTo>
                  <a:pt x="1930364" y="360362"/>
                </a:lnTo>
                <a:lnTo>
                  <a:pt x="2148983" y="118396"/>
                </a:lnTo>
                <a:lnTo>
                  <a:pt x="2450373" y="292403"/>
                </a:lnTo>
                <a:lnTo>
                  <a:pt x="2353515" y="592246"/>
                </a:lnTo>
                <a:lnTo>
                  <a:pt x="2371739" y="605535"/>
                </a:lnTo>
                <a:cubicBezTo>
                  <a:pt x="2405646" y="634907"/>
                  <a:pt x="2437997" y="666027"/>
                  <a:pt x="2468646" y="698760"/>
                </a:cubicBezTo>
                <a:lnTo>
                  <a:pt x="2479043" y="711090"/>
                </a:lnTo>
                <a:lnTo>
                  <a:pt x="2773835" y="615867"/>
                </a:lnTo>
                <a:lnTo>
                  <a:pt x="2947844" y="917256"/>
                </a:lnTo>
                <a:lnTo>
                  <a:pt x="2728212" y="1115695"/>
                </a:lnTo>
                <a:lnTo>
                  <a:pt x="2745985" y="1159789"/>
                </a:lnTo>
                <a:lnTo>
                  <a:pt x="2780898" y="1297949"/>
                </a:lnTo>
                <a:lnTo>
                  <a:pt x="3066235" y="1359112"/>
                </a:lnTo>
                <a:lnTo>
                  <a:pt x="3066235" y="1707125"/>
                </a:lnTo>
                <a:lnTo>
                  <a:pt x="2798977" y="1764413"/>
                </a:lnTo>
                <a:lnTo>
                  <a:pt x="2788545" y="1832769"/>
                </a:lnTo>
                <a:cubicBezTo>
                  <a:pt x="2781078" y="1869264"/>
                  <a:pt x="2772058" y="1905196"/>
                  <a:pt x="2761557" y="1940490"/>
                </a:cubicBezTo>
                <a:lnTo>
                  <a:pt x="2750984" y="1971119"/>
                </a:lnTo>
                <a:lnTo>
                  <a:pt x="2947844" y="2148985"/>
                </a:lnTo>
                <a:lnTo>
                  <a:pt x="2773835" y="2450371"/>
                </a:lnTo>
                <a:lnTo>
                  <a:pt x="2531916" y="2372227"/>
                </a:lnTo>
                <a:lnTo>
                  <a:pt x="2502091" y="2413129"/>
                </a:lnTo>
                <a:cubicBezTo>
                  <a:pt x="2472721" y="2447036"/>
                  <a:pt x="2441602" y="2479387"/>
                  <a:pt x="2408870" y="2510038"/>
                </a:cubicBezTo>
                <a:lnTo>
                  <a:pt x="2374515" y="2538996"/>
                </a:lnTo>
                <a:lnTo>
                  <a:pt x="2450373" y="2773834"/>
                </a:lnTo>
                <a:lnTo>
                  <a:pt x="2148983" y="2947841"/>
                </a:lnTo>
                <a:lnTo>
                  <a:pt x="1989006" y="2770781"/>
                </a:lnTo>
                <a:lnTo>
                  <a:pt x="1947838" y="2787377"/>
                </a:lnTo>
                <a:lnTo>
                  <a:pt x="1756537" y="2835717"/>
                </a:lnTo>
                <a:lnTo>
                  <a:pt x="1707127" y="3066235"/>
                </a:lnTo>
                <a:lnTo>
                  <a:pt x="1359112" y="3066235"/>
                </a:lnTo>
                <a:lnTo>
                  <a:pt x="1309597" y="2835235"/>
                </a:lnTo>
                <a:lnTo>
                  <a:pt x="1274860" y="2829935"/>
                </a:lnTo>
                <a:lnTo>
                  <a:pt x="1076906" y="2771143"/>
                </a:lnTo>
                <a:lnTo>
                  <a:pt x="917255" y="2947841"/>
                </a:lnTo>
                <a:lnTo>
                  <a:pt x="615867" y="2773834"/>
                </a:lnTo>
                <a:lnTo>
                  <a:pt x="691324" y="2540234"/>
                </a:lnTo>
                <a:lnTo>
                  <a:pt x="544281" y="2389636"/>
                </a:lnTo>
                <a:lnTo>
                  <a:pt x="532602" y="2372781"/>
                </a:lnTo>
                <a:lnTo>
                  <a:pt x="292406" y="2450371"/>
                </a:lnTo>
                <a:lnTo>
                  <a:pt x="118398" y="2148985"/>
                </a:lnTo>
                <a:lnTo>
                  <a:pt x="315397" y="1970991"/>
                </a:lnTo>
                <a:lnTo>
                  <a:pt x="296046" y="1910083"/>
                </a:lnTo>
                <a:lnTo>
                  <a:pt x="266730" y="1764300"/>
                </a:lnTo>
                <a:lnTo>
                  <a:pt x="0" y="1707125"/>
                </a:lnTo>
                <a:lnTo>
                  <a:pt x="0" y="1359112"/>
                </a:lnTo>
                <a:lnTo>
                  <a:pt x="282689" y="1298517"/>
                </a:lnTo>
                <a:lnTo>
                  <a:pt x="296046" y="1238934"/>
                </a:lnTo>
                <a:lnTo>
                  <a:pt x="338680" y="1116283"/>
                </a:lnTo>
                <a:lnTo>
                  <a:pt x="118398" y="917256"/>
                </a:lnTo>
                <a:lnTo>
                  <a:pt x="292406" y="615867"/>
                </a:lnTo>
                <a:lnTo>
                  <a:pt x="589492" y="711830"/>
                </a:lnTo>
                <a:lnTo>
                  <a:pt x="654567" y="641611"/>
                </a:lnTo>
                <a:lnTo>
                  <a:pt x="713130" y="593508"/>
                </a:lnTo>
                <a:lnTo>
                  <a:pt x="615867" y="292403"/>
                </a:lnTo>
                <a:lnTo>
                  <a:pt x="917255" y="118396"/>
                </a:lnTo>
                <a:lnTo>
                  <a:pt x="1134119" y="358421"/>
                </a:lnTo>
                <a:lnTo>
                  <a:pt x="1274860" y="319080"/>
                </a:lnTo>
                <a:lnTo>
                  <a:pt x="1291253" y="316580"/>
                </a:lnTo>
                <a:close/>
              </a:path>
            </a:pathLst>
          </a:custGeom>
          <a:solidFill>
            <a:srgbClr val="01ACBE"/>
          </a:solidFill>
          <a:ln w="12700">
            <a:gradFill>
              <a:gsLst>
                <a:gs pos="0">
                  <a:srgbClr val="F3F3F3"/>
                </a:gs>
                <a:gs pos="100000">
                  <a:schemeClr val="bg1">
                    <a:lumMod val="85000"/>
                  </a:schemeClr>
                </a:gs>
              </a:gsLst>
              <a:lin ang="5400000" scaled="1"/>
            </a:gradFill>
          </a:ln>
          <a:effectLst>
            <a:outerShdw blurRad="342900" dist="177800" dir="10200000" algn="br" rotWithShape="0">
              <a:prstClr val="black">
                <a:alpha val="41000"/>
              </a:prstClr>
            </a:outerShdw>
          </a:effectLst>
          <a:scene3d>
            <a:camera prst="perspectiveContrastingLeftFacing">
              <a:rot lat="21552399" lon="20366100" rev="21191525"/>
            </a:camera>
            <a:lightRig rig="soft" dir="t">
              <a:rot lat="0" lon="0" rev="6600000"/>
            </a:lightRig>
          </a:scene3d>
          <a:sp3d extrusionH="266700">
            <a:extrusionClr>
              <a:srgbClr val="01E5FD"/>
            </a:extrusionClr>
            <a:contourClr>
              <a:schemeClr val="bg1">
                <a:lumMod val="95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7" name="文本框 36"/>
          <p:cNvSpPr txBox="1"/>
          <p:nvPr/>
        </p:nvSpPr>
        <p:spPr>
          <a:xfrm>
            <a:off x="4165600" y="2934430"/>
            <a:ext cx="1000117"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smtClean="0">
                <a:ln>
                  <a:noFill/>
                </a:ln>
                <a:solidFill>
                  <a:prstClr val="white"/>
                </a:solidFill>
                <a:effectLst/>
                <a:uLnTx/>
                <a:uFillTx/>
                <a:latin typeface="Impact" panose="020B0806030902050204" pitchFamily="34" charset="0"/>
                <a:ea typeface="宋体" panose="02010600030101010101" pitchFamily="2" charset="-122"/>
                <a:cs typeface="+mn-cs"/>
              </a:rPr>
              <a:t>01</a:t>
            </a:r>
            <a:endParaRPr kumimoji="0" lang="zh-CN" altLang="en-US"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endParaRPr>
          </a:p>
        </p:txBody>
      </p:sp>
      <p:sp>
        <p:nvSpPr>
          <p:cNvPr id="38" name="文本框 37"/>
          <p:cNvSpPr txBox="1"/>
          <p:nvPr/>
        </p:nvSpPr>
        <p:spPr>
          <a:xfrm>
            <a:off x="4885263" y="3343742"/>
            <a:ext cx="1000117"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smtClean="0">
                <a:ln>
                  <a:noFill/>
                </a:ln>
                <a:solidFill>
                  <a:prstClr val="white"/>
                </a:solidFill>
                <a:effectLst/>
                <a:uLnTx/>
                <a:uFillTx/>
                <a:latin typeface="Impact" panose="020B0806030902050204" pitchFamily="34" charset="0"/>
                <a:ea typeface="宋体" panose="02010600030101010101" pitchFamily="2" charset="-122"/>
                <a:cs typeface="+mn-cs"/>
              </a:rPr>
              <a:t>02</a:t>
            </a:r>
            <a:endParaRPr kumimoji="0" lang="zh-CN" altLang="en-US"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endParaRPr>
          </a:p>
        </p:txBody>
      </p:sp>
      <p:sp>
        <p:nvSpPr>
          <p:cNvPr id="30" name="任意多边形 29"/>
          <p:cNvSpPr/>
          <p:nvPr/>
        </p:nvSpPr>
        <p:spPr>
          <a:xfrm>
            <a:off x="5478323" y="2866002"/>
            <a:ext cx="2534078" cy="2534078"/>
          </a:xfrm>
          <a:custGeom>
            <a:avLst/>
            <a:gdLst>
              <a:gd name="connsiteX0" fmla="*/ 1269701 w 2534078"/>
              <a:gd name="connsiteY0" fmla="*/ 857464 h 2534078"/>
              <a:gd name="connsiteX1" fmla="*/ 860126 w 2534078"/>
              <a:gd name="connsiteY1" fmla="*/ 1267039 h 2534078"/>
              <a:gd name="connsiteX2" fmla="*/ 1269701 w 2534078"/>
              <a:gd name="connsiteY2" fmla="*/ 1676614 h 2534078"/>
              <a:gd name="connsiteX3" fmla="*/ 1679276 w 2534078"/>
              <a:gd name="connsiteY3" fmla="*/ 1267039 h 2534078"/>
              <a:gd name="connsiteX4" fmla="*/ 1269701 w 2534078"/>
              <a:gd name="connsiteY4" fmla="*/ 857464 h 2534078"/>
              <a:gd name="connsiteX5" fmla="*/ 1123232 w 2534078"/>
              <a:gd name="connsiteY5" fmla="*/ 0 h 2534078"/>
              <a:gd name="connsiteX6" fmla="*/ 1410848 w 2534078"/>
              <a:gd name="connsiteY6" fmla="*/ 0 h 2534078"/>
              <a:gd name="connsiteX7" fmla="*/ 1466928 w 2534078"/>
              <a:gd name="connsiteY7" fmla="*/ 261636 h 2534078"/>
              <a:gd name="connsiteX8" fmla="*/ 1480479 w 2534078"/>
              <a:gd name="connsiteY8" fmla="*/ 263703 h 2534078"/>
              <a:gd name="connsiteX9" fmla="*/ 1595342 w 2534078"/>
              <a:gd name="connsiteY9" fmla="*/ 297820 h 2534078"/>
              <a:gd name="connsiteX10" fmla="*/ 1776019 w 2534078"/>
              <a:gd name="connsiteY10" fmla="*/ 97848 h 2534078"/>
              <a:gd name="connsiteX11" fmla="*/ 2025101 w 2534078"/>
              <a:gd name="connsiteY11" fmla="*/ 241655 h 2534078"/>
              <a:gd name="connsiteX12" fmla="*/ 1945054 w 2534078"/>
              <a:gd name="connsiteY12" fmla="*/ 489460 h 2534078"/>
              <a:gd name="connsiteX13" fmla="*/ 1960114 w 2534078"/>
              <a:gd name="connsiteY13" fmla="*/ 500442 h 2534078"/>
              <a:gd name="connsiteX14" fmla="*/ 2040203 w 2534078"/>
              <a:gd name="connsiteY14" fmla="*/ 577487 h 2534078"/>
              <a:gd name="connsiteX15" fmla="*/ 2048795 w 2534078"/>
              <a:gd name="connsiteY15" fmla="*/ 587678 h 2534078"/>
              <a:gd name="connsiteX16" fmla="*/ 2292425 w 2534078"/>
              <a:gd name="connsiteY16" fmla="*/ 508981 h 2534078"/>
              <a:gd name="connsiteX17" fmla="*/ 2436234 w 2534078"/>
              <a:gd name="connsiteY17" fmla="*/ 758063 h 2534078"/>
              <a:gd name="connsiteX18" fmla="*/ 2254720 w 2534078"/>
              <a:gd name="connsiteY18" fmla="*/ 922061 h 2534078"/>
              <a:gd name="connsiteX19" fmla="*/ 2269408 w 2534078"/>
              <a:gd name="connsiteY19" fmla="*/ 958503 h 2534078"/>
              <a:gd name="connsiteX20" fmla="*/ 2298262 w 2534078"/>
              <a:gd name="connsiteY20" fmla="*/ 1072685 h 2534078"/>
              <a:gd name="connsiteX21" fmla="*/ 2534078 w 2534078"/>
              <a:gd name="connsiteY21" fmla="*/ 1123232 h 2534078"/>
              <a:gd name="connsiteX22" fmla="*/ 2534078 w 2534078"/>
              <a:gd name="connsiteY22" fmla="*/ 1410847 h 2534078"/>
              <a:gd name="connsiteX23" fmla="*/ 2313203 w 2534078"/>
              <a:gd name="connsiteY23" fmla="*/ 1458192 h 2534078"/>
              <a:gd name="connsiteX24" fmla="*/ 2304582 w 2534078"/>
              <a:gd name="connsiteY24" fmla="*/ 1514684 h 2534078"/>
              <a:gd name="connsiteX25" fmla="*/ 2282278 w 2534078"/>
              <a:gd name="connsiteY25" fmla="*/ 1603710 h 2534078"/>
              <a:gd name="connsiteX26" fmla="*/ 2273540 w 2534078"/>
              <a:gd name="connsiteY26" fmla="*/ 1629023 h 2534078"/>
              <a:gd name="connsiteX27" fmla="*/ 2436234 w 2534078"/>
              <a:gd name="connsiteY27" fmla="*/ 1776020 h 2534078"/>
              <a:gd name="connsiteX28" fmla="*/ 2292425 w 2534078"/>
              <a:gd name="connsiteY28" fmla="*/ 2025100 h 2534078"/>
              <a:gd name="connsiteX29" fmla="*/ 2092492 w 2534078"/>
              <a:gd name="connsiteY29" fmla="*/ 1960518 h 2534078"/>
              <a:gd name="connsiteX30" fmla="*/ 2067843 w 2534078"/>
              <a:gd name="connsiteY30" fmla="*/ 1994321 h 2534078"/>
              <a:gd name="connsiteX31" fmla="*/ 1990801 w 2534078"/>
              <a:gd name="connsiteY31" fmla="*/ 2074411 h 2534078"/>
              <a:gd name="connsiteX32" fmla="*/ 1962409 w 2534078"/>
              <a:gd name="connsiteY32" fmla="*/ 2098344 h 2534078"/>
              <a:gd name="connsiteX33" fmla="*/ 2025101 w 2534078"/>
              <a:gd name="connsiteY33" fmla="*/ 2292424 h 2534078"/>
              <a:gd name="connsiteX34" fmla="*/ 1776019 w 2534078"/>
              <a:gd name="connsiteY34" fmla="*/ 2436231 h 2534078"/>
              <a:gd name="connsiteX35" fmla="*/ 1643806 w 2534078"/>
              <a:gd name="connsiteY35" fmla="*/ 2289901 h 2534078"/>
              <a:gd name="connsiteX36" fmla="*/ 1609783 w 2534078"/>
              <a:gd name="connsiteY36" fmla="*/ 2303617 h 2534078"/>
              <a:gd name="connsiteX37" fmla="*/ 1451683 w 2534078"/>
              <a:gd name="connsiteY37" fmla="*/ 2343567 h 2534078"/>
              <a:gd name="connsiteX38" fmla="*/ 1410848 w 2534078"/>
              <a:gd name="connsiteY38" fmla="*/ 2534078 h 2534078"/>
              <a:gd name="connsiteX39" fmla="*/ 1123232 w 2534078"/>
              <a:gd name="connsiteY39" fmla="*/ 2534078 h 2534078"/>
              <a:gd name="connsiteX40" fmla="*/ 1082311 w 2534078"/>
              <a:gd name="connsiteY40" fmla="*/ 2343169 h 2534078"/>
              <a:gd name="connsiteX41" fmla="*/ 1053603 w 2534078"/>
              <a:gd name="connsiteY41" fmla="*/ 2338789 h 2534078"/>
              <a:gd name="connsiteX42" fmla="*/ 890005 w 2534078"/>
              <a:gd name="connsiteY42" fmla="*/ 2290200 h 2534078"/>
              <a:gd name="connsiteX43" fmla="*/ 758062 w 2534078"/>
              <a:gd name="connsiteY43" fmla="*/ 2436231 h 2534078"/>
              <a:gd name="connsiteX44" fmla="*/ 508981 w 2534078"/>
              <a:gd name="connsiteY44" fmla="*/ 2292424 h 2534078"/>
              <a:gd name="connsiteX45" fmla="*/ 571342 w 2534078"/>
              <a:gd name="connsiteY45" fmla="*/ 2099366 h 2534078"/>
              <a:gd name="connsiteX46" fmla="*/ 449819 w 2534078"/>
              <a:gd name="connsiteY46" fmla="*/ 1974906 h 2534078"/>
              <a:gd name="connsiteX47" fmla="*/ 440167 w 2534078"/>
              <a:gd name="connsiteY47" fmla="*/ 1960976 h 2534078"/>
              <a:gd name="connsiteX48" fmla="*/ 241658 w 2534078"/>
              <a:gd name="connsiteY48" fmla="*/ 2025100 h 2534078"/>
              <a:gd name="connsiteX49" fmla="*/ 97849 w 2534078"/>
              <a:gd name="connsiteY49" fmla="*/ 1776020 h 2534078"/>
              <a:gd name="connsiteX50" fmla="*/ 260658 w 2534078"/>
              <a:gd name="connsiteY50" fmla="*/ 1628918 h 2534078"/>
              <a:gd name="connsiteX51" fmla="*/ 244666 w 2534078"/>
              <a:gd name="connsiteY51" fmla="*/ 1578581 h 2534078"/>
              <a:gd name="connsiteX52" fmla="*/ 220438 w 2534078"/>
              <a:gd name="connsiteY52" fmla="*/ 1458099 h 2534078"/>
              <a:gd name="connsiteX53" fmla="*/ 0 w 2534078"/>
              <a:gd name="connsiteY53" fmla="*/ 1410847 h 2534078"/>
              <a:gd name="connsiteX54" fmla="*/ 0 w 2534078"/>
              <a:gd name="connsiteY54" fmla="*/ 1123232 h 2534078"/>
              <a:gd name="connsiteX55" fmla="*/ 233627 w 2534078"/>
              <a:gd name="connsiteY55" fmla="*/ 1073154 h 2534078"/>
              <a:gd name="connsiteX56" fmla="*/ 244666 w 2534078"/>
              <a:gd name="connsiteY56" fmla="*/ 1023912 h 2534078"/>
              <a:gd name="connsiteX57" fmla="*/ 279901 w 2534078"/>
              <a:gd name="connsiteY57" fmla="*/ 922548 h 2534078"/>
              <a:gd name="connsiteX58" fmla="*/ 97849 w 2534078"/>
              <a:gd name="connsiteY58" fmla="*/ 758063 h 2534078"/>
              <a:gd name="connsiteX59" fmla="*/ 241658 w 2534078"/>
              <a:gd name="connsiteY59" fmla="*/ 508981 h 2534078"/>
              <a:gd name="connsiteX60" fmla="*/ 487184 w 2534078"/>
              <a:gd name="connsiteY60" fmla="*/ 588289 h 2534078"/>
              <a:gd name="connsiteX61" fmla="*/ 540964 w 2534078"/>
              <a:gd name="connsiteY61" fmla="*/ 530257 h 2534078"/>
              <a:gd name="connsiteX62" fmla="*/ 589363 w 2534078"/>
              <a:gd name="connsiteY62" fmla="*/ 490503 h 2534078"/>
              <a:gd name="connsiteX63" fmla="*/ 508981 w 2534078"/>
              <a:gd name="connsiteY63" fmla="*/ 241655 h 2534078"/>
              <a:gd name="connsiteX64" fmla="*/ 758062 w 2534078"/>
              <a:gd name="connsiteY64" fmla="*/ 97848 h 2534078"/>
              <a:gd name="connsiteX65" fmla="*/ 937288 w 2534078"/>
              <a:gd name="connsiteY65" fmla="*/ 296215 h 2534078"/>
              <a:gd name="connsiteX66" fmla="*/ 1053603 w 2534078"/>
              <a:gd name="connsiteY66" fmla="*/ 263703 h 2534078"/>
              <a:gd name="connsiteX67" fmla="*/ 1067151 w 2534078"/>
              <a:gd name="connsiteY67" fmla="*/ 261636 h 2534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534078" h="2534078">
                <a:moveTo>
                  <a:pt x="1269701" y="857464"/>
                </a:moveTo>
                <a:cubicBezTo>
                  <a:pt x="1043499" y="857464"/>
                  <a:pt x="860126" y="1040837"/>
                  <a:pt x="860126" y="1267039"/>
                </a:cubicBezTo>
                <a:cubicBezTo>
                  <a:pt x="860126" y="1493241"/>
                  <a:pt x="1043499" y="1676614"/>
                  <a:pt x="1269701" y="1676614"/>
                </a:cubicBezTo>
                <a:cubicBezTo>
                  <a:pt x="1495903" y="1676614"/>
                  <a:pt x="1679276" y="1493241"/>
                  <a:pt x="1679276" y="1267039"/>
                </a:cubicBezTo>
                <a:cubicBezTo>
                  <a:pt x="1679276" y="1040837"/>
                  <a:pt x="1495903" y="857464"/>
                  <a:pt x="1269701" y="857464"/>
                </a:cubicBezTo>
                <a:close/>
                <a:moveTo>
                  <a:pt x="1123232" y="0"/>
                </a:moveTo>
                <a:lnTo>
                  <a:pt x="1410848" y="0"/>
                </a:lnTo>
                <a:lnTo>
                  <a:pt x="1466928" y="261636"/>
                </a:lnTo>
                <a:lnTo>
                  <a:pt x="1480479" y="263703"/>
                </a:lnTo>
                <a:lnTo>
                  <a:pt x="1595342" y="297820"/>
                </a:lnTo>
                <a:lnTo>
                  <a:pt x="1776019" y="97848"/>
                </a:lnTo>
                <a:lnTo>
                  <a:pt x="2025101" y="241655"/>
                </a:lnTo>
                <a:lnTo>
                  <a:pt x="1945054" y="489460"/>
                </a:lnTo>
                <a:lnTo>
                  <a:pt x="1960114" y="500442"/>
                </a:lnTo>
                <a:cubicBezTo>
                  <a:pt x="1988137" y="524717"/>
                  <a:pt x="2014873" y="550435"/>
                  <a:pt x="2040203" y="577487"/>
                </a:cubicBezTo>
                <a:lnTo>
                  <a:pt x="2048795" y="587678"/>
                </a:lnTo>
                <a:lnTo>
                  <a:pt x="2292425" y="508981"/>
                </a:lnTo>
                <a:lnTo>
                  <a:pt x="2436234" y="758063"/>
                </a:lnTo>
                <a:lnTo>
                  <a:pt x="2254720" y="922061"/>
                </a:lnTo>
                <a:lnTo>
                  <a:pt x="2269408" y="958503"/>
                </a:lnTo>
                <a:lnTo>
                  <a:pt x="2298262" y="1072685"/>
                </a:lnTo>
                <a:lnTo>
                  <a:pt x="2534078" y="1123232"/>
                </a:lnTo>
                <a:lnTo>
                  <a:pt x="2534078" y="1410847"/>
                </a:lnTo>
                <a:lnTo>
                  <a:pt x="2313203" y="1458192"/>
                </a:lnTo>
                <a:lnTo>
                  <a:pt x="2304582" y="1514684"/>
                </a:lnTo>
                <a:cubicBezTo>
                  <a:pt x="2298411" y="1544846"/>
                  <a:pt x="2290956" y="1574542"/>
                  <a:pt x="2282278" y="1603710"/>
                </a:cubicBezTo>
                <a:lnTo>
                  <a:pt x="2273540" y="1629023"/>
                </a:lnTo>
                <a:lnTo>
                  <a:pt x="2436234" y="1776020"/>
                </a:lnTo>
                <a:lnTo>
                  <a:pt x="2292425" y="2025100"/>
                </a:lnTo>
                <a:lnTo>
                  <a:pt x="2092492" y="1960518"/>
                </a:lnTo>
                <a:lnTo>
                  <a:pt x="2067843" y="1994321"/>
                </a:lnTo>
                <a:cubicBezTo>
                  <a:pt x="2043570" y="2022344"/>
                  <a:pt x="2017852" y="2049080"/>
                  <a:pt x="1990801" y="2074411"/>
                </a:cubicBezTo>
                <a:lnTo>
                  <a:pt x="1962409" y="2098344"/>
                </a:lnTo>
                <a:lnTo>
                  <a:pt x="2025101" y="2292424"/>
                </a:lnTo>
                <a:lnTo>
                  <a:pt x="1776019" y="2436231"/>
                </a:lnTo>
                <a:lnTo>
                  <a:pt x="1643806" y="2289901"/>
                </a:lnTo>
                <a:lnTo>
                  <a:pt x="1609783" y="2303617"/>
                </a:lnTo>
                <a:lnTo>
                  <a:pt x="1451683" y="2343567"/>
                </a:lnTo>
                <a:lnTo>
                  <a:pt x="1410848" y="2534078"/>
                </a:lnTo>
                <a:lnTo>
                  <a:pt x="1123232" y="2534078"/>
                </a:lnTo>
                <a:lnTo>
                  <a:pt x="1082311" y="2343169"/>
                </a:lnTo>
                <a:lnTo>
                  <a:pt x="1053603" y="2338789"/>
                </a:lnTo>
                <a:lnTo>
                  <a:pt x="890005" y="2290200"/>
                </a:lnTo>
                <a:lnTo>
                  <a:pt x="758062" y="2436231"/>
                </a:lnTo>
                <a:lnTo>
                  <a:pt x="508981" y="2292424"/>
                </a:lnTo>
                <a:lnTo>
                  <a:pt x="571342" y="2099366"/>
                </a:lnTo>
                <a:lnTo>
                  <a:pt x="449819" y="1974906"/>
                </a:lnTo>
                <a:lnTo>
                  <a:pt x="440167" y="1960976"/>
                </a:lnTo>
                <a:lnTo>
                  <a:pt x="241658" y="2025100"/>
                </a:lnTo>
                <a:lnTo>
                  <a:pt x="97849" y="1776020"/>
                </a:lnTo>
                <a:lnTo>
                  <a:pt x="260658" y="1628918"/>
                </a:lnTo>
                <a:lnTo>
                  <a:pt x="244666" y="1578581"/>
                </a:lnTo>
                <a:lnTo>
                  <a:pt x="220438" y="1458099"/>
                </a:lnTo>
                <a:lnTo>
                  <a:pt x="0" y="1410847"/>
                </a:lnTo>
                <a:lnTo>
                  <a:pt x="0" y="1123232"/>
                </a:lnTo>
                <a:lnTo>
                  <a:pt x="233627" y="1073154"/>
                </a:lnTo>
                <a:lnTo>
                  <a:pt x="244666" y="1023912"/>
                </a:lnTo>
                <a:lnTo>
                  <a:pt x="279901" y="922548"/>
                </a:lnTo>
                <a:lnTo>
                  <a:pt x="97849" y="758063"/>
                </a:lnTo>
                <a:lnTo>
                  <a:pt x="241658" y="508981"/>
                </a:lnTo>
                <a:lnTo>
                  <a:pt x="487184" y="588289"/>
                </a:lnTo>
                <a:lnTo>
                  <a:pt x="540964" y="530257"/>
                </a:lnTo>
                <a:lnTo>
                  <a:pt x="589363" y="490503"/>
                </a:lnTo>
                <a:lnTo>
                  <a:pt x="508981" y="241655"/>
                </a:lnTo>
                <a:lnTo>
                  <a:pt x="758062" y="97848"/>
                </a:lnTo>
                <a:lnTo>
                  <a:pt x="937288" y="296215"/>
                </a:lnTo>
                <a:lnTo>
                  <a:pt x="1053603" y="263703"/>
                </a:lnTo>
                <a:lnTo>
                  <a:pt x="1067151" y="261636"/>
                </a:lnTo>
                <a:close/>
              </a:path>
            </a:pathLst>
          </a:custGeom>
          <a:solidFill>
            <a:srgbClr val="E87071"/>
          </a:solidFill>
          <a:ln w="12700">
            <a:gradFill>
              <a:gsLst>
                <a:gs pos="0">
                  <a:srgbClr val="F3F3F3"/>
                </a:gs>
                <a:gs pos="100000">
                  <a:schemeClr val="bg1">
                    <a:lumMod val="85000"/>
                  </a:schemeClr>
                </a:gs>
              </a:gsLst>
              <a:lin ang="5400000" scaled="1"/>
            </a:gradFill>
          </a:ln>
          <a:effectLst>
            <a:outerShdw blurRad="342900" dist="177800" dir="10200000" algn="br" rotWithShape="0">
              <a:prstClr val="black">
                <a:alpha val="41000"/>
              </a:prstClr>
            </a:outerShdw>
          </a:effectLst>
          <a:scene3d>
            <a:camera prst="perspectiveContrastingLeftFacing">
              <a:rot lat="21552399" lon="20366100" rev="21191525"/>
            </a:camera>
            <a:lightRig rig="soft" dir="t">
              <a:rot lat="0" lon="0" rev="6600000"/>
            </a:lightRig>
          </a:scene3d>
          <a:sp3d extrusionH="266700">
            <a:extrusionClr>
              <a:srgbClr val="E87071"/>
            </a:extrusionClr>
            <a:contourClr>
              <a:schemeClr val="bg1">
                <a:lumMod val="95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9" name="文本框 38"/>
          <p:cNvSpPr txBox="1"/>
          <p:nvPr/>
        </p:nvSpPr>
        <p:spPr>
          <a:xfrm>
            <a:off x="5468493" y="3784616"/>
            <a:ext cx="1000117"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smtClean="0">
                <a:ln>
                  <a:noFill/>
                </a:ln>
                <a:solidFill>
                  <a:prstClr val="white"/>
                </a:solidFill>
                <a:effectLst/>
                <a:uLnTx/>
                <a:uFillTx/>
                <a:latin typeface="Impact" panose="020B0806030902050204" pitchFamily="34" charset="0"/>
                <a:ea typeface="宋体" panose="02010600030101010101" pitchFamily="2" charset="-122"/>
                <a:cs typeface="+mn-cs"/>
              </a:rPr>
              <a:t>03</a:t>
            </a:r>
            <a:endParaRPr kumimoji="0" lang="zh-CN" altLang="en-US"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endParaRPr>
          </a:p>
        </p:txBody>
      </p:sp>
      <p:sp>
        <p:nvSpPr>
          <p:cNvPr id="32" name="任意多边形 31"/>
          <p:cNvSpPr/>
          <p:nvPr/>
        </p:nvSpPr>
        <p:spPr>
          <a:xfrm>
            <a:off x="6151725" y="3305801"/>
            <a:ext cx="2094279" cy="2094279"/>
          </a:xfrm>
          <a:custGeom>
            <a:avLst/>
            <a:gdLst>
              <a:gd name="connsiteX0" fmla="*/ 1042841 w 2094279"/>
              <a:gd name="connsiteY0" fmla="*/ 621456 h 2094279"/>
              <a:gd name="connsiteX1" fmla="*/ 617158 w 2094279"/>
              <a:gd name="connsiteY1" fmla="*/ 1047139 h 2094279"/>
              <a:gd name="connsiteX2" fmla="*/ 1042841 w 2094279"/>
              <a:gd name="connsiteY2" fmla="*/ 1472822 h 2094279"/>
              <a:gd name="connsiteX3" fmla="*/ 1468524 w 2094279"/>
              <a:gd name="connsiteY3" fmla="*/ 1047139 h 2094279"/>
              <a:gd name="connsiteX4" fmla="*/ 1042841 w 2094279"/>
              <a:gd name="connsiteY4" fmla="*/ 621456 h 2094279"/>
              <a:gd name="connsiteX5" fmla="*/ 928291 w 2094279"/>
              <a:gd name="connsiteY5" fmla="*/ 0 h 2094279"/>
              <a:gd name="connsiteX6" fmla="*/ 1165990 w 2094279"/>
              <a:gd name="connsiteY6" fmla="*/ 0 h 2094279"/>
              <a:gd name="connsiteX7" fmla="*/ 1212337 w 2094279"/>
              <a:gd name="connsiteY7" fmla="*/ 216228 h 2094279"/>
              <a:gd name="connsiteX8" fmla="*/ 1223536 w 2094279"/>
              <a:gd name="connsiteY8" fmla="*/ 217936 h 2094279"/>
              <a:gd name="connsiteX9" fmla="*/ 1318464 w 2094279"/>
              <a:gd name="connsiteY9" fmla="*/ 246132 h 2094279"/>
              <a:gd name="connsiteX10" fmla="*/ 1467784 w 2094279"/>
              <a:gd name="connsiteY10" fmla="*/ 80866 h 2094279"/>
              <a:gd name="connsiteX11" fmla="*/ 1673637 w 2094279"/>
              <a:gd name="connsiteY11" fmla="*/ 199715 h 2094279"/>
              <a:gd name="connsiteX12" fmla="*/ 1607482 w 2094279"/>
              <a:gd name="connsiteY12" fmla="*/ 404512 h 2094279"/>
              <a:gd name="connsiteX13" fmla="*/ 1619929 w 2094279"/>
              <a:gd name="connsiteY13" fmla="*/ 413588 h 2094279"/>
              <a:gd name="connsiteX14" fmla="*/ 1686118 w 2094279"/>
              <a:gd name="connsiteY14" fmla="*/ 477262 h 2094279"/>
              <a:gd name="connsiteX15" fmla="*/ 1693219 w 2094279"/>
              <a:gd name="connsiteY15" fmla="*/ 485684 h 2094279"/>
              <a:gd name="connsiteX16" fmla="*/ 1894566 w 2094279"/>
              <a:gd name="connsiteY16" fmla="*/ 420645 h 2094279"/>
              <a:gd name="connsiteX17" fmla="*/ 2013416 w 2094279"/>
              <a:gd name="connsiteY17" fmla="*/ 626498 h 2094279"/>
              <a:gd name="connsiteX18" fmla="*/ 1863405 w 2094279"/>
              <a:gd name="connsiteY18" fmla="*/ 762034 h 2094279"/>
              <a:gd name="connsiteX19" fmla="*/ 1875544 w 2094279"/>
              <a:gd name="connsiteY19" fmla="*/ 792151 h 2094279"/>
              <a:gd name="connsiteX20" fmla="*/ 1899390 w 2094279"/>
              <a:gd name="connsiteY20" fmla="*/ 886516 h 2094279"/>
              <a:gd name="connsiteX21" fmla="*/ 2094279 w 2094279"/>
              <a:gd name="connsiteY21" fmla="*/ 928291 h 2094279"/>
              <a:gd name="connsiteX22" fmla="*/ 2094279 w 2094279"/>
              <a:gd name="connsiteY22" fmla="*/ 1165989 h 2094279"/>
              <a:gd name="connsiteX23" fmla="*/ 1911738 w 2094279"/>
              <a:gd name="connsiteY23" fmla="*/ 1205117 h 2094279"/>
              <a:gd name="connsiteX24" fmla="*/ 1904613 w 2094279"/>
              <a:gd name="connsiteY24" fmla="*/ 1251805 h 2094279"/>
              <a:gd name="connsiteX25" fmla="*/ 1886180 w 2094279"/>
              <a:gd name="connsiteY25" fmla="*/ 1325380 h 2094279"/>
              <a:gd name="connsiteX26" fmla="*/ 1878958 w 2094279"/>
              <a:gd name="connsiteY26" fmla="*/ 1346300 h 2094279"/>
              <a:gd name="connsiteX27" fmla="*/ 2013416 w 2094279"/>
              <a:gd name="connsiteY27" fmla="*/ 1467785 h 2094279"/>
              <a:gd name="connsiteX28" fmla="*/ 1894566 w 2094279"/>
              <a:gd name="connsiteY28" fmla="*/ 1673636 h 2094279"/>
              <a:gd name="connsiteX29" fmla="*/ 1729332 w 2094279"/>
              <a:gd name="connsiteY29" fmla="*/ 1620262 h 2094279"/>
              <a:gd name="connsiteX30" fmla="*/ 1708961 w 2094279"/>
              <a:gd name="connsiteY30" fmla="*/ 1648199 h 2094279"/>
              <a:gd name="connsiteX31" fmla="*/ 1645290 w 2094279"/>
              <a:gd name="connsiteY31" fmla="*/ 1714389 h 2094279"/>
              <a:gd name="connsiteX32" fmla="*/ 1621825 w 2094279"/>
              <a:gd name="connsiteY32" fmla="*/ 1734168 h 2094279"/>
              <a:gd name="connsiteX33" fmla="*/ 1673637 w 2094279"/>
              <a:gd name="connsiteY33" fmla="*/ 1894565 h 2094279"/>
              <a:gd name="connsiteX34" fmla="*/ 1467784 w 2094279"/>
              <a:gd name="connsiteY34" fmla="*/ 2013414 h 2094279"/>
              <a:gd name="connsiteX35" fmla="*/ 1358517 w 2094279"/>
              <a:gd name="connsiteY35" fmla="*/ 1892480 h 2094279"/>
              <a:gd name="connsiteX36" fmla="*/ 1330399 w 2094279"/>
              <a:gd name="connsiteY36" fmla="*/ 1903815 h 2094279"/>
              <a:gd name="connsiteX37" fmla="*/ 1199738 w 2094279"/>
              <a:gd name="connsiteY37" fmla="*/ 1936832 h 2094279"/>
              <a:gd name="connsiteX38" fmla="*/ 1165990 w 2094279"/>
              <a:gd name="connsiteY38" fmla="*/ 2094279 h 2094279"/>
              <a:gd name="connsiteX39" fmla="*/ 928291 w 2094279"/>
              <a:gd name="connsiteY39" fmla="*/ 2094279 h 2094279"/>
              <a:gd name="connsiteX40" fmla="*/ 894472 w 2094279"/>
              <a:gd name="connsiteY40" fmla="*/ 1936503 h 2094279"/>
              <a:gd name="connsiteX41" fmla="*/ 870746 w 2094279"/>
              <a:gd name="connsiteY41" fmla="*/ 1932883 h 2094279"/>
              <a:gd name="connsiteX42" fmla="*/ 735541 w 2094279"/>
              <a:gd name="connsiteY42" fmla="*/ 1892727 h 2094279"/>
              <a:gd name="connsiteX43" fmla="*/ 626497 w 2094279"/>
              <a:gd name="connsiteY43" fmla="*/ 2013414 h 2094279"/>
              <a:gd name="connsiteX44" fmla="*/ 420645 w 2094279"/>
              <a:gd name="connsiteY44" fmla="*/ 1894565 h 2094279"/>
              <a:gd name="connsiteX45" fmla="*/ 472183 w 2094279"/>
              <a:gd name="connsiteY45" fmla="*/ 1735013 h 2094279"/>
              <a:gd name="connsiteX46" fmla="*/ 371751 w 2094279"/>
              <a:gd name="connsiteY46" fmla="*/ 1632153 h 2094279"/>
              <a:gd name="connsiteX47" fmla="*/ 363774 w 2094279"/>
              <a:gd name="connsiteY47" fmla="*/ 1620641 h 2094279"/>
              <a:gd name="connsiteX48" fmla="*/ 199717 w 2094279"/>
              <a:gd name="connsiteY48" fmla="*/ 1673636 h 2094279"/>
              <a:gd name="connsiteX49" fmla="*/ 80867 w 2094279"/>
              <a:gd name="connsiteY49" fmla="*/ 1467785 h 2094279"/>
              <a:gd name="connsiteX50" fmla="*/ 215420 w 2094279"/>
              <a:gd name="connsiteY50" fmla="*/ 1346213 h 2094279"/>
              <a:gd name="connsiteX51" fmla="*/ 202203 w 2094279"/>
              <a:gd name="connsiteY51" fmla="*/ 1304612 h 2094279"/>
              <a:gd name="connsiteX52" fmla="*/ 182180 w 2094279"/>
              <a:gd name="connsiteY52" fmla="*/ 1205040 h 2094279"/>
              <a:gd name="connsiteX53" fmla="*/ 0 w 2094279"/>
              <a:gd name="connsiteY53" fmla="*/ 1165989 h 2094279"/>
              <a:gd name="connsiteX54" fmla="*/ 0 w 2094279"/>
              <a:gd name="connsiteY54" fmla="*/ 928291 h 2094279"/>
              <a:gd name="connsiteX55" fmla="*/ 193080 w 2094279"/>
              <a:gd name="connsiteY55" fmla="*/ 886904 h 2094279"/>
              <a:gd name="connsiteX56" fmla="*/ 202203 w 2094279"/>
              <a:gd name="connsiteY56" fmla="*/ 846208 h 2094279"/>
              <a:gd name="connsiteX57" fmla="*/ 231323 w 2094279"/>
              <a:gd name="connsiteY57" fmla="*/ 762436 h 2094279"/>
              <a:gd name="connsiteX58" fmla="*/ 80867 w 2094279"/>
              <a:gd name="connsiteY58" fmla="*/ 626498 h 2094279"/>
              <a:gd name="connsiteX59" fmla="*/ 199717 w 2094279"/>
              <a:gd name="connsiteY59" fmla="*/ 420645 h 2094279"/>
              <a:gd name="connsiteX60" fmla="*/ 402631 w 2094279"/>
              <a:gd name="connsiteY60" fmla="*/ 486189 h 2094279"/>
              <a:gd name="connsiteX61" fmla="*/ 447078 w 2094279"/>
              <a:gd name="connsiteY61" fmla="*/ 438229 h 2094279"/>
              <a:gd name="connsiteX62" fmla="*/ 487077 w 2094279"/>
              <a:gd name="connsiteY62" fmla="*/ 405374 h 2094279"/>
              <a:gd name="connsiteX63" fmla="*/ 420645 w 2094279"/>
              <a:gd name="connsiteY63" fmla="*/ 199715 h 2094279"/>
              <a:gd name="connsiteX64" fmla="*/ 626497 w 2094279"/>
              <a:gd name="connsiteY64" fmla="*/ 80866 h 2094279"/>
              <a:gd name="connsiteX65" fmla="*/ 774618 w 2094279"/>
              <a:gd name="connsiteY65" fmla="*/ 244806 h 2094279"/>
              <a:gd name="connsiteX66" fmla="*/ 870746 w 2094279"/>
              <a:gd name="connsiteY66" fmla="*/ 217936 h 2094279"/>
              <a:gd name="connsiteX67" fmla="*/ 881943 w 2094279"/>
              <a:gd name="connsiteY67" fmla="*/ 216228 h 2094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094279" h="2094279">
                <a:moveTo>
                  <a:pt x="1042841" y="621456"/>
                </a:moveTo>
                <a:cubicBezTo>
                  <a:pt x="807743" y="621456"/>
                  <a:pt x="617158" y="812041"/>
                  <a:pt x="617158" y="1047139"/>
                </a:cubicBezTo>
                <a:cubicBezTo>
                  <a:pt x="617158" y="1282237"/>
                  <a:pt x="807743" y="1472822"/>
                  <a:pt x="1042841" y="1472822"/>
                </a:cubicBezTo>
                <a:cubicBezTo>
                  <a:pt x="1277939" y="1472822"/>
                  <a:pt x="1468524" y="1282237"/>
                  <a:pt x="1468524" y="1047139"/>
                </a:cubicBezTo>
                <a:cubicBezTo>
                  <a:pt x="1468524" y="812041"/>
                  <a:pt x="1277939" y="621456"/>
                  <a:pt x="1042841" y="621456"/>
                </a:cubicBezTo>
                <a:close/>
                <a:moveTo>
                  <a:pt x="928291" y="0"/>
                </a:moveTo>
                <a:lnTo>
                  <a:pt x="1165990" y="0"/>
                </a:lnTo>
                <a:lnTo>
                  <a:pt x="1212337" y="216228"/>
                </a:lnTo>
                <a:lnTo>
                  <a:pt x="1223536" y="217936"/>
                </a:lnTo>
                <a:lnTo>
                  <a:pt x="1318464" y="246132"/>
                </a:lnTo>
                <a:lnTo>
                  <a:pt x="1467784" y="80866"/>
                </a:lnTo>
                <a:lnTo>
                  <a:pt x="1673637" y="199715"/>
                </a:lnTo>
                <a:lnTo>
                  <a:pt x="1607482" y="404512"/>
                </a:lnTo>
                <a:lnTo>
                  <a:pt x="1619929" y="413588"/>
                </a:lnTo>
                <a:cubicBezTo>
                  <a:pt x="1643088" y="433650"/>
                  <a:pt x="1665184" y="454905"/>
                  <a:pt x="1686118" y="477262"/>
                </a:cubicBezTo>
                <a:lnTo>
                  <a:pt x="1693219" y="485684"/>
                </a:lnTo>
                <a:lnTo>
                  <a:pt x="1894566" y="420645"/>
                </a:lnTo>
                <a:lnTo>
                  <a:pt x="2013416" y="626498"/>
                </a:lnTo>
                <a:lnTo>
                  <a:pt x="1863405" y="762034"/>
                </a:lnTo>
                <a:lnTo>
                  <a:pt x="1875544" y="792151"/>
                </a:lnTo>
                <a:lnTo>
                  <a:pt x="1899390" y="886516"/>
                </a:lnTo>
                <a:lnTo>
                  <a:pt x="2094279" y="928291"/>
                </a:lnTo>
                <a:lnTo>
                  <a:pt x="2094279" y="1165989"/>
                </a:lnTo>
                <a:lnTo>
                  <a:pt x="1911738" y="1205117"/>
                </a:lnTo>
                <a:lnTo>
                  <a:pt x="1904613" y="1251805"/>
                </a:lnTo>
                <a:cubicBezTo>
                  <a:pt x="1899513" y="1276732"/>
                  <a:pt x="1893352" y="1301274"/>
                  <a:pt x="1886180" y="1325380"/>
                </a:cubicBezTo>
                <a:lnTo>
                  <a:pt x="1878958" y="1346300"/>
                </a:lnTo>
                <a:lnTo>
                  <a:pt x="2013416" y="1467785"/>
                </a:lnTo>
                <a:lnTo>
                  <a:pt x="1894566" y="1673636"/>
                </a:lnTo>
                <a:lnTo>
                  <a:pt x="1729332" y="1620262"/>
                </a:lnTo>
                <a:lnTo>
                  <a:pt x="1708961" y="1648199"/>
                </a:lnTo>
                <a:cubicBezTo>
                  <a:pt x="1688901" y="1671358"/>
                  <a:pt x="1667646" y="1693454"/>
                  <a:pt x="1645290" y="1714389"/>
                </a:cubicBezTo>
                <a:lnTo>
                  <a:pt x="1621825" y="1734168"/>
                </a:lnTo>
                <a:lnTo>
                  <a:pt x="1673637" y="1894565"/>
                </a:lnTo>
                <a:lnTo>
                  <a:pt x="1467784" y="2013414"/>
                </a:lnTo>
                <a:lnTo>
                  <a:pt x="1358517" y="1892480"/>
                </a:lnTo>
                <a:lnTo>
                  <a:pt x="1330399" y="1903815"/>
                </a:lnTo>
                <a:lnTo>
                  <a:pt x="1199738" y="1936832"/>
                </a:lnTo>
                <a:lnTo>
                  <a:pt x="1165990" y="2094279"/>
                </a:lnTo>
                <a:lnTo>
                  <a:pt x="928291" y="2094279"/>
                </a:lnTo>
                <a:lnTo>
                  <a:pt x="894472" y="1936503"/>
                </a:lnTo>
                <a:lnTo>
                  <a:pt x="870746" y="1932883"/>
                </a:lnTo>
                <a:lnTo>
                  <a:pt x="735541" y="1892727"/>
                </a:lnTo>
                <a:lnTo>
                  <a:pt x="626497" y="2013414"/>
                </a:lnTo>
                <a:lnTo>
                  <a:pt x="420645" y="1894565"/>
                </a:lnTo>
                <a:lnTo>
                  <a:pt x="472183" y="1735013"/>
                </a:lnTo>
                <a:lnTo>
                  <a:pt x="371751" y="1632153"/>
                </a:lnTo>
                <a:lnTo>
                  <a:pt x="363774" y="1620641"/>
                </a:lnTo>
                <a:lnTo>
                  <a:pt x="199717" y="1673636"/>
                </a:lnTo>
                <a:lnTo>
                  <a:pt x="80867" y="1467785"/>
                </a:lnTo>
                <a:lnTo>
                  <a:pt x="215420" y="1346213"/>
                </a:lnTo>
                <a:lnTo>
                  <a:pt x="202203" y="1304612"/>
                </a:lnTo>
                <a:lnTo>
                  <a:pt x="182180" y="1205040"/>
                </a:lnTo>
                <a:lnTo>
                  <a:pt x="0" y="1165989"/>
                </a:lnTo>
                <a:lnTo>
                  <a:pt x="0" y="928291"/>
                </a:lnTo>
                <a:lnTo>
                  <a:pt x="193080" y="886904"/>
                </a:lnTo>
                <a:lnTo>
                  <a:pt x="202203" y="846208"/>
                </a:lnTo>
                <a:lnTo>
                  <a:pt x="231323" y="762436"/>
                </a:lnTo>
                <a:lnTo>
                  <a:pt x="80867" y="626498"/>
                </a:lnTo>
                <a:lnTo>
                  <a:pt x="199717" y="420645"/>
                </a:lnTo>
                <a:lnTo>
                  <a:pt x="402631" y="486189"/>
                </a:lnTo>
                <a:lnTo>
                  <a:pt x="447078" y="438229"/>
                </a:lnTo>
                <a:lnTo>
                  <a:pt x="487077" y="405374"/>
                </a:lnTo>
                <a:lnTo>
                  <a:pt x="420645" y="199715"/>
                </a:lnTo>
                <a:lnTo>
                  <a:pt x="626497" y="80866"/>
                </a:lnTo>
                <a:lnTo>
                  <a:pt x="774618" y="244806"/>
                </a:lnTo>
                <a:lnTo>
                  <a:pt x="870746" y="217936"/>
                </a:lnTo>
                <a:lnTo>
                  <a:pt x="881943" y="216228"/>
                </a:lnTo>
                <a:close/>
              </a:path>
            </a:pathLst>
          </a:custGeom>
          <a:solidFill>
            <a:srgbClr val="FFB850"/>
          </a:solidFill>
          <a:ln w="12700">
            <a:gradFill>
              <a:gsLst>
                <a:gs pos="0">
                  <a:srgbClr val="F3F3F3"/>
                </a:gs>
                <a:gs pos="100000">
                  <a:schemeClr val="bg1">
                    <a:lumMod val="85000"/>
                  </a:schemeClr>
                </a:gs>
              </a:gsLst>
              <a:lin ang="5400000" scaled="1"/>
            </a:gradFill>
          </a:ln>
          <a:effectLst>
            <a:outerShdw blurRad="342900" dist="177800" dir="10200000" algn="br" rotWithShape="0">
              <a:prstClr val="black">
                <a:alpha val="41000"/>
              </a:prstClr>
            </a:outerShdw>
          </a:effectLst>
          <a:scene3d>
            <a:camera prst="perspectiveContrastingLeftFacing">
              <a:rot lat="21552399" lon="20366100" rev="21191525"/>
            </a:camera>
            <a:lightRig rig="soft" dir="t">
              <a:rot lat="0" lon="0" rev="6600000"/>
            </a:lightRig>
          </a:scene3d>
          <a:sp3d extrusionH="266700">
            <a:extrusionClr>
              <a:srgbClr val="FFCF89"/>
            </a:extrusionClr>
            <a:contourClr>
              <a:schemeClr val="bg1">
                <a:lumMod val="95000"/>
              </a:schemeClr>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0" name="文本框 39"/>
          <p:cNvSpPr txBox="1"/>
          <p:nvPr/>
        </p:nvSpPr>
        <p:spPr>
          <a:xfrm>
            <a:off x="6064951" y="4068466"/>
            <a:ext cx="1000117"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smtClean="0">
                <a:ln>
                  <a:noFill/>
                </a:ln>
                <a:solidFill>
                  <a:prstClr val="white"/>
                </a:solidFill>
                <a:effectLst/>
                <a:uLnTx/>
                <a:uFillTx/>
                <a:latin typeface="Impact" panose="020B0806030902050204" pitchFamily="34" charset="0"/>
                <a:ea typeface="宋体" panose="02010600030101010101" pitchFamily="2" charset="-122"/>
                <a:cs typeface="+mn-cs"/>
              </a:rPr>
              <a:t>04</a:t>
            </a:r>
            <a:endParaRPr kumimoji="0" lang="zh-CN" altLang="en-US"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endParaRPr>
          </a:p>
        </p:txBody>
      </p:sp>
      <p:grpSp>
        <p:nvGrpSpPr>
          <p:cNvPr id="54" name="组合 53"/>
          <p:cNvGrpSpPr/>
          <p:nvPr/>
        </p:nvGrpSpPr>
        <p:grpSpPr>
          <a:xfrm flipH="1" flipV="1">
            <a:off x="1794371" y="2136502"/>
            <a:ext cx="2684915" cy="333365"/>
            <a:chOff x="5272248" y="4626108"/>
            <a:chExt cx="2684915" cy="333365"/>
          </a:xfrm>
          <a:effectLst>
            <a:outerShdw blurRad="76200" dist="25400" dir="2700000" algn="tl" rotWithShape="0">
              <a:prstClr val="black">
                <a:alpha val="30000"/>
              </a:prstClr>
            </a:outerShdw>
          </a:effectLst>
        </p:grpSpPr>
        <p:sp>
          <p:nvSpPr>
            <p:cNvPr id="57" name="椭圆 56"/>
            <p:cNvSpPr/>
            <p:nvPr/>
          </p:nvSpPr>
          <p:spPr>
            <a:xfrm>
              <a:off x="5272248" y="4626108"/>
              <a:ext cx="81021" cy="810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sp>
          <p:nvSpPr>
            <p:cNvPr id="58" name="任意多边形 57"/>
            <p:cNvSpPr/>
            <p:nvPr/>
          </p:nvSpPr>
          <p:spPr>
            <a:xfrm>
              <a:off x="5335428" y="4686869"/>
              <a:ext cx="2621735" cy="272604"/>
            </a:xfrm>
            <a:custGeom>
              <a:avLst/>
              <a:gdLst>
                <a:gd name="connsiteX0" fmla="*/ 0 w 2815771"/>
                <a:gd name="connsiteY0" fmla="*/ 0 h 638628"/>
                <a:gd name="connsiteX1" fmla="*/ 725714 w 2815771"/>
                <a:gd name="connsiteY1" fmla="*/ 638628 h 638628"/>
                <a:gd name="connsiteX2" fmla="*/ 2815771 w 2815771"/>
                <a:gd name="connsiteY2" fmla="*/ 638628 h 638628"/>
                <a:gd name="connsiteX0" fmla="*/ 0 w 2815771"/>
                <a:gd name="connsiteY0" fmla="*/ 0 h 649982"/>
                <a:gd name="connsiteX1" fmla="*/ 254183 w 2815771"/>
                <a:gd name="connsiteY1" fmla="*/ 649982 h 649982"/>
                <a:gd name="connsiteX2" fmla="*/ 2815771 w 2815771"/>
                <a:gd name="connsiteY2" fmla="*/ 638628 h 649982"/>
              </a:gdLst>
              <a:ahLst/>
              <a:cxnLst>
                <a:cxn ang="0">
                  <a:pos x="connsiteX0" y="connsiteY0"/>
                </a:cxn>
                <a:cxn ang="0">
                  <a:pos x="connsiteX1" y="connsiteY1"/>
                </a:cxn>
                <a:cxn ang="0">
                  <a:pos x="connsiteX2" y="connsiteY2"/>
                </a:cxn>
              </a:cxnLst>
              <a:rect l="l" t="t" r="r" b="b"/>
              <a:pathLst>
                <a:path w="2815771" h="649982">
                  <a:moveTo>
                    <a:pt x="0" y="0"/>
                  </a:moveTo>
                  <a:lnTo>
                    <a:pt x="254183" y="649982"/>
                  </a:lnTo>
                  <a:lnTo>
                    <a:pt x="2815771" y="638628"/>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grpSp>
      <p:sp>
        <p:nvSpPr>
          <p:cNvPr id="55" name="文本框 54"/>
          <p:cNvSpPr txBox="1"/>
          <p:nvPr/>
        </p:nvSpPr>
        <p:spPr>
          <a:xfrm flipH="1">
            <a:off x="1794371" y="1727378"/>
            <a:ext cx="178046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663A77"/>
                </a:solidFill>
                <a:effectLst/>
                <a:uLnTx/>
                <a:uFillTx/>
                <a:latin typeface="时尚中黑简体" panose="01010104010101010101" pitchFamily="2" charset="-122"/>
                <a:ea typeface="时尚中黑简体" panose="01010104010101010101" pitchFamily="2" charset="-122"/>
                <a:cs typeface="+mn-cs"/>
              </a:rPr>
              <a:t>在此添加标题</a:t>
            </a:r>
          </a:p>
        </p:txBody>
      </p:sp>
      <p:sp>
        <p:nvSpPr>
          <p:cNvPr id="56" name="文本框 55"/>
          <p:cNvSpPr txBox="1"/>
          <p:nvPr/>
        </p:nvSpPr>
        <p:spPr>
          <a:xfrm flipH="1">
            <a:off x="1794371" y="2149811"/>
            <a:ext cx="2341931" cy="461665"/>
          </a:xfrm>
          <a:prstGeom prst="rect">
            <a:avLst/>
          </a:prstGeom>
          <a:noFill/>
        </p:spPr>
        <p:txBody>
          <a:bodyPr wrap="square" rtlCol="0">
            <a:spAutoFit/>
          </a:bodyPr>
          <a:lstStyle/>
          <a:p>
            <a:r>
              <a:rPr lang="zh-CN" altLang="en-US" sz="1200" dirty="0">
                <a:solidFill>
                  <a:schemeClr val="tx1">
                    <a:lumMod val="50000"/>
                    <a:lumOff val="50000"/>
                  </a:schemeClr>
                </a:solidFill>
                <a:latin typeface="时尚中黑简体" panose="01010104010101010101" pitchFamily="2" charset="-122"/>
                <a:ea typeface="时尚中黑简体" panose="01010104010101010101" pitchFamily="2" charset="-122"/>
              </a:rPr>
              <a:t>点击添加标题文字点击添加标题文字点击添加标题点击添加</a:t>
            </a:r>
          </a:p>
        </p:txBody>
      </p:sp>
      <p:sp>
        <p:nvSpPr>
          <p:cNvPr id="66" name="Freeform 37"/>
          <p:cNvSpPr>
            <a:spLocks noEditPoints="1"/>
          </p:cNvSpPr>
          <p:nvPr/>
        </p:nvSpPr>
        <p:spPr bwMode="auto">
          <a:xfrm>
            <a:off x="3588826" y="1696692"/>
            <a:ext cx="435595" cy="311439"/>
          </a:xfrm>
          <a:custGeom>
            <a:avLst/>
            <a:gdLst>
              <a:gd name="T0" fmla="*/ 37 w 438"/>
              <a:gd name="T1" fmla="*/ 255 h 313"/>
              <a:gd name="T2" fmla="*/ 20 w 438"/>
              <a:gd name="T3" fmla="*/ 237 h 313"/>
              <a:gd name="T4" fmla="*/ 20 w 438"/>
              <a:gd name="T5" fmla="*/ 42 h 313"/>
              <a:gd name="T6" fmla="*/ 37 w 438"/>
              <a:gd name="T7" fmla="*/ 25 h 313"/>
              <a:gd name="T8" fmla="*/ 401 w 438"/>
              <a:gd name="T9" fmla="*/ 25 h 313"/>
              <a:gd name="T10" fmla="*/ 418 w 438"/>
              <a:gd name="T11" fmla="*/ 42 h 313"/>
              <a:gd name="T12" fmla="*/ 418 w 438"/>
              <a:gd name="T13" fmla="*/ 237 h 313"/>
              <a:gd name="T14" fmla="*/ 401 w 438"/>
              <a:gd name="T15" fmla="*/ 255 h 313"/>
              <a:gd name="T16" fmla="*/ 37 w 438"/>
              <a:gd name="T17" fmla="*/ 255 h 313"/>
              <a:gd name="T18" fmla="*/ 424 w 438"/>
              <a:gd name="T19" fmla="*/ 0 h 313"/>
              <a:gd name="T20" fmla="*/ 14 w 438"/>
              <a:gd name="T21" fmla="*/ 0 h 313"/>
              <a:gd name="T22" fmla="*/ 0 w 438"/>
              <a:gd name="T23" fmla="*/ 14 h 313"/>
              <a:gd name="T24" fmla="*/ 0 w 438"/>
              <a:gd name="T25" fmla="*/ 298 h 313"/>
              <a:gd name="T26" fmla="*/ 14 w 438"/>
              <a:gd name="T27" fmla="*/ 313 h 313"/>
              <a:gd name="T28" fmla="*/ 424 w 438"/>
              <a:gd name="T29" fmla="*/ 313 h 313"/>
              <a:gd name="T30" fmla="*/ 438 w 438"/>
              <a:gd name="T31" fmla="*/ 298 h 313"/>
              <a:gd name="T32" fmla="*/ 438 w 438"/>
              <a:gd name="T33" fmla="*/ 14 h 313"/>
              <a:gd name="T34" fmla="*/ 424 w 438"/>
              <a:gd name="T35"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8" h="313">
                <a:moveTo>
                  <a:pt x="37" y="255"/>
                </a:moveTo>
                <a:cubicBezTo>
                  <a:pt x="28" y="255"/>
                  <a:pt x="20" y="247"/>
                  <a:pt x="20" y="237"/>
                </a:cubicBezTo>
                <a:cubicBezTo>
                  <a:pt x="20" y="42"/>
                  <a:pt x="20" y="42"/>
                  <a:pt x="20" y="42"/>
                </a:cubicBezTo>
                <a:cubicBezTo>
                  <a:pt x="20" y="33"/>
                  <a:pt x="28" y="25"/>
                  <a:pt x="37" y="25"/>
                </a:cubicBezTo>
                <a:cubicBezTo>
                  <a:pt x="401" y="25"/>
                  <a:pt x="401" y="25"/>
                  <a:pt x="401" y="25"/>
                </a:cubicBezTo>
                <a:cubicBezTo>
                  <a:pt x="410" y="25"/>
                  <a:pt x="418" y="33"/>
                  <a:pt x="418" y="42"/>
                </a:cubicBezTo>
                <a:cubicBezTo>
                  <a:pt x="418" y="237"/>
                  <a:pt x="418" y="237"/>
                  <a:pt x="418" y="237"/>
                </a:cubicBezTo>
                <a:cubicBezTo>
                  <a:pt x="418" y="247"/>
                  <a:pt x="410" y="255"/>
                  <a:pt x="401" y="255"/>
                </a:cubicBezTo>
                <a:cubicBezTo>
                  <a:pt x="37" y="255"/>
                  <a:pt x="37" y="255"/>
                  <a:pt x="37" y="255"/>
                </a:cubicBezTo>
                <a:moveTo>
                  <a:pt x="424" y="0"/>
                </a:moveTo>
                <a:cubicBezTo>
                  <a:pt x="14" y="0"/>
                  <a:pt x="14" y="0"/>
                  <a:pt x="14" y="0"/>
                </a:cubicBezTo>
                <a:cubicBezTo>
                  <a:pt x="6" y="0"/>
                  <a:pt x="0" y="6"/>
                  <a:pt x="0" y="14"/>
                </a:cubicBezTo>
                <a:cubicBezTo>
                  <a:pt x="0" y="298"/>
                  <a:pt x="0" y="298"/>
                  <a:pt x="0" y="298"/>
                </a:cubicBezTo>
                <a:cubicBezTo>
                  <a:pt x="0" y="306"/>
                  <a:pt x="6" y="313"/>
                  <a:pt x="14" y="313"/>
                </a:cubicBezTo>
                <a:cubicBezTo>
                  <a:pt x="424" y="313"/>
                  <a:pt x="424" y="313"/>
                  <a:pt x="424" y="313"/>
                </a:cubicBezTo>
                <a:cubicBezTo>
                  <a:pt x="432" y="313"/>
                  <a:pt x="438" y="306"/>
                  <a:pt x="438" y="298"/>
                </a:cubicBezTo>
                <a:cubicBezTo>
                  <a:pt x="438" y="14"/>
                  <a:pt x="438" y="14"/>
                  <a:pt x="438" y="14"/>
                </a:cubicBezTo>
                <a:cubicBezTo>
                  <a:pt x="438" y="6"/>
                  <a:pt x="432" y="0"/>
                  <a:pt x="424" y="0"/>
                </a:cubicBezTo>
              </a:path>
            </a:pathLst>
          </a:custGeom>
          <a:solidFill>
            <a:schemeClr val="tx1">
              <a:lumMod val="50000"/>
              <a:lumOff val="50000"/>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7" name="Rectangle 38"/>
          <p:cNvSpPr>
            <a:spLocks noChangeArrowheads="1"/>
          </p:cNvSpPr>
          <p:nvPr/>
        </p:nvSpPr>
        <p:spPr bwMode="auto">
          <a:xfrm>
            <a:off x="3753951" y="2012311"/>
            <a:ext cx="105345" cy="40550"/>
          </a:xfrm>
          <a:prstGeom prst="rect">
            <a:avLst/>
          </a:prstGeom>
          <a:solidFill>
            <a:schemeClr val="tx1">
              <a:lumMod val="50000"/>
              <a:lumOff val="50000"/>
              <a:alpha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8" name="Rectangle 40"/>
          <p:cNvSpPr>
            <a:spLocks noChangeArrowheads="1"/>
          </p:cNvSpPr>
          <p:nvPr/>
        </p:nvSpPr>
        <p:spPr bwMode="auto">
          <a:xfrm>
            <a:off x="3703368" y="2056205"/>
            <a:ext cx="206929" cy="16722"/>
          </a:xfrm>
          <a:prstGeom prst="rect">
            <a:avLst/>
          </a:prstGeom>
          <a:solidFill>
            <a:schemeClr val="tx1">
              <a:lumMod val="50000"/>
              <a:lumOff val="50000"/>
              <a:alpha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9" name="Freeform 42"/>
          <p:cNvSpPr>
            <a:spLocks/>
          </p:cNvSpPr>
          <p:nvPr/>
        </p:nvSpPr>
        <p:spPr bwMode="auto">
          <a:xfrm>
            <a:off x="3635646" y="1756472"/>
            <a:ext cx="322307" cy="167216"/>
          </a:xfrm>
          <a:custGeom>
            <a:avLst/>
            <a:gdLst>
              <a:gd name="T0" fmla="*/ 761 w 771"/>
              <a:gd name="T1" fmla="*/ 0 h 400"/>
              <a:gd name="T2" fmla="*/ 657 w 771"/>
              <a:gd name="T3" fmla="*/ 9 h 400"/>
              <a:gd name="T4" fmla="*/ 697 w 771"/>
              <a:gd name="T5" fmla="*/ 43 h 400"/>
              <a:gd name="T6" fmla="*/ 557 w 771"/>
              <a:gd name="T7" fmla="*/ 212 h 400"/>
              <a:gd name="T8" fmla="*/ 419 w 771"/>
              <a:gd name="T9" fmla="*/ 105 h 400"/>
              <a:gd name="T10" fmla="*/ 286 w 771"/>
              <a:gd name="T11" fmla="*/ 278 h 400"/>
              <a:gd name="T12" fmla="*/ 152 w 771"/>
              <a:gd name="T13" fmla="*/ 190 h 400"/>
              <a:gd name="T14" fmla="*/ 0 w 771"/>
              <a:gd name="T15" fmla="*/ 369 h 400"/>
              <a:gd name="T16" fmla="*/ 36 w 771"/>
              <a:gd name="T17" fmla="*/ 400 h 400"/>
              <a:gd name="T18" fmla="*/ 162 w 771"/>
              <a:gd name="T19" fmla="*/ 252 h 400"/>
              <a:gd name="T20" fmla="*/ 298 w 771"/>
              <a:gd name="T21" fmla="*/ 343 h 400"/>
              <a:gd name="T22" fmla="*/ 428 w 771"/>
              <a:gd name="T23" fmla="*/ 171 h 400"/>
              <a:gd name="T24" fmla="*/ 564 w 771"/>
              <a:gd name="T25" fmla="*/ 278 h 400"/>
              <a:gd name="T26" fmla="*/ 733 w 771"/>
              <a:gd name="T27" fmla="*/ 71 h 400"/>
              <a:gd name="T28" fmla="*/ 771 w 771"/>
              <a:gd name="T29" fmla="*/ 105 h 400"/>
              <a:gd name="T30" fmla="*/ 761 w 771"/>
              <a:gd name="T31"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71" h="400">
                <a:moveTo>
                  <a:pt x="761" y="0"/>
                </a:moveTo>
                <a:lnTo>
                  <a:pt x="657" y="9"/>
                </a:lnTo>
                <a:lnTo>
                  <a:pt x="697" y="43"/>
                </a:lnTo>
                <a:lnTo>
                  <a:pt x="557" y="212"/>
                </a:lnTo>
                <a:lnTo>
                  <a:pt x="419" y="105"/>
                </a:lnTo>
                <a:lnTo>
                  <a:pt x="286" y="278"/>
                </a:lnTo>
                <a:lnTo>
                  <a:pt x="152" y="190"/>
                </a:lnTo>
                <a:lnTo>
                  <a:pt x="0" y="369"/>
                </a:lnTo>
                <a:lnTo>
                  <a:pt x="36" y="400"/>
                </a:lnTo>
                <a:lnTo>
                  <a:pt x="162" y="252"/>
                </a:lnTo>
                <a:lnTo>
                  <a:pt x="298" y="343"/>
                </a:lnTo>
                <a:lnTo>
                  <a:pt x="428" y="171"/>
                </a:lnTo>
                <a:lnTo>
                  <a:pt x="564" y="278"/>
                </a:lnTo>
                <a:lnTo>
                  <a:pt x="733" y="71"/>
                </a:lnTo>
                <a:lnTo>
                  <a:pt x="771" y="105"/>
                </a:lnTo>
                <a:lnTo>
                  <a:pt x="761" y="0"/>
                </a:lnTo>
                <a:close/>
              </a:path>
            </a:pathLst>
          </a:custGeom>
          <a:solidFill>
            <a:schemeClr val="tx1">
              <a:lumMod val="50000"/>
              <a:lumOff val="50000"/>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60" name="组合 59"/>
          <p:cNvGrpSpPr/>
          <p:nvPr/>
        </p:nvGrpSpPr>
        <p:grpSpPr>
          <a:xfrm flipH="1">
            <a:off x="1721247" y="4511224"/>
            <a:ext cx="3376925" cy="529015"/>
            <a:chOff x="4580237" y="4436808"/>
            <a:chExt cx="3376925" cy="529015"/>
          </a:xfrm>
          <a:effectLst>
            <a:outerShdw blurRad="76200" dist="25400" dir="2700000" algn="tl" rotWithShape="0">
              <a:prstClr val="black">
                <a:alpha val="30000"/>
              </a:prstClr>
            </a:outerShdw>
          </a:effectLst>
        </p:grpSpPr>
        <p:sp>
          <p:nvSpPr>
            <p:cNvPr id="63" name="椭圆 62"/>
            <p:cNvSpPr/>
            <p:nvPr/>
          </p:nvSpPr>
          <p:spPr>
            <a:xfrm>
              <a:off x="4580237" y="4436808"/>
              <a:ext cx="81021" cy="810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sp>
          <p:nvSpPr>
            <p:cNvPr id="64" name="任意多边形 63"/>
            <p:cNvSpPr/>
            <p:nvPr/>
          </p:nvSpPr>
          <p:spPr>
            <a:xfrm>
              <a:off x="4630577" y="4477319"/>
              <a:ext cx="3326585" cy="488504"/>
            </a:xfrm>
            <a:custGeom>
              <a:avLst/>
              <a:gdLst>
                <a:gd name="connsiteX0" fmla="*/ 0 w 2815771"/>
                <a:gd name="connsiteY0" fmla="*/ 0 h 638628"/>
                <a:gd name="connsiteX1" fmla="*/ 725714 w 2815771"/>
                <a:gd name="connsiteY1" fmla="*/ 638628 h 638628"/>
                <a:gd name="connsiteX2" fmla="*/ 2815771 w 2815771"/>
                <a:gd name="connsiteY2" fmla="*/ 638628 h 638628"/>
                <a:gd name="connsiteX0" fmla="*/ 0 w 2815771"/>
                <a:gd name="connsiteY0" fmla="*/ 0 h 649982"/>
                <a:gd name="connsiteX1" fmla="*/ 254183 w 2815771"/>
                <a:gd name="connsiteY1" fmla="*/ 649982 h 649982"/>
                <a:gd name="connsiteX2" fmla="*/ 2815771 w 2815771"/>
                <a:gd name="connsiteY2" fmla="*/ 638628 h 649982"/>
                <a:gd name="connsiteX0" fmla="*/ 325514 w 3141285"/>
                <a:gd name="connsiteY0" fmla="*/ 0 h 649982"/>
                <a:gd name="connsiteX1" fmla="*/ 0 w 3141285"/>
                <a:gd name="connsiteY1" fmla="*/ 649982 h 649982"/>
                <a:gd name="connsiteX2" fmla="*/ 3141285 w 3141285"/>
                <a:gd name="connsiteY2" fmla="*/ 638628 h 649982"/>
                <a:gd name="connsiteX0" fmla="*/ 0 w 3572787"/>
                <a:gd name="connsiteY0" fmla="*/ 0 h 1149622"/>
                <a:gd name="connsiteX1" fmla="*/ 431502 w 3572787"/>
                <a:gd name="connsiteY1" fmla="*/ 1149622 h 1149622"/>
                <a:gd name="connsiteX2" fmla="*/ 3572787 w 3572787"/>
                <a:gd name="connsiteY2" fmla="*/ 1138268 h 1149622"/>
                <a:gd name="connsiteX0" fmla="*/ 0 w 3572787"/>
                <a:gd name="connsiteY0" fmla="*/ 0 h 1164763"/>
                <a:gd name="connsiteX1" fmla="*/ 376942 w 3572787"/>
                <a:gd name="connsiteY1" fmla="*/ 1164763 h 1164763"/>
                <a:gd name="connsiteX2" fmla="*/ 3572787 w 3572787"/>
                <a:gd name="connsiteY2" fmla="*/ 1138268 h 1164763"/>
                <a:gd name="connsiteX0" fmla="*/ 0 w 3572787"/>
                <a:gd name="connsiteY0" fmla="*/ 0 h 1164763"/>
                <a:gd name="connsiteX1" fmla="*/ 561081 w 3572787"/>
                <a:gd name="connsiteY1" fmla="*/ 1164763 h 1164763"/>
                <a:gd name="connsiteX2" fmla="*/ 3572787 w 3572787"/>
                <a:gd name="connsiteY2" fmla="*/ 1138268 h 1164763"/>
              </a:gdLst>
              <a:ahLst/>
              <a:cxnLst>
                <a:cxn ang="0">
                  <a:pos x="connsiteX0" y="connsiteY0"/>
                </a:cxn>
                <a:cxn ang="0">
                  <a:pos x="connsiteX1" y="connsiteY1"/>
                </a:cxn>
                <a:cxn ang="0">
                  <a:pos x="connsiteX2" y="connsiteY2"/>
                </a:cxn>
              </a:cxnLst>
              <a:rect l="l" t="t" r="r" b="b"/>
              <a:pathLst>
                <a:path w="3572787" h="1164763">
                  <a:moveTo>
                    <a:pt x="0" y="0"/>
                  </a:moveTo>
                  <a:lnTo>
                    <a:pt x="561081" y="1164763"/>
                  </a:lnTo>
                  <a:lnTo>
                    <a:pt x="3572787" y="1138268"/>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grpSp>
      <p:sp>
        <p:nvSpPr>
          <p:cNvPr id="61" name="文本框 60"/>
          <p:cNvSpPr txBox="1"/>
          <p:nvPr/>
        </p:nvSpPr>
        <p:spPr>
          <a:xfrm flipH="1">
            <a:off x="1721246" y="4669523"/>
            <a:ext cx="178046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E87071"/>
                </a:solidFill>
                <a:effectLst/>
                <a:uLnTx/>
                <a:uFillTx/>
                <a:latin typeface="时尚中黑简体" panose="01010104010101010101" pitchFamily="2" charset="-122"/>
                <a:ea typeface="时尚中黑简体" panose="01010104010101010101" pitchFamily="2" charset="-122"/>
                <a:cs typeface="+mn-cs"/>
              </a:rPr>
              <a:t>在此添加标题</a:t>
            </a:r>
          </a:p>
        </p:txBody>
      </p:sp>
      <p:sp>
        <p:nvSpPr>
          <p:cNvPr id="62" name="文本框 61"/>
          <p:cNvSpPr txBox="1"/>
          <p:nvPr/>
        </p:nvSpPr>
        <p:spPr>
          <a:xfrm flipH="1">
            <a:off x="1721246" y="5016115"/>
            <a:ext cx="2341931" cy="461665"/>
          </a:xfrm>
          <a:prstGeom prst="rect">
            <a:avLst/>
          </a:prstGeom>
          <a:noFill/>
        </p:spPr>
        <p:txBody>
          <a:bodyPr wrap="square" rtlCol="0">
            <a:spAutoFit/>
          </a:bodyPr>
          <a:lstStyle/>
          <a:p>
            <a:r>
              <a:rPr lang="zh-CN" altLang="en-US" sz="1200" dirty="0">
                <a:solidFill>
                  <a:schemeClr val="tx1">
                    <a:lumMod val="50000"/>
                    <a:lumOff val="50000"/>
                  </a:schemeClr>
                </a:solidFill>
                <a:latin typeface="时尚中黑简体" panose="01010104010101010101" pitchFamily="2" charset="-122"/>
                <a:ea typeface="时尚中黑简体" panose="01010104010101010101" pitchFamily="2" charset="-122"/>
              </a:rPr>
              <a:t>点击添加标题文字点击添加标题文字点击添加标题点击添加</a:t>
            </a:r>
          </a:p>
        </p:txBody>
      </p:sp>
      <p:sp>
        <p:nvSpPr>
          <p:cNvPr id="70" name="Freeform 53"/>
          <p:cNvSpPr>
            <a:spLocks noEditPoints="1"/>
          </p:cNvSpPr>
          <p:nvPr/>
        </p:nvSpPr>
        <p:spPr bwMode="auto">
          <a:xfrm>
            <a:off x="3472906" y="4591686"/>
            <a:ext cx="405877" cy="405877"/>
          </a:xfrm>
          <a:custGeom>
            <a:avLst/>
            <a:gdLst>
              <a:gd name="T0" fmla="*/ 166 w 449"/>
              <a:gd name="T1" fmla="*/ 362 h 449"/>
              <a:gd name="T2" fmla="*/ 211 w 449"/>
              <a:gd name="T3" fmla="*/ 317 h 449"/>
              <a:gd name="T4" fmla="*/ 237 w 449"/>
              <a:gd name="T5" fmla="*/ 407 h 449"/>
              <a:gd name="T6" fmla="*/ 302 w 449"/>
              <a:gd name="T7" fmla="*/ 313 h 449"/>
              <a:gd name="T8" fmla="*/ 294 w 449"/>
              <a:gd name="T9" fmla="*/ 393 h 449"/>
              <a:gd name="T10" fmla="*/ 395 w 449"/>
              <a:gd name="T11" fmla="*/ 289 h 449"/>
              <a:gd name="T12" fmla="*/ 294 w 449"/>
              <a:gd name="T13" fmla="*/ 393 h 449"/>
              <a:gd name="T14" fmla="*/ 95 w 449"/>
              <a:gd name="T15" fmla="*/ 353 h 449"/>
              <a:gd name="T16" fmla="*/ 121 w 449"/>
              <a:gd name="T17" fmla="*/ 309 h 449"/>
              <a:gd name="T18" fmla="*/ 237 w 449"/>
              <a:gd name="T19" fmla="*/ 293 h 449"/>
              <a:gd name="T20" fmla="*/ 311 w 449"/>
              <a:gd name="T21" fmla="*/ 191 h 449"/>
              <a:gd name="T22" fmla="*/ 307 w 449"/>
              <a:gd name="T23" fmla="*/ 287 h 449"/>
              <a:gd name="T24" fmla="*/ 211 w 449"/>
              <a:gd name="T25" fmla="*/ 293 h 449"/>
              <a:gd name="T26" fmla="*/ 137 w 449"/>
              <a:gd name="T27" fmla="*/ 226 h 449"/>
              <a:gd name="T28" fmla="*/ 211 w 449"/>
              <a:gd name="T29" fmla="*/ 196 h 449"/>
              <a:gd name="T30" fmla="*/ 333 w 449"/>
              <a:gd name="T31" fmla="*/ 282 h 449"/>
              <a:gd name="T32" fmla="*/ 335 w 449"/>
              <a:gd name="T33" fmla="*/ 188 h 449"/>
              <a:gd name="T34" fmla="*/ 407 w 449"/>
              <a:gd name="T35" fmla="*/ 224 h 449"/>
              <a:gd name="T36" fmla="*/ 116 w 449"/>
              <a:gd name="T37" fmla="*/ 281 h 449"/>
              <a:gd name="T38" fmla="*/ 41 w 449"/>
              <a:gd name="T39" fmla="*/ 224 h 449"/>
              <a:gd name="T40" fmla="*/ 114 w 449"/>
              <a:gd name="T41" fmla="*/ 188 h 449"/>
              <a:gd name="T42" fmla="*/ 116 w 449"/>
              <a:gd name="T43" fmla="*/ 281 h 449"/>
              <a:gd name="T44" fmla="*/ 59 w 449"/>
              <a:gd name="T45" fmla="*/ 146 h 449"/>
              <a:gd name="T46" fmla="*/ 158 w 449"/>
              <a:gd name="T47" fmla="*/ 55 h 449"/>
              <a:gd name="T48" fmla="*/ 331 w 449"/>
              <a:gd name="T49" fmla="*/ 164 h 449"/>
              <a:gd name="T50" fmla="*/ 390 w 449"/>
              <a:gd name="T51" fmla="*/ 147 h 449"/>
              <a:gd name="T52" fmla="*/ 211 w 449"/>
              <a:gd name="T53" fmla="*/ 171 h 449"/>
              <a:gd name="T54" fmla="*/ 210 w 449"/>
              <a:gd name="T55" fmla="*/ 43 h 449"/>
              <a:gd name="T56" fmla="*/ 211 w 449"/>
              <a:gd name="T57" fmla="*/ 171 h 449"/>
              <a:gd name="T58" fmla="*/ 237 w 449"/>
              <a:gd name="T59" fmla="*/ 43 h 449"/>
              <a:gd name="T60" fmla="*/ 308 w 449"/>
              <a:gd name="T61" fmla="*/ 167 h 449"/>
              <a:gd name="T62" fmla="*/ 225 w 449"/>
              <a:gd name="T63" fmla="*/ 0 h 449"/>
              <a:gd name="T64" fmla="*/ 225 w 449"/>
              <a:gd name="T65" fmla="*/ 449 h 449"/>
              <a:gd name="T66" fmla="*/ 225 w 449"/>
              <a:gd name="T67" fmla="*/ 0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9" h="449">
                <a:moveTo>
                  <a:pt x="211" y="407"/>
                </a:moveTo>
                <a:cubicBezTo>
                  <a:pt x="192" y="407"/>
                  <a:pt x="176" y="387"/>
                  <a:pt x="166" y="362"/>
                </a:cubicBezTo>
                <a:cubicBezTo>
                  <a:pt x="158" y="347"/>
                  <a:pt x="151" y="331"/>
                  <a:pt x="147" y="313"/>
                </a:cubicBezTo>
                <a:cubicBezTo>
                  <a:pt x="168" y="315"/>
                  <a:pt x="189" y="317"/>
                  <a:pt x="211" y="317"/>
                </a:cubicBezTo>
                <a:cubicBezTo>
                  <a:pt x="211" y="407"/>
                  <a:pt x="211" y="407"/>
                  <a:pt x="211" y="407"/>
                </a:cubicBezTo>
                <a:moveTo>
                  <a:pt x="237" y="407"/>
                </a:moveTo>
                <a:cubicBezTo>
                  <a:pt x="237" y="317"/>
                  <a:pt x="237" y="317"/>
                  <a:pt x="237" y="317"/>
                </a:cubicBezTo>
                <a:cubicBezTo>
                  <a:pt x="259" y="317"/>
                  <a:pt x="280" y="315"/>
                  <a:pt x="302" y="313"/>
                </a:cubicBezTo>
                <a:cubicBezTo>
                  <a:pt x="293" y="344"/>
                  <a:pt x="273" y="407"/>
                  <a:pt x="237" y="407"/>
                </a:cubicBezTo>
                <a:moveTo>
                  <a:pt x="294" y="393"/>
                </a:moveTo>
                <a:cubicBezTo>
                  <a:pt x="311" y="370"/>
                  <a:pt x="320" y="343"/>
                  <a:pt x="328" y="310"/>
                </a:cubicBezTo>
                <a:cubicBezTo>
                  <a:pt x="354" y="304"/>
                  <a:pt x="377" y="297"/>
                  <a:pt x="395" y="289"/>
                </a:cubicBezTo>
                <a:cubicBezTo>
                  <a:pt x="386" y="313"/>
                  <a:pt x="373" y="335"/>
                  <a:pt x="354" y="353"/>
                </a:cubicBezTo>
                <a:cubicBezTo>
                  <a:pt x="337" y="371"/>
                  <a:pt x="315" y="384"/>
                  <a:pt x="294" y="393"/>
                </a:cubicBezTo>
                <a:moveTo>
                  <a:pt x="154" y="393"/>
                </a:moveTo>
                <a:cubicBezTo>
                  <a:pt x="133" y="384"/>
                  <a:pt x="112" y="371"/>
                  <a:pt x="95" y="353"/>
                </a:cubicBezTo>
                <a:cubicBezTo>
                  <a:pt x="75" y="335"/>
                  <a:pt x="62" y="312"/>
                  <a:pt x="52" y="286"/>
                </a:cubicBezTo>
                <a:cubicBezTo>
                  <a:pt x="68" y="295"/>
                  <a:pt x="93" y="303"/>
                  <a:pt x="121" y="309"/>
                </a:cubicBezTo>
                <a:cubicBezTo>
                  <a:pt x="128" y="342"/>
                  <a:pt x="138" y="371"/>
                  <a:pt x="154" y="393"/>
                </a:cubicBezTo>
                <a:moveTo>
                  <a:pt x="237" y="293"/>
                </a:moveTo>
                <a:cubicBezTo>
                  <a:pt x="237" y="196"/>
                  <a:pt x="237" y="196"/>
                  <a:pt x="237" y="196"/>
                </a:cubicBezTo>
                <a:cubicBezTo>
                  <a:pt x="263" y="195"/>
                  <a:pt x="287" y="193"/>
                  <a:pt x="311" y="191"/>
                </a:cubicBezTo>
                <a:cubicBezTo>
                  <a:pt x="311" y="203"/>
                  <a:pt x="311" y="214"/>
                  <a:pt x="311" y="226"/>
                </a:cubicBezTo>
                <a:cubicBezTo>
                  <a:pt x="311" y="247"/>
                  <a:pt x="311" y="268"/>
                  <a:pt x="307" y="287"/>
                </a:cubicBezTo>
                <a:cubicBezTo>
                  <a:pt x="284" y="290"/>
                  <a:pt x="261" y="292"/>
                  <a:pt x="237" y="293"/>
                </a:cubicBezTo>
                <a:moveTo>
                  <a:pt x="211" y="293"/>
                </a:moveTo>
                <a:cubicBezTo>
                  <a:pt x="187" y="292"/>
                  <a:pt x="165" y="290"/>
                  <a:pt x="141" y="286"/>
                </a:cubicBezTo>
                <a:cubicBezTo>
                  <a:pt x="138" y="268"/>
                  <a:pt x="137" y="246"/>
                  <a:pt x="137" y="226"/>
                </a:cubicBezTo>
                <a:cubicBezTo>
                  <a:pt x="137" y="214"/>
                  <a:pt x="138" y="203"/>
                  <a:pt x="138" y="191"/>
                </a:cubicBezTo>
                <a:cubicBezTo>
                  <a:pt x="161" y="193"/>
                  <a:pt x="186" y="195"/>
                  <a:pt x="211" y="196"/>
                </a:cubicBezTo>
                <a:cubicBezTo>
                  <a:pt x="211" y="293"/>
                  <a:pt x="211" y="293"/>
                  <a:pt x="211" y="293"/>
                </a:cubicBezTo>
                <a:moveTo>
                  <a:pt x="333" y="282"/>
                </a:moveTo>
                <a:cubicBezTo>
                  <a:pt x="335" y="265"/>
                  <a:pt x="336" y="245"/>
                  <a:pt x="336" y="226"/>
                </a:cubicBezTo>
                <a:cubicBezTo>
                  <a:pt x="336" y="212"/>
                  <a:pt x="336" y="201"/>
                  <a:pt x="335" y="188"/>
                </a:cubicBezTo>
                <a:cubicBezTo>
                  <a:pt x="363" y="185"/>
                  <a:pt x="386" y="177"/>
                  <a:pt x="399" y="171"/>
                </a:cubicBezTo>
                <a:cubicBezTo>
                  <a:pt x="405" y="188"/>
                  <a:pt x="407" y="207"/>
                  <a:pt x="407" y="224"/>
                </a:cubicBezTo>
                <a:cubicBezTo>
                  <a:pt x="407" y="254"/>
                  <a:pt x="405" y="270"/>
                  <a:pt x="333" y="282"/>
                </a:cubicBezTo>
                <a:moveTo>
                  <a:pt x="116" y="281"/>
                </a:moveTo>
                <a:cubicBezTo>
                  <a:pt x="75" y="274"/>
                  <a:pt x="52" y="260"/>
                  <a:pt x="43" y="250"/>
                </a:cubicBezTo>
                <a:cubicBezTo>
                  <a:pt x="41" y="242"/>
                  <a:pt x="41" y="233"/>
                  <a:pt x="41" y="224"/>
                </a:cubicBezTo>
                <a:cubicBezTo>
                  <a:pt x="41" y="206"/>
                  <a:pt x="44" y="187"/>
                  <a:pt x="49" y="171"/>
                </a:cubicBezTo>
                <a:cubicBezTo>
                  <a:pt x="64" y="177"/>
                  <a:pt x="82" y="182"/>
                  <a:pt x="114" y="188"/>
                </a:cubicBezTo>
                <a:cubicBezTo>
                  <a:pt x="113" y="201"/>
                  <a:pt x="112" y="212"/>
                  <a:pt x="112" y="226"/>
                </a:cubicBezTo>
                <a:cubicBezTo>
                  <a:pt x="112" y="245"/>
                  <a:pt x="113" y="264"/>
                  <a:pt x="116" y="281"/>
                </a:cubicBezTo>
                <a:moveTo>
                  <a:pt x="117" y="164"/>
                </a:moveTo>
                <a:cubicBezTo>
                  <a:pt x="76" y="153"/>
                  <a:pt x="65" y="152"/>
                  <a:pt x="59" y="146"/>
                </a:cubicBezTo>
                <a:cubicBezTo>
                  <a:pt x="68" y="128"/>
                  <a:pt x="79" y="110"/>
                  <a:pt x="95" y="96"/>
                </a:cubicBezTo>
                <a:cubicBezTo>
                  <a:pt x="114" y="76"/>
                  <a:pt x="135" y="66"/>
                  <a:pt x="158" y="55"/>
                </a:cubicBezTo>
                <a:cubicBezTo>
                  <a:pt x="138" y="83"/>
                  <a:pt x="124" y="119"/>
                  <a:pt x="117" y="164"/>
                </a:cubicBezTo>
                <a:moveTo>
                  <a:pt x="331" y="164"/>
                </a:moveTo>
                <a:cubicBezTo>
                  <a:pt x="324" y="119"/>
                  <a:pt x="311" y="81"/>
                  <a:pt x="291" y="54"/>
                </a:cubicBezTo>
                <a:cubicBezTo>
                  <a:pt x="333" y="69"/>
                  <a:pt x="370" y="104"/>
                  <a:pt x="390" y="147"/>
                </a:cubicBezTo>
                <a:cubicBezTo>
                  <a:pt x="384" y="151"/>
                  <a:pt x="369" y="157"/>
                  <a:pt x="331" y="164"/>
                </a:cubicBezTo>
                <a:moveTo>
                  <a:pt x="211" y="171"/>
                </a:moveTo>
                <a:cubicBezTo>
                  <a:pt x="187" y="171"/>
                  <a:pt x="164" y="169"/>
                  <a:pt x="141" y="167"/>
                </a:cubicBezTo>
                <a:cubicBezTo>
                  <a:pt x="152" y="104"/>
                  <a:pt x="178" y="55"/>
                  <a:pt x="210" y="43"/>
                </a:cubicBezTo>
                <a:cubicBezTo>
                  <a:pt x="210" y="43"/>
                  <a:pt x="211" y="43"/>
                  <a:pt x="211" y="43"/>
                </a:cubicBezTo>
                <a:cubicBezTo>
                  <a:pt x="211" y="171"/>
                  <a:pt x="211" y="171"/>
                  <a:pt x="211" y="171"/>
                </a:cubicBezTo>
                <a:moveTo>
                  <a:pt x="237" y="171"/>
                </a:moveTo>
                <a:cubicBezTo>
                  <a:pt x="237" y="43"/>
                  <a:pt x="237" y="43"/>
                  <a:pt x="237" y="43"/>
                </a:cubicBezTo>
                <a:cubicBezTo>
                  <a:pt x="242" y="43"/>
                  <a:pt x="249" y="48"/>
                  <a:pt x="255" y="52"/>
                </a:cubicBezTo>
                <a:cubicBezTo>
                  <a:pt x="279" y="74"/>
                  <a:pt x="299" y="117"/>
                  <a:pt x="308" y="167"/>
                </a:cubicBezTo>
                <a:cubicBezTo>
                  <a:pt x="284" y="169"/>
                  <a:pt x="261" y="171"/>
                  <a:pt x="237" y="171"/>
                </a:cubicBezTo>
                <a:moveTo>
                  <a:pt x="225" y="0"/>
                </a:moveTo>
                <a:cubicBezTo>
                  <a:pt x="100" y="0"/>
                  <a:pt x="0" y="100"/>
                  <a:pt x="0" y="224"/>
                </a:cubicBezTo>
                <a:cubicBezTo>
                  <a:pt x="0" y="349"/>
                  <a:pt x="100" y="449"/>
                  <a:pt x="225" y="449"/>
                </a:cubicBezTo>
                <a:cubicBezTo>
                  <a:pt x="350" y="449"/>
                  <a:pt x="449" y="349"/>
                  <a:pt x="449" y="224"/>
                </a:cubicBezTo>
                <a:cubicBezTo>
                  <a:pt x="449" y="100"/>
                  <a:pt x="350" y="0"/>
                  <a:pt x="225" y="0"/>
                </a:cubicBezTo>
              </a:path>
            </a:pathLst>
          </a:custGeom>
          <a:solidFill>
            <a:schemeClr val="tx1">
              <a:lumMod val="50000"/>
              <a:lumOff val="50000"/>
              <a:alpha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42" name="组合 41"/>
          <p:cNvGrpSpPr/>
          <p:nvPr/>
        </p:nvGrpSpPr>
        <p:grpSpPr>
          <a:xfrm flipV="1">
            <a:off x="7128248" y="2473690"/>
            <a:ext cx="2684915" cy="333365"/>
            <a:chOff x="5272248" y="4626108"/>
            <a:chExt cx="2684915" cy="333365"/>
          </a:xfrm>
          <a:effectLst>
            <a:outerShdw blurRad="76200" dist="25400" dir="2700000" algn="tl" rotWithShape="0">
              <a:prstClr val="black">
                <a:alpha val="30000"/>
              </a:prstClr>
            </a:outerShdw>
          </a:effectLst>
        </p:grpSpPr>
        <p:sp>
          <p:nvSpPr>
            <p:cNvPr id="45" name="椭圆 44"/>
            <p:cNvSpPr/>
            <p:nvPr/>
          </p:nvSpPr>
          <p:spPr>
            <a:xfrm>
              <a:off x="5272248" y="4626108"/>
              <a:ext cx="81021" cy="810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sp>
          <p:nvSpPr>
            <p:cNvPr id="46" name="任意多边形 45"/>
            <p:cNvSpPr/>
            <p:nvPr/>
          </p:nvSpPr>
          <p:spPr>
            <a:xfrm>
              <a:off x="5335428" y="4686869"/>
              <a:ext cx="2621735" cy="272604"/>
            </a:xfrm>
            <a:custGeom>
              <a:avLst/>
              <a:gdLst>
                <a:gd name="connsiteX0" fmla="*/ 0 w 2815771"/>
                <a:gd name="connsiteY0" fmla="*/ 0 h 638628"/>
                <a:gd name="connsiteX1" fmla="*/ 725714 w 2815771"/>
                <a:gd name="connsiteY1" fmla="*/ 638628 h 638628"/>
                <a:gd name="connsiteX2" fmla="*/ 2815771 w 2815771"/>
                <a:gd name="connsiteY2" fmla="*/ 638628 h 638628"/>
                <a:gd name="connsiteX0" fmla="*/ 0 w 2815771"/>
                <a:gd name="connsiteY0" fmla="*/ 0 h 649982"/>
                <a:gd name="connsiteX1" fmla="*/ 254183 w 2815771"/>
                <a:gd name="connsiteY1" fmla="*/ 649982 h 649982"/>
                <a:gd name="connsiteX2" fmla="*/ 2815771 w 2815771"/>
                <a:gd name="connsiteY2" fmla="*/ 638628 h 649982"/>
              </a:gdLst>
              <a:ahLst/>
              <a:cxnLst>
                <a:cxn ang="0">
                  <a:pos x="connsiteX0" y="connsiteY0"/>
                </a:cxn>
                <a:cxn ang="0">
                  <a:pos x="connsiteX1" y="connsiteY1"/>
                </a:cxn>
                <a:cxn ang="0">
                  <a:pos x="connsiteX2" y="connsiteY2"/>
                </a:cxn>
              </a:cxnLst>
              <a:rect l="l" t="t" r="r" b="b"/>
              <a:pathLst>
                <a:path w="2815771" h="649982">
                  <a:moveTo>
                    <a:pt x="0" y="0"/>
                  </a:moveTo>
                  <a:lnTo>
                    <a:pt x="254183" y="649982"/>
                  </a:lnTo>
                  <a:lnTo>
                    <a:pt x="2815771" y="638628"/>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grpSp>
      <p:sp>
        <p:nvSpPr>
          <p:cNvPr id="43" name="文本框 42"/>
          <p:cNvSpPr txBox="1"/>
          <p:nvPr/>
        </p:nvSpPr>
        <p:spPr>
          <a:xfrm>
            <a:off x="8032696" y="2064566"/>
            <a:ext cx="178046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09AEBE"/>
                </a:solidFill>
                <a:effectLst/>
                <a:uLnTx/>
                <a:uFillTx/>
                <a:latin typeface="时尚中黑简体" panose="01010104010101010101" pitchFamily="2" charset="-122"/>
                <a:ea typeface="时尚中黑简体" panose="01010104010101010101" pitchFamily="2" charset="-122"/>
                <a:cs typeface="+mn-cs"/>
              </a:rPr>
              <a:t>在此添加标题</a:t>
            </a:r>
          </a:p>
        </p:txBody>
      </p:sp>
      <p:sp>
        <p:nvSpPr>
          <p:cNvPr id="44" name="文本框 43"/>
          <p:cNvSpPr txBox="1"/>
          <p:nvPr/>
        </p:nvSpPr>
        <p:spPr>
          <a:xfrm>
            <a:off x="7471232" y="2486999"/>
            <a:ext cx="2341931" cy="461665"/>
          </a:xfrm>
          <a:prstGeom prst="rect">
            <a:avLst/>
          </a:prstGeom>
          <a:noFill/>
        </p:spPr>
        <p:txBody>
          <a:bodyPr wrap="square" rtlCol="0">
            <a:spAutoFit/>
          </a:bodyPr>
          <a:lstStyle/>
          <a:p>
            <a:r>
              <a:rPr lang="zh-CN" altLang="en-US" sz="1200" dirty="0">
                <a:solidFill>
                  <a:schemeClr val="tx1">
                    <a:lumMod val="50000"/>
                    <a:lumOff val="50000"/>
                  </a:schemeClr>
                </a:solidFill>
                <a:latin typeface="时尚中黑简体" panose="01010104010101010101" pitchFamily="2" charset="-122"/>
                <a:ea typeface="时尚中黑简体" panose="01010104010101010101" pitchFamily="2" charset="-122"/>
              </a:rPr>
              <a:t>点击添加标题文字点击添加标题文字点击添加标题点击添加</a:t>
            </a:r>
          </a:p>
        </p:txBody>
      </p:sp>
      <p:sp>
        <p:nvSpPr>
          <p:cNvPr id="72" name="Freeform 47"/>
          <p:cNvSpPr>
            <a:spLocks/>
          </p:cNvSpPr>
          <p:nvPr/>
        </p:nvSpPr>
        <p:spPr bwMode="auto">
          <a:xfrm>
            <a:off x="7616328" y="2077197"/>
            <a:ext cx="257733" cy="317847"/>
          </a:xfrm>
          <a:custGeom>
            <a:avLst/>
            <a:gdLst>
              <a:gd name="T0" fmla="*/ 157 w 314"/>
              <a:gd name="T1" fmla="*/ 0 h 386"/>
              <a:gd name="T2" fmla="*/ 68 w 314"/>
              <a:gd name="T3" fmla="*/ 89 h 386"/>
              <a:gd name="T4" fmla="*/ 127 w 314"/>
              <a:gd name="T5" fmla="*/ 172 h 386"/>
              <a:gd name="T6" fmla="*/ 103 w 314"/>
              <a:gd name="T7" fmla="*/ 172 h 386"/>
              <a:gd name="T8" fmla="*/ 16 w 314"/>
              <a:gd name="T9" fmla="*/ 320 h 386"/>
              <a:gd name="T10" fmla="*/ 28 w 314"/>
              <a:gd name="T11" fmla="*/ 386 h 386"/>
              <a:gd name="T12" fmla="*/ 132 w 314"/>
              <a:gd name="T13" fmla="*/ 386 h 386"/>
              <a:gd name="T14" fmla="*/ 154 w 314"/>
              <a:gd name="T15" fmla="*/ 203 h 386"/>
              <a:gd name="T16" fmla="*/ 132 w 314"/>
              <a:gd name="T17" fmla="*/ 180 h 386"/>
              <a:gd name="T18" fmla="*/ 182 w 314"/>
              <a:gd name="T19" fmla="*/ 180 h 386"/>
              <a:gd name="T20" fmla="*/ 160 w 314"/>
              <a:gd name="T21" fmla="*/ 203 h 386"/>
              <a:gd name="T22" fmla="*/ 182 w 314"/>
              <a:gd name="T23" fmla="*/ 386 h 386"/>
              <a:gd name="T24" fmla="*/ 286 w 314"/>
              <a:gd name="T25" fmla="*/ 386 h 386"/>
              <a:gd name="T26" fmla="*/ 298 w 314"/>
              <a:gd name="T27" fmla="*/ 320 h 386"/>
              <a:gd name="T28" fmla="*/ 211 w 314"/>
              <a:gd name="T29" fmla="*/ 172 h 386"/>
              <a:gd name="T30" fmla="*/ 187 w 314"/>
              <a:gd name="T31" fmla="*/ 172 h 386"/>
              <a:gd name="T32" fmla="*/ 246 w 314"/>
              <a:gd name="T33" fmla="*/ 89 h 386"/>
              <a:gd name="T34" fmla="*/ 157 w 314"/>
              <a:gd name="T35"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4" h="386">
                <a:moveTo>
                  <a:pt x="157" y="0"/>
                </a:moveTo>
                <a:cubicBezTo>
                  <a:pt x="108" y="0"/>
                  <a:pt x="68" y="40"/>
                  <a:pt x="68" y="89"/>
                </a:cubicBezTo>
                <a:cubicBezTo>
                  <a:pt x="68" y="127"/>
                  <a:pt x="93" y="160"/>
                  <a:pt x="127" y="172"/>
                </a:cubicBezTo>
                <a:cubicBezTo>
                  <a:pt x="103" y="172"/>
                  <a:pt x="103" y="172"/>
                  <a:pt x="103" y="172"/>
                </a:cubicBezTo>
                <a:cubicBezTo>
                  <a:pt x="55" y="172"/>
                  <a:pt x="26" y="291"/>
                  <a:pt x="16" y="320"/>
                </a:cubicBezTo>
                <a:cubicBezTo>
                  <a:pt x="0" y="363"/>
                  <a:pt x="28" y="386"/>
                  <a:pt x="28" y="386"/>
                </a:cubicBezTo>
                <a:cubicBezTo>
                  <a:pt x="132" y="386"/>
                  <a:pt x="132" y="386"/>
                  <a:pt x="132" y="386"/>
                </a:cubicBezTo>
                <a:cubicBezTo>
                  <a:pt x="154" y="203"/>
                  <a:pt x="154" y="203"/>
                  <a:pt x="154" y="203"/>
                </a:cubicBezTo>
                <a:cubicBezTo>
                  <a:pt x="132" y="180"/>
                  <a:pt x="132" y="180"/>
                  <a:pt x="132" y="180"/>
                </a:cubicBezTo>
                <a:cubicBezTo>
                  <a:pt x="182" y="180"/>
                  <a:pt x="182" y="180"/>
                  <a:pt x="182" y="180"/>
                </a:cubicBezTo>
                <a:cubicBezTo>
                  <a:pt x="160" y="203"/>
                  <a:pt x="160" y="203"/>
                  <a:pt x="160" y="203"/>
                </a:cubicBezTo>
                <a:cubicBezTo>
                  <a:pt x="182" y="386"/>
                  <a:pt x="182" y="386"/>
                  <a:pt x="182" y="386"/>
                </a:cubicBezTo>
                <a:cubicBezTo>
                  <a:pt x="286" y="386"/>
                  <a:pt x="286" y="386"/>
                  <a:pt x="286" y="386"/>
                </a:cubicBezTo>
                <a:cubicBezTo>
                  <a:pt x="286" y="386"/>
                  <a:pt x="314" y="363"/>
                  <a:pt x="298" y="320"/>
                </a:cubicBezTo>
                <a:cubicBezTo>
                  <a:pt x="288" y="291"/>
                  <a:pt x="259" y="172"/>
                  <a:pt x="211" y="172"/>
                </a:cubicBezTo>
                <a:cubicBezTo>
                  <a:pt x="187" y="172"/>
                  <a:pt x="187" y="172"/>
                  <a:pt x="187" y="172"/>
                </a:cubicBezTo>
                <a:cubicBezTo>
                  <a:pt x="221" y="160"/>
                  <a:pt x="246" y="127"/>
                  <a:pt x="246" y="89"/>
                </a:cubicBezTo>
                <a:cubicBezTo>
                  <a:pt x="246" y="40"/>
                  <a:pt x="206" y="0"/>
                  <a:pt x="157" y="0"/>
                </a:cubicBezTo>
              </a:path>
            </a:pathLst>
          </a:custGeom>
          <a:solidFill>
            <a:schemeClr val="tx1">
              <a:lumMod val="50000"/>
              <a:lumOff val="50000"/>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3" name="Freeform 48"/>
          <p:cNvSpPr>
            <a:spLocks/>
          </p:cNvSpPr>
          <p:nvPr/>
        </p:nvSpPr>
        <p:spPr bwMode="auto">
          <a:xfrm>
            <a:off x="7488498" y="2135930"/>
            <a:ext cx="164106" cy="259114"/>
          </a:xfrm>
          <a:custGeom>
            <a:avLst/>
            <a:gdLst>
              <a:gd name="T0" fmla="*/ 128 w 200"/>
              <a:gd name="T1" fmla="*/ 0 h 315"/>
              <a:gd name="T2" fmla="*/ 55 w 200"/>
              <a:gd name="T3" fmla="*/ 73 h 315"/>
              <a:gd name="T4" fmla="*/ 103 w 200"/>
              <a:gd name="T5" fmla="*/ 141 h 315"/>
              <a:gd name="T6" fmla="*/ 84 w 200"/>
              <a:gd name="T7" fmla="*/ 141 h 315"/>
              <a:gd name="T8" fmla="*/ 13 w 200"/>
              <a:gd name="T9" fmla="*/ 261 h 315"/>
              <a:gd name="T10" fmla="*/ 23 w 200"/>
              <a:gd name="T11" fmla="*/ 315 h 315"/>
              <a:gd name="T12" fmla="*/ 108 w 200"/>
              <a:gd name="T13" fmla="*/ 315 h 315"/>
              <a:gd name="T14" fmla="*/ 126 w 200"/>
              <a:gd name="T15" fmla="*/ 166 h 315"/>
              <a:gd name="T16" fmla="*/ 107 w 200"/>
              <a:gd name="T17" fmla="*/ 147 h 315"/>
              <a:gd name="T18" fmla="*/ 149 w 200"/>
              <a:gd name="T19" fmla="*/ 147 h 315"/>
              <a:gd name="T20" fmla="*/ 130 w 200"/>
              <a:gd name="T21" fmla="*/ 166 h 315"/>
              <a:gd name="T22" fmla="*/ 148 w 200"/>
              <a:gd name="T23" fmla="*/ 315 h 315"/>
              <a:gd name="T24" fmla="*/ 168 w 200"/>
              <a:gd name="T25" fmla="*/ 315 h 315"/>
              <a:gd name="T26" fmla="*/ 161 w 200"/>
              <a:gd name="T27" fmla="*/ 245 h 315"/>
              <a:gd name="T28" fmla="*/ 166 w 200"/>
              <a:gd name="T29" fmla="*/ 228 h 315"/>
              <a:gd name="T30" fmla="*/ 194 w 200"/>
              <a:gd name="T31" fmla="*/ 152 h 315"/>
              <a:gd name="T32" fmla="*/ 172 w 200"/>
              <a:gd name="T33" fmla="*/ 141 h 315"/>
              <a:gd name="T34" fmla="*/ 152 w 200"/>
              <a:gd name="T35" fmla="*/ 141 h 315"/>
              <a:gd name="T36" fmla="*/ 200 w 200"/>
              <a:gd name="T37" fmla="*/ 73 h 315"/>
              <a:gd name="T38" fmla="*/ 128 w 200"/>
              <a:gd name="T39"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0" h="315">
                <a:moveTo>
                  <a:pt x="128" y="0"/>
                </a:moveTo>
                <a:cubicBezTo>
                  <a:pt x="88" y="0"/>
                  <a:pt x="55" y="33"/>
                  <a:pt x="55" y="73"/>
                </a:cubicBezTo>
                <a:cubicBezTo>
                  <a:pt x="55" y="104"/>
                  <a:pt x="76" y="131"/>
                  <a:pt x="103" y="141"/>
                </a:cubicBezTo>
                <a:cubicBezTo>
                  <a:pt x="84" y="141"/>
                  <a:pt x="84" y="141"/>
                  <a:pt x="84" y="141"/>
                </a:cubicBezTo>
                <a:cubicBezTo>
                  <a:pt x="45" y="141"/>
                  <a:pt x="21" y="238"/>
                  <a:pt x="13" y="261"/>
                </a:cubicBezTo>
                <a:cubicBezTo>
                  <a:pt x="0" y="296"/>
                  <a:pt x="23" y="315"/>
                  <a:pt x="23" y="315"/>
                </a:cubicBezTo>
                <a:cubicBezTo>
                  <a:pt x="108" y="315"/>
                  <a:pt x="108" y="315"/>
                  <a:pt x="108" y="315"/>
                </a:cubicBezTo>
                <a:cubicBezTo>
                  <a:pt x="126" y="166"/>
                  <a:pt x="126" y="166"/>
                  <a:pt x="126" y="166"/>
                </a:cubicBezTo>
                <a:cubicBezTo>
                  <a:pt x="107" y="147"/>
                  <a:pt x="107" y="147"/>
                  <a:pt x="107" y="147"/>
                </a:cubicBezTo>
                <a:cubicBezTo>
                  <a:pt x="149" y="147"/>
                  <a:pt x="149" y="147"/>
                  <a:pt x="149" y="147"/>
                </a:cubicBezTo>
                <a:cubicBezTo>
                  <a:pt x="130" y="166"/>
                  <a:pt x="130" y="166"/>
                  <a:pt x="130" y="166"/>
                </a:cubicBezTo>
                <a:cubicBezTo>
                  <a:pt x="148" y="315"/>
                  <a:pt x="148" y="315"/>
                  <a:pt x="148" y="315"/>
                </a:cubicBezTo>
                <a:cubicBezTo>
                  <a:pt x="168" y="315"/>
                  <a:pt x="168" y="315"/>
                  <a:pt x="168" y="315"/>
                </a:cubicBezTo>
                <a:cubicBezTo>
                  <a:pt x="160" y="303"/>
                  <a:pt x="149" y="279"/>
                  <a:pt x="161" y="245"/>
                </a:cubicBezTo>
                <a:cubicBezTo>
                  <a:pt x="162" y="241"/>
                  <a:pt x="164" y="235"/>
                  <a:pt x="166" y="228"/>
                </a:cubicBezTo>
                <a:cubicBezTo>
                  <a:pt x="173" y="207"/>
                  <a:pt x="182" y="178"/>
                  <a:pt x="194" y="152"/>
                </a:cubicBezTo>
                <a:cubicBezTo>
                  <a:pt x="188" y="145"/>
                  <a:pt x="180" y="141"/>
                  <a:pt x="172" y="141"/>
                </a:cubicBezTo>
                <a:cubicBezTo>
                  <a:pt x="152" y="141"/>
                  <a:pt x="152" y="141"/>
                  <a:pt x="152" y="141"/>
                </a:cubicBezTo>
                <a:cubicBezTo>
                  <a:pt x="180" y="131"/>
                  <a:pt x="200" y="104"/>
                  <a:pt x="200" y="73"/>
                </a:cubicBezTo>
                <a:cubicBezTo>
                  <a:pt x="200" y="33"/>
                  <a:pt x="168" y="0"/>
                  <a:pt x="128" y="0"/>
                </a:cubicBezTo>
              </a:path>
            </a:pathLst>
          </a:custGeom>
          <a:solidFill>
            <a:schemeClr val="tx1">
              <a:lumMod val="50000"/>
              <a:lumOff val="50000"/>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4" name="Freeform 49"/>
          <p:cNvSpPr>
            <a:spLocks/>
          </p:cNvSpPr>
          <p:nvPr/>
        </p:nvSpPr>
        <p:spPr bwMode="auto">
          <a:xfrm>
            <a:off x="7838130" y="2135930"/>
            <a:ext cx="163761" cy="259114"/>
          </a:xfrm>
          <a:custGeom>
            <a:avLst/>
            <a:gdLst>
              <a:gd name="T0" fmla="*/ 72 w 200"/>
              <a:gd name="T1" fmla="*/ 0 h 315"/>
              <a:gd name="T2" fmla="*/ 0 w 200"/>
              <a:gd name="T3" fmla="*/ 73 h 315"/>
              <a:gd name="T4" fmla="*/ 48 w 200"/>
              <a:gd name="T5" fmla="*/ 141 h 315"/>
              <a:gd name="T6" fmla="*/ 28 w 200"/>
              <a:gd name="T7" fmla="*/ 141 h 315"/>
              <a:gd name="T8" fmla="*/ 6 w 200"/>
              <a:gd name="T9" fmla="*/ 152 h 315"/>
              <a:gd name="T10" fmla="*/ 34 w 200"/>
              <a:gd name="T11" fmla="*/ 228 h 315"/>
              <a:gd name="T12" fmla="*/ 39 w 200"/>
              <a:gd name="T13" fmla="*/ 245 h 315"/>
              <a:gd name="T14" fmla="*/ 32 w 200"/>
              <a:gd name="T15" fmla="*/ 315 h 315"/>
              <a:gd name="T16" fmla="*/ 52 w 200"/>
              <a:gd name="T17" fmla="*/ 315 h 315"/>
              <a:gd name="T18" fmla="*/ 70 w 200"/>
              <a:gd name="T19" fmla="*/ 166 h 315"/>
              <a:gd name="T20" fmla="*/ 52 w 200"/>
              <a:gd name="T21" fmla="*/ 147 h 315"/>
              <a:gd name="T22" fmla="*/ 93 w 200"/>
              <a:gd name="T23" fmla="*/ 147 h 315"/>
              <a:gd name="T24" fmla="*/ 74 w 200"/>
              <a:gd name="T25" fmla="*/ 166 h 315"/>
              <a:gd name="T26" fmla="*/ 92 w 200"/>
              <a:gd name="T27" fmla="*/ 315 h 315"/>
              <a:gd name="T28" fmla="*/ 178 w 200"/>
              <a:gd name="T29" fmla="*/ 315 h 315"/>
              <a:gd name="T30" fmla="*/ 187 w 200"/>
              <a:gd name="T31" fmla="*/ 261 h 315"/>
              <a:gd name="T32" fmla="*/ 116 w 200"/>
              <a:gd name="T33" fmla="*/ 141 h 315"/>
              <a:gd name="T34" fmla="*/ 97 w 200"/>
              <a:gd name="T35" fmla="*/ 141 h 315"/>
              <a:gd name="T36" fmla="*/ 145 w 200"/>
              <a:gd name="T37" fmla="*/ 73 h 315"/>
              <a:gd name="T38" fmla="*/ 72 w 200"/>
              <a:gd name="T39"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0" h="315">
                <a:moveTo>
                  <a:pt x="72" y="0"/>
                </a:moveTo>
                <a:cubicBezTo>
                  <a:pt x="32" y="0"/>
                  <a:pt x="0" y="33"/>
                  <a:pt x="0" y="73"/>
                </a:cubicBezTo>
                <a:cubicBezTo>
                  <a:pt x="0" y="104"/>
                  <a:pt x="20" y="131"/>
                  <a:pt x="48" y="141"/>
                </a:cubicBezTo>
                <a:cubicBezTo>
                  <a:pt x="28" y="141"/>
                  <a:pt x="28" y="141"/>
                  <a:pt x="28" y="141"/>
                </a:cubicBezTo>
                <a:cubicBezTo>
                  <a:pt x="20" y="141"/>
                  <a:pt x="13" y="145"/>
                  <a:pt x="6" y="152"/>
                </a:cubicBezTo>
                <a:cubicBezTo>
                  <a:pt x="18" y="178"/>
                  <a:pt x="27" y="207"/>
                  <a:pt x="34" y="228"/>
                </a:cubicBezTo>
                <a:cubicBezTo>
                  <a:pt x="36" y="235"/>
                  <a:pt x="38" y="241"/>
                  <a:pt x="39" y="245"/>
                </a:cubicBezTo>
                <a:cubicBezTo>
                  <a:pt x="52" y="279"/>
                  <a:pt x="40" y="303"/>
                  <a:pt x="32" y="315"/>
                </a:cubicBezTo>
                <a:cubicBezTo>
                  <a:pt x="52" y="315"/>
                  <a:pt x="52" y="315"/>
                  <a:pt x="52" y="315"/>
                </a:cubicBezTo>
                <a:cubicBezTo>
                  <a:pt x="70" y="166"/>
                  <a:pt x="70" y="166"/>
                  <a:pt x="70" y="166"/>
                </a:cubicBezTo>
                <a:cubicBezTo>
                  <a:pt x="52" y="147"/>
                  <a:pt x="52" y="147"/>
                  <a:pt x="52" y="147"/>
                </a:cubicBezTo>
                <a:cubicBezTo>
                  <a:pt x="93" y="147"/>
                  <a:pt x="93" y="147"/>
                  <a:pt x="93" y="147"/>
                </a:cubicBezTo>
                <a:cubicBezTo>
                  <a:pt x="74" y="166"/>
                  <a:pt x="74" y="166"/>
                  <a:pt x="74" y="166"/>
                </a:cubicBezTo>
                <a:cubicBezTo>
                  <a:pt x="92" y="315"/>
                  <a:pt x="92" y="315"/>
                  <a:pt x="92" y="315"/>
                </a:cubicBezTo>
                <a:cubicBezTo>
                  <a:pt x="178" y="315"/>
                  <a:pt x="178" y="315"/>
                  <a:pt x="178" y="315"/>
                </a:cubicBezTo>
                <a:cubicBezTo>
                  <a:pt x="178" y="315"/>
                  <a:pt x="200" y="296"/>
                  <a:pt x="187" y="261"/>
                </a:cubicBezTo>
                <a:cubicBezTo>
                  <a:pt x="179" y="238"/>
                  <a:pt x="156" y="141"/>
                  <a:pt x="116" y="141"/>
                </a:cubicBezTo>
                <a:cubicBezTo>
                  <a:pt x="97" y="141"/>
                  <a:pt x="97" y="141"/>
                  <a:pt x="97" y="141"/>
                </a:cubicBezTo>
                <a:cubicBezTo>
                  <a:pt x="125" y="131"/>
                  <a:pt x="145" y="104"/>
                  <a:pt x="145" y="73"/>
                </a:cubicBezTo>
                <a:cubicBezTo>
                  <a:pt x="145" y="33"/>
                  <a:pt x="112" y="0"/>
                  <a:pt x="72" y="0"/>
                </a:cubicBezTo>
              </a:path>
            </a:pathLst>
          </a:custGeom>
          <a:solidFill>
            <a:schemeClr val="tx1">
              <a:lumMod val="50000"/>
              <a:lumOff val="50000"/>
              <a:alpha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48" name="组合 47"/>
          <p:cNvGrpSpPr/>
          <p:nvPr/>
        </p:nvGrpSpPr>
        <p:grpSpPr>
          <a:xfrm>
            <a:off x="7844132" y="4854647"/>
            <a:ext cx="2684915" cy="333365"/>
            <a:chOff x="5272248" y="4626108"/>
            <a:chExt cx="2684915" cy="333365"/>
          </a:xfrm>
          <a:effectLst>
            <a:outerShdw blurRad="76200" dist="25400" dir="2700000" algn="tl" rotWithShape="0">
              <a:prstClr val="black">
                <a:alpha val="30000"/>
              </a:prstClr>
            </a:outerShdw>
          </a:effectLst>
        </p:grpSpPr>
        <p:sp>
          <p:nvSpPr>
            <p:cNvPr id="51" name="椭圆 50"/>
            <p:cNvSpPr/>
            <p:nvPr/>
          </p:nvSpPr>
          <p:spPr>
            <a:xfrm>
              <a:off x="5272248" y="4626108"/>
              <a:ext cx="81021" cy="810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sp>
          <p:nvSpPr>
            <p:cNvPr id="52" name="任意多边形 51"/>
            <p:cNvSpPr/>
            <p:nvPr/>
          </p:nvSpPr>
          <p:spPr>
            <a:xfrm>
              <a:off x="5335428" y="4686869"/>
              <a:ext cx="2621735" cy="272604"/>
            </a:xfrm>
            <a:custGeom>
              <a:avLst/>
              <a:gdLst>
                <a:gd name="connsiteX0" fmla="*/ 0 w 2815771"/>
                <a:gd name="connsiteY0" fmla="*/ 0 h 638628"/>
                <a:gd name="connsiteX1" fmla="*/ 725714 w 2815771"/>
                <a:gd name="connsiteY1" fmla="*/ 638628 h 638628"/>
                <a:gd name="connsiteX2" fmla="*/ 2815771 w 2815771"/>
                <a:gd name="connsiteY2" fmla="*/ 638628 h 638628"/>
                <a:gd name="connsiteX0" fmla="*/ 0 w 2815771"/>
                <a:gd name="connsiteY0" fmla="*/ 0 h 649982"/>
                <a:gd name="connsiteX1" fmla="*/ 254183 w 2815771"/>
                <a:gd name="connsiteY1" fmla="*/ 649982 h 649982"/>
                <a:gd name="connsiteX2" fmla="*/ 2815771 w 2815771"/>
                <a:gd name="connsiteY2" fmla="*/ 638628 h 649982"/>
              </a:gdLst>
              <a:ahLst/>
              <a:cxnLst>
                <a:cxn ang="0">
                  <a:pos x="connsiteX0" y="connsiteY0"/>
                </a:cxn>
                <a:cxn ang="0">
                  <a:pos x="connsiteX1" y="connsiteY1"/>
                </a:cxn>
                <a:cxn ang="0">
                  <a:pos x="connsiteX2" y="connsiteY2"/>
                </a:cxn>
              </a:cxnLst>
              <a:rect l="l" t="t" r="r" b="b"/>
              <a:pathLst>
                <a:path w="2815771" h="649982">
                  <a:moveTo>
                    <a:pt x="0" y="0"/>
                  </a:moveTo>
                  <a:lnTo>
                    <a:pt x="254183" y="649982"/>
                  </a:lnTo>
                  <a:lnTo>
                    <a:pt x="2815771" y="638628"/>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grpSp>
      <p:sp>
        <p:nvSpPr>
          <p:cNvPr id="49" name="文本框 48"/>
          <p:cNvSpPr txBox="1"/>
          <p:nvPr/>
        </p:nvSpPr>
        <p:spPr>
          <a:xfrm>
            <a:off x="8748580" y="4823646"/>
            <a:ext cx="178046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FFC05B"/>
                </a:solidFill>
                <a:effectLst/>
                <a:uLnTx/>
                <a:uFillTx/>
                <a:latin typeface="时尚中黑简体" panose="01010104010101010101" pitchFamily="2" charset="-122"/>
                <a:ea typeface="时尚中黑简体" panose="01010104010101010101" pitchFamily="2" charset="-122"/>
                <a:cs typeface="+mn-cs"/>
              </a:rPr>
              <a:t>在此添加标题</a:t>
            </a:r>
          </a:p>
        </p:txBody>
      </p:sp>
      <p:sp>
        <p:nvSpPr>
          <p:cNvPr id="50" name="文本框 49"/>
          <p:cNvSpPr txBox="1"/>
          <p:nvPr/>
        </p:nvSpPr>
        <p:spPr>
          <a:xfrm>
            <a:off x="8187116" y="5170238"/>
            <a:ext cx="2341931" cy="461665"/>
          </a:xfrm>
          <a:prstGeom prst="rect">
            <a:avLst/>
          </a:prstGeom>
          <a:noFill/>
        </p:spPr>
        <p:txBody>
          <a:bodyPr wrap="square" rtlCol="0">
            <a:spAutoFit/>
          </a:bodyPr>
          <a:lstStyle/>
          <a:p>
            <a:r>
              <a:rPr lang="zh-CN" altLang="en-US" sz="1200" dirty="0">
                <a:solidFill>
                  <a:schemeClr val="tx1">
                    <a:lumMod val="50000"/>
                    <a:lumOff val="50000"/>
                  </a:schemeClr>
                </a:solidFill>
                <a:latin typeface="时尚中黑简体" panose="01010104010101010101" pitchFamily="2" charset="-122"/>
                <a:ea typeface="时尚中黑简体" panose="01010104010101010101" pitchFamily="2" charset="-122"/>
              </a:rPr>
              <a:t>点击添加标题文字点击添加标题文字点击添加标题点击添加</a:t>
            </a:r>
          </a:p>
        </p:txBody>
      </p:sp>
      <p:sp>
        <p:nvSpPr>
          <p:cNvPr id="75" name="Freeform 57"/>
          <p:cNvSpPr>
            <a:spLocks noEditPoints="1"/>
          </p:cNvSpPr>
          <p:nvPr/>
        </p:nvSpPr>
        <p:spPr bwMode="auto">
          <a:xfrm>
            <a:off x="8350097" y="4794714"/>
            <a:ext cx="358615" cy="359305"/>
          </a:xfrm>
          <a:custGeom>
            <a:avLst/>
            <a:gdLst>
              <a:gd name="T0" fmla="*/ 145 w 437"/>
              <a:gd name="T1" fmla="*/ 119 h 437"/>
              <a:gd name="T2" fmla="*/ 126 w 437"/>
              <a:gd name="T3" fmla="*/ 159 h 437"/>
              <a:gd name="T4" fmla="*/ 197 w 437"/>
              <a:gd name="T5" fmla="*/ 237 h 437"/>
              <a:gd name="T6" fmla="*/ 214 w 437"/>
              <a:gd name="T7" fmla="*/ 245 h 437"/>
              <a:gd name="T8" fmla="*/ 276 w 437"/>
              <a:gd name="T9" fmla="*/ 245 h 437"/>
              <a:gd name="T10" fmla="*/ 276 w 437"/>
              <a:gd name="T11" fmla="*/ 196 h 437"/>
              <a:gd name="T12" fmla="*/ 225 w 437"/>
              <a:gd name="T13" fmla="*/ 196 h 437"/>
              <a:gd name="T14" fmla="*/ 161 w 437"/>
              <a:gd name="T15" fmla="*/ 126 h 437"/>
              <a:gd name="T16" fmla="*/ 145 w 437"/>
              <a:gd name="T17" fmla="*/ 119 h 437"/>
              <a:gd name="T18" fmla="*/ 219 w 437"/>
              <a:gd name="T19" fmla="*/ 388 h 437"/>
              <a:gd name="T20" fmla="*/ 48 w 437"/>
              <a:gd name="T21" fmla="*/ 218 h 437"/>
              <a:gd name="T22" fmla="*/ 219 w 437"/>
              <a:gd name="T23" fmla="*/ 48 h 437"/>
              <a:gd name="T24" fmla="*/ 388 w 437"/>
              <a:gd name="T25" fmla="*/ 218 h 437"/>
              <a:gd name="T26" fmla="*/ 219 w 437"/>
              <a:gd name="T27" fmla="*/ 388 h 437"/>
              <a:gd name="T28" fmla="*/ 219 w 437"/>
              <a:gd name="T29" fmla="*/ 0 h 437"/>
              <a:gd name="T30" fmla="*/ 0 w 437"/>
              <a:gd name="T31" fmla="*/ 218 h 437"/>
              <a:gd name="T32" fmla="*/ 219 w 437"/>
              <a:gd name="T33" fmla="*/ 437 h 437"/>
              <a:gd name="T34" fmla="*/ 437 w 437"/>
              <a:gd name="T35" fmla="*/ 218 h 437"/>
              <a:gd name="T36" fmla="*/ 219 w 437"/>
              <a:gd name="T37"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7" h="437">
                <a:moveTo>
                  <a:pt x="145" y="119"/>
                </a:moveTo>
                <a:cubicBezTo>
                  <a:pt x="127" y="119"/>
                  <a:pt x="110" y="142"/>
                  <a:pt x="126" y="159"/>
                </a:cubicBezTo>
                <a:cubicBezTo>
                  <a:pt x="197" y="237"/>
                  <a:pt x="197" y="237"/>
                  <a:pt x="197" y="237"/>
                </a:cubicBezTo>
                <a:cubicBezTo>
                  <a:pt x="201" y="242"/>
                  <a:pt x="207" y="245"/>
                  <a:pt x="214" y="245"/>
                </a:cubicBezTo>
                <a:cubicBezTo>
                  <a:pt x="276" y="245"/>
                  <a:pt x="276" y="245"/>
                  <a:pt x="276" y="245"/>
                </a:cubicBezTo>
                <a:cubicBezTo>
                  <a:pt x="306" y="245"/>
                  <a:pt x="309" y="196"/>
                  <a:pt x="276" y="196"/>
                </a:cubicBezTo>
                <a:cubicBezTo>
                  <a:pt x="225" y="196"/>
                  <a:pt x="225" y="196"/>
                  <a:pt x="225" y="196"/>
                </a:cubicBezTo>
                <a:cubicBezTo>
                  <a:pt x="161" y="126"/>
                  <a:pt x="161" y="126"/>
                  <a:pt x="161" y="126"/>
                </a:cubicBezTo>
                <a:cubicBezTo>
                  <a:pt x="156" y="121"/>
                  <a:pt x="151" y="119"/>
                  <a:pt x="145" y="119"/>
                </a:cubicBezTo>
                <a:moveTo>
                  <a:pt x="219" y="388"/>
                </a:moveTo>
                <a:cubicBezTo>
                  <a:pt x="124" y="388"/>
                  <a:pt x="48" y="312"/>
                  <a:pt x="48" y="218"/>
                </a:cubicBezTo>
                <a:cubicBezTo>
                  <a:pt x="48" y="124"/>
                  <a:pt x="124" y="48"/>
                  <a:pt x="219" y="48"/>
                </a:cubicBezTo>
                <a:cubicBezTo>
                  <a:pt x="313" y="48"/>
                  <a:pt x="388" y="124"/>
                  <a:pt x="388" y="218"/>
                </a:cubicBezTo>
                <a:cubicBezTo>
                  <a:pt x="388" y="312"/>
                  <a:pt x="313" y="388"/>
                  <a:pt x="219" y="388"/>
                </a:cubicBezTo>
                <a:moveTo>
                  <a:pt x="219" y="0"/>
                </a:moveTo>
                <a:cubicBezTo>
                  <a:pt x="98" y="0"/>
                  <a:pt x="0" y="97"/>
                  <a:pt x="0" y="218"/>
                </a:cubicBezTo>
                <a:cubicBezTo>
                  <a:pt x="0" y="339"/>
                  <a:pt x="98" y="437"/>
                  <a:pt x="219" y="437"/>
                </a:cubicBezTo>
                <a:cubicBezTo>
                  <a:pt x="339" y="437"/>
                  <a:pt x="437" y="339"/>
                  <a:pt x="437" y="218"/>
                </a:cubicBezTo>
                <a:cubicBezTo>
                  <a:pt x="437" y="97"/>
                  <a:pt x="339" y="0"/>
                  <a:pt x="219" y="0"/>
                </a:cubicBezTo>
              </a:path>
            </a:pathLst>
          </a:custGeom>
          <a:solidFill>
            <a:schemeClr val="tx1">
              <a:lumMod val="50000"/>
              <a:lumOff val="50000"/>
              <a:alpha val="4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904596602"/>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fade">
                                      <p:cBhvr>
                                        <p:cTn id="14" dur="1000"/>
                                        <p:tgtEl>
                                          <p:spTgt spid="37"/>
                                        </p:tgtEl>
                                      </p:cBhvr>
                                    </p:animEffect>
                                    <p:anim calcmode="lin" valueType="num">
                                      <p:cBhvr>
                                        <p:cTn id="15" dur="1000" fill="hold"/>
                                        <p:tgtEl>
                                          <p:spTgt spid="37"/>
                                        </p:tgtEl>
                                        <p:attrNameLst>
                                          <p:attrName>ppt_x</p:attrName>
                                        </p:attrNameLst>
                                      </p:cBhvr>
                                      <p:tavLst>
                                        <p:tav tm="0">
                                          <p:val>
                                            <p:strVal val="#ppt_x"/>
                                          </p:val>
                                        </p:tav>
                                        <p:tav tm="100000">
                                          <p:val>
                                            <p:strVal val="#ppt_x"/>
                                          </p:val>
                                        </p:tav>
                                      </p:tavLst>
                                    </p:anim>
                                    <p:anim calcmode="lin" valueType="num">
                                      <p:cBhvr>
                                        <p:cTn id="16"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56"/>
                                        </p:tgtEl>
                                        <p:attrNameLst>
                                          <p:attrName>style.visibility</p:attrName>
                                        </p:attrNameLst>
                                      </p:cBhvr>
                                      <p:to>
                                        <p:strVal val="visible"/>
                                      </p:to>
                                    </p:set>
                                    <p:animEffect transition="in" filter="barn(inVertical)">
                                      <p:cBhvr>
                                        <p:cTn id="21" dur="500"/>
                                        <p:tgtEl>
                                          <p:spTgt spid="56"/>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55"/>
                                        </p:tgtEl>
                                        <p:attrNameLst>
                                          <p:attrName>style.visibility</p:attrName>
                                        </p:attrNameLst>
                                      </p:cBhvr>
                                      <p:to>
                                        <p:strVal val="visible"/>
                                      </p:to>
                                    </p:set>
                                    <p:animEffect transition="in" filter="barn(inVertical)">
                                      <p:cBhvr>
                                        <p:cTn id="24" dur="500"/>
                                        <p:tgtEl>
                                          <p:spTgt spid="55"/>
                                        </p:tgtEl>
                                      </p:cBhvr>
                                    </p:animEffect>
                                  </p:childTnLst>
                                </p:cTn>
                              </p:par>
                              <p:par>
                                <p:cTn id="25" presetID="16" presetClass="entr" presetSubtype="21" fill="hold" nodeType="with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barn(inVertical)">
                                      <p:cBhvr>
                                        <p:cTn id="27" dur="500"/>
                                        <p:tgtEl>
                                          <p:spTgt spid="54"/>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69"/>
                                        </p:tgtEl>
                                        <p:attrNameLst>
                                          <p:attrName>style.visibility</p:attrName>
                                        </p:attrNameLst>
                                      </p:cBhvr>
                                      <p:to>
                                        <p:strVal val="visible"/>
                                      </p:to>
                                    </p:set>
                                    <p:animEffect transition="in" filter="barn(inVertical)">
                                      <p:cBhvr>
                                        <p:cTn id="30" dur="500"/>
                                        <p:tgtEl>
                                          <p:spTgt spid="69"/>
                                        </p:tgtEl>
                                      </p:cBhvr>
                                    </p:animEffect>
                                  </p:childTnLst>
                                </p:cTn>
                              </p:par>
                              <p:par>
                                <p:cTn id="31" presetID="16" presetClass="entr" presetSubtype="21" fill="hold" grpId="0" nodeType="withEffect">
                                  <p:stCondLst>
                                    <p:cond delay="0"/>
                                  </p:stCondLst>
                                  <p:childTnLst>
                                    <p:set>
                                      <p:cBhvr>
                                        <p:cTn id="32" dur="1" fill="hold">
                                          <p:stCondLst>
                                            <p:cond delay="0"/>
                                          </p:stCondLst>
                                        </p:cTn>
                                        <p:tgtEl>
                                          <p:spTgt spid="66"/>
                                        </p:tgtEl>
                                        <p:attrNameLst>
                                          <p:attrName>style.visibility</p:attrName>
                                        </p:attrNameLst>
                                      </p:cBhvr>
                                      <p:to>
                                        <p:strVal val="visible"/>
                                      </p:to>
                                    </p:set>
                                    <p:animEffect transition="in" filter="barn(inVertical)">
                                      <p:cBhvr>
                                        <p:cTn id="33" dur="500"/>
                                        <p:tgtEl>
                                          <p:spTgt spid="66"/>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ntr" presetSubtype="16" fill="hold" grpId="0" nodeType="clickEffect">
                                  <p:stCondLst>
                                    <p:cond delay="0"/>
                                  </p:stCondLst>
                                  <p:childTnLst>
                                    <p:set>
                                      <p:cBhvr>
                                        <p:cTn id="37" dur="1" fill="hold">
                                          <p:stCondLst>
                                            <p:cond delay="0"/>
                                          </p:stCondLst>
                                        </p:cTn>
                                        <p:tgtEl>
                                          <p:spTgt spid="34"/>
                                        </p:tgtEl>
                                        <p:attrNameLst>
                                          <p:attrName>style.visibility</p:attrName>
                                        </p:attrNameLst>
                                      </p:cBhvr>
                                      <p:to>
                                        <p:strVal val="visible"/>
                                      </p:to>
                                    </p:set>
                                    <p:anim calcmode="lin" valueType="num">
                                      <p:cBhvr>
                                        <p:cTn id="38" dur="500" fill="hold"/>
                                        <p:tgtEl>
                                          <p:spTgt spid="34"/>
                                        </p:tgtEl>
                                        <p:attrNameLst>
                                          <p:attrName>ppt_w</p:attrName>
                                        </p:attrNameLst>
                                      </p:cBhvr>
                                      <p:tavLst>
                                        <p:tav tm="0">
                                          <p:val>
                                            <p:fltVal val="0"/>
                                          </p:val>
                                        </p:tav>
                                        <p:tav tm="100000">
                                          <p:val>
                                            <p:strVal val="#ppt_w"/>
                                          </p:val>
                                        </p:tav>
                                      </p:tavLst>
                                    </p:anim>
                                    <p:anim calcmode="lin" valueType="num">
                                      <p:cBhvr>
                                        <p:cTn id="39" dur="500" fill="hold"/>
                                        <p:tgtEl>
                                          <p:spTgt spid="34"/>
                                        </p:tgtEl>
                                        <p:attrNameLst>
                                          <p:attrName>ppt_h</p:attrName>
                                        </p:attrNameLst>
                                      </p:cBhvr>
                                      <p:tavLst>
                                        <p:tav tm="0">
                                          <p:val>
                                            <p:fltVal val="0"/>
                                          </p:val>
                                        </p:tav>
                                        <p:tav tm="100000">
                                          <p:val>
                                            <p:strVal val="#ppt_h"/>
                                          </p:val>
                                        </p:tav>
                                      </p:tavLst>
                                    </p:anim>
                                    <p:animEffect transition="in" filter="fade">
                                      <p:cBhvr>
                                        <p:cTn id="40" dur="500"/>
                                        <p:tgtEl>
                                          <p:spTgt spid="34"/>
                                        </p:tgtEl>
                                      </p:cBhvr>
                                    </p:animEffect>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fade">
                                      <p:cBhvr>
                                        <p:cTn id="45" dur="1000"/>
                                        <p:tgtEl>
                                          <p:spTgt spid="38"/>
                                        </p:tgtEl>
                                      </p:cBhvr>
                                    </p:animEffect>
                                    <p:anim calcmode="lin" valueType="num">
                                      <p:cBhvr>
                                        <p:cTn id="46" dur="1000" fill="hold"/>
                                        <p:tgtEl>
                                          <p:spTgt spid="38"/>
                                        </p:tgtEl>
                                        <p:attrNameLst>
                                          <p:attrName>ppt_x</p:attrName>
                                        </p:attrNameLst>
                                      </p:cBhvr>
                                      <p:tavLst>
                                        <p:tav tm="0">
                                          <p:val>
                                            <p:strVal val="#ppt_x"/>
                                          </p:val>
                                        </p:tav>
                                        <p:tav tm="100000">
                                          <p:val>
                                            <p:strVal val="#ppt_x"/>
                                          </p:val>
                                        </p:tav>
                                      </p:tavLst>
                                    </p:anim>
                                    <p:anim calcmode="lin" valueType="num">
                                      <p:cBhvr>
                                        <p:cTn id="47"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70"/>
                                        </p:tgtEl>
                                        <p:attrNameLst>
                                          <p:attrName>style.visibility</p:attrName>
                                        </p:attrNameLst>
                                      </p:cBhvr>
                                      <p:to>
                                        <p:strVal val="visible"/>
                                      </p:to>
                                    </p:set>
                                    <p:animEffect transition="in" filter="barn(inVertical)">
                                      <p:cBhvr>
                                        <p:cTn id="52" dur="500"/>
                                        <p:tgtEl>
                                          <p:spTgt spid="70"/>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61"/>
                                        </p:tgtEl>
                                        <p:attrNameLst>
                                          <p:attrName>style.visibility</p:attrName>
                                        </p:attrNameLst>
                                      </p:cBhvr>
                                      <p:to>
                                        <p:strVal val="visible"/>
                                      </p:to>
                                    </p:set>
                                    <p:animEffect transition="in" filter="barn(inVertical)">
                                      <p:cBhvr>
                                        <p:cTn id="55" dur="500"/>
                                        <p:tgtEl>
                                          <p:spTgt spid="61"/>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62"/>
                                        </p:tgtEl>
                                        <p:attrNameLst>
                                          <p:attrName>style.visibility</p:attrName>
                                        </p:attrNameLst>
                                      </p:cBhvr>
                                      <p:to>
                                        <p:strVal val="visible"/>
                                      </p:to>
                                    </p:set>
                                    <p:animEffect transition="in" filter="barn(inVertical)">
                                      <p:cBhvr>
                                        <p:cTn id="58" dur="500"/>
                                        <p:tgtEl>
                                          <p:spTgt spid="62"/>
                                        </p:tgtEl>
                                      </p:cBhvr>
                                    </p:animEffect>
                                  </p:childTnLst>
                                </p:cTn>
                              </p:par>
                              <p:par>
                                <p:cTn id="59" presetID="16" presetClass="entr" presetSubtype="21" fill="hold" nodeType="withEffect">
                                  <p:stCondLst>
                                    <p:cond delay="0"/>
                                  </p:stCondLst>
                                  <p:childTnLst>
                                    <p:set>
                                      <p:cBhvr>
                                        <p:cTn id="60" dur="1" fill="hold">
                                          <p:stCondLst>
                                            <p:cond delay="0"/>
                                          </p:stCondLst>
                                        </p:cTn>
                                        <p:tgtEl>
                                          <p:spTgt spid="60"/>
                                        </p:tgtEl>
                                        <p:attrNameLst>
                                          <p:attrName>style.visibility</p:attrName>
                                        </p:attrNameLst>
                                      </p:cBhvr>
                                      <p:to>
                                        <p:strVal val="visible"/>
                                      </p:to>
                                    </p:set>
                                    <p:animEffect transition="in" filter="barn(inVertical)">
                                      <p:cBhvr>
                                        <p:cTn id="61" dur="500"/>
                                        <p:tgtEl>
                                          <p:spTgt spid="60"/>
                                        </p:tgtEl>
                                      </p:cBhvr>
                                    </p:animEffect>
                                  </p:childTnLst>
                                </p:cTn>
                              </p:par>
                            </p:childTnLst>
                          </p:cTn>
                        </p:par>
                      </p:childTnLst>
                    </p:cTn>
                  </p:par>
                  <p:par>
                    <p:cTn id="62" fill="hold">
                      <p:stCondLst>
                        <p:cond delay="indefinite"/>
                      </p:stCondLst>
                      <p:childTnLst>
                        <p:par>
                          <p:cTn id="63" fill="hold">
                            <p:stCondLst>
                              <p:cond delay="0"/>
                            </p:stCondLst>
                            <p:childTnLst>
                              <p:par>
                                <p:cTn id="64" presetID="53" presetClass="entr" presetSubtype="16" fill="hold" grpId="0" nodeType="clickEffect">
                                  <p:stCondLst>
                                    <p:cond delay="0"/>
                                  </p:stCondLst>
                                  <p:childTnLst>
                                    <p:set>
                                      <p:cBhvr>
                                        <p:cTn id="65" dur="1" fill="hold">
                                          <p:stCondLst>
                                            <p:cond delay="0"/>
                                          </p:stCondLst>
                                        </p:cTn>
                                        <p:tgtEl>
                                          <p:spTgt spid="30"/>
                                        </p:tgtEl>
                                        <p:attrNameLst>
                                          <p:attrName>style.visibility</p:attrName>
                                        </p:attrNameLst>
                                      </p:cBhvr>
                                      <p:to>
                                        <p:strVal val="visible"/>
                                      </p:to>
                                    </p:set>
                                    <p:anim calcmode="lin" valueType="num">
                                      <p:cBhvr>
                                        <p:cTn id="66" dur="500" fill="hold"/>
                                        <p:tgtEl>
                                          <p:spTgt spid="30"/>
                                        </p:tgtEl>
                                        <p:attrNameLst>
                                          <p:attrName>ppt_w</p:attrName>
                                        </p:attrNameLst>
                                      </p:cBhvr>
                                      <p:tavLst>
                                        <p:tav tm="0">
                                          <p:val>
                                            <p:fltVal val="0"/>
                                          </p:val>
                                        </p:tav>
                                        <p:tav tm="100000">
                                          <p:val>
                                            <p:strVal val="#ppt_w"/>
                                          </p:val>
                                        </p:tav>
                                      </p:tavLst>
                                    </p:anim>
                                    <p:anim calcmode="lin" valueType="num">
                                      <p:cBhvr>
                                        <p:cTn id="67" dur="500" fill="hold"/>
                                        <p:tgtEl>
                                          <p:spTgt spid="30"/>
                                        </p:tgtEl>
                                        <p:attrNameLst>
                                          <p:attrName>ppt_h</p:attrName>
                                        </p:attrNameLst>
                                      </p:cBhvr>
                                      <p:tavLst>
                                        <p:tav tm="0">
                                          <p:val>
                                            <p:fltVal val="0"/>
                                          </p:val>
                                        </p:tav>
                                        <p:tav tm="100000">
                                          <p:val>
                                            <p:strVal val="#ppt_h"/>
                                          </p:val>
                                        </p:tav>
                                      </p:tavLst>
                                    </p:anim>
                                    <p:animEffect transition="in" filter="fade">
                                      <p:cBhvr>
                                        <p:cTn id="68" dur="500"/>
                                        <p:tgtEl>
                                          <p:spTgt spid="30"/>
                                        </p:tgtEl>
                                      </p:cBhvr>
                                    </p:animEffect>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grpId="0" nodeType="clickEffect">
                                  <p:stCondLst>
                                    <p:cond delay="0"/>
                                  </p:stCondLst>
                                  <p:childTnLst>
                                    <p:set>
                                      <p:cBhvr>
                                        <p:cTn id="72" dur="1" fill="hold">
                                          <p:stCondLst>
                                            <p:cond delay="0"/>
                                          </p:stCondLst>
                                        </p:cTn>
                                        <p:tgtEl>
                                          <p:spTgt spid="39"/>
                                        </p:tgtEl>
                                        <p:attrNameLst>
                                          <p:attrName>style.visibility</p:attrName>
                                        </p:attrNameLst>
                                      </p:cBhvr>
                                      <p:to>
                                        <p:strVal val="visible"/>
                                      </p:to>
                                    </p:set>
                                    <p:animEffect transition="in" filter="fade">
                                      <p:cBhvr>
                                        <p:cTn id="73" dur="1000"/>
                                        <p:tgtEl>
                                          <p:spTgt spid="39"/>
                                        </p:tgtEl>
                                      </p:cBhvr>
                                    </p:animEffect>
                                    <p:anim calcmode="lin" valueType="num">
                                      <p:cBhvr>
                                        <p:cTn id="74" dur="1000" fill="hold"/>
                                        <p:tgtEl>
                                          <p:spTgt spid="39"/>
                                        </p:tgtEl>
                                        <p:attrNameLst>
                                          <p:attrName>ppt_x</p:attrName>
                                        </p:attrNameLst>
                                      </p:cBhvr>
                                      <p:tavLst>
                                        <p:tav tm="0">
                                          <p:val>
                                            <p:strVal val="#ppt_x"/>
                                          </p:val>
                                        </p:tav>
                                        <p:tav tm="100000">
                                          <p:val>
                                            <p:strVal val="#ppt_x"/>
                                          </p:val>
                                        </p:tav>
                                      </p:tavLst>
                                    </p:anim>
                                    <p:anim calcmode="lin" valueType="num">
                                      <p:cBhvr>
                                        <p:cTn id="75"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16" presetClass="entr" presetSubtype="21" fill="hold" nodeType="clickEffect">
                                  <p:stCondLst>
                                    <p:cond delay="0"/>
                                  </p:stCondLst>
                                  <p:childTnLst>
                                    <p:set>
                                      <p:cBhvr>
                                        <p:cTn id="79" dur="1" fill="hold">
                                          <p:stCondLst>
                                            <p:cond delay="0"/>
                                          </p:stCondLst>
                                        </p:cTn>
                                        <p:tgtEl>
                                          <p:spTgt spid="42"/>
                                        </p:tgtEl>
                                        <p:attrNameLst>
                                          <p:attrName>style.visibility</p:attrName>
                                        </p:attrNameLst>
                                      </p:cBhvr>
                                      <p:to>
                                        <p:strVal val="visible"/>
                                      </p:to>
                                    </p:set>
                                    <p:animEffect transition="in" filter="barn(inVertical)">
                                      <p:cBhvr>
                                        <p:cTn id="80" dur="500"/>
                                        <p:tgtEl>
                                          <p:spTgt spid="42"/>
                                        </p:tgtEl>
                                      </p:cBhvr>
                                    </p:animEffect>
                                  </p:childTnLst>
                                </p:cTn>
                              </p:par>
                              <p:par>
                                <p:cTn id="81" presetID="16" presetClass="entr" presetSubtype="21" fill="hold" grpId="0" nodeType="withEffect">
                                  <p:stCondLst>
                                    <p:cond delay="0"/>
                                  </p:stCondLst>
                                  <p:childTnLst>
                                    <p:set>
                                      <p:cBhvr>
                                        <p:cTn id="82" dur="1" fill="hold">
                                          <p:stCondLst>
                                            <p:cond delay="0"/>
                                          </p:stCondLst>
                                        </p:cTn>
                                        <p:tgtEl>
                                          <p:spTgt spid="73"/>
                                        </p:tgtEl>
                                        <p:attrNameLst>
                                          <p:attrName>style.visibility</p:attrName>
                                        </p:attrNameLst>
                                      </p:cBhvr>
                                      <p:to>
                                        <p:strVal val="visible"/>
                                      </p:to>
                                    </p:set>
                                    <p:animEffect transition="in" filter="barn(inVertical)">
                                      <p:cBhvr>
                                        <p:cTn id="83" dur="500"/>
                                        <p:tgtEl>
                                          <p:spTgt spid="73"/>
                                        </p:tgtEl>
                                      </p:cBhvr>
                                    </p:animEffect>
                                  </p:childTnLst>
                                </p:cTn>
                              </p:par>
                              <p:par>
                                <p:cTn id="84" presetID="16" presetClass="entr" presetSubtype="21" fill="hold" grpId="0" nodeType="withEffect">
                                  <p:stCondLst>
                                    <p:cond delay="0"/>
                                  </p:stCondLst>
                                  <p:childTnLst>
                                    <p:set>
                                      <p:cBhvr>
                                        <p:cTn id="85" dur="1" fill="hold">
                                          <p:stCondLst>
                                            <p:cond delay="0"/>
                                          </p:stCondLst>
                                        </p:cTn>
                                        <p:tgtEl>
                                          <p:spTgt spid="72"/>
                                        </p:tgtEl>
                                        <p:attrNameLst>
                                          <p:attrName>style.visibility</p:attrName>
                                        </p:attrNameLst>
                                      </p:cBhvr>
                                      <p:to>
                                        <p:strVal val="visible"/>
                                      </p:to>
                                    </p:set>
                                    <p:animEffect transition="in" filter="barn(inVertical)">
                                      <p:cBhvr>
                                        <p:cTn id="86" dur="500"/>
                                        <p:tgtEl>
                                          <p:spTgt spid="72"/>
                                        </p:tgtEl>
                                      </p:cBhvr>
                                    </p:animEffect>
                                  </p:childTnLst>
                                </p:cTn>
                              </p:par>
                              <p:par>
                                <p:cTn id="87" presetID="16" presetClass="entr" presetSubtype="21" fill="hold" grpId="0" nodeType="withEffect">
                                  <p:stCondLst>
                                    <p:cond delay="0"/>
                                  </p:stCondLst>
                                  <p:childTnLst>
                                    <p:set>
                                      <p:cBhvr>
                                        <p:cTn id="88" dur="1" fill="hold">
                                          <p:stCondLst>
                                            <p:cond delay="0"/>
                                          </p:stCondLst>
                                        </p:cTn>
                                        <p:tgtEl>
                                          <p:spTgt spid="74"/>
                                        </p:tgtEl>
                                        <p:attrNameLst>
                                          <p:attrName>style.visibility</p:attrName>
                                        </p:attrNameLst>
                                      </p:cBhvr>
                                      <p:to>
                                        <p:strVal val="visible"/>
                                      </p:to>
                                    </p:set>
                                    <p:animEffect transition="in" filter="barn(inVertical)">
                                      <p:cBhvr>
                                        <p:cTn id="89" dur="500"/>
                                        <p:tgtEl>
                                          <p:spTgt spid="74"/>
                                        </p:tgtEl>
                                      </p:cBhvr>
                                    </p:animEffect>
                                  </p:childTnLst>
                                </p:cTn>
                              </p:par>
                              <p:par>
                                <p:cTn id="90" presetID="16" presetClass="entr" presetSubtype="21" fill="hold" grpId="0" nodeType="withEffect">
                                  <p:stCondLst>
                                    <p:cond delay="0"/>
                                  </p:stCondLst>
                                  <p:childTnLst>
                                    <p:set>
                                      <p:cBhvr>
                                        <p:cTn id="91" dur="1" fill="hold">
                                          <p:stCondLst>
                                            <p:cond delay="0"/>
                                          </p:stCondLst>
                                        </p:cTn>
                                        <p:tgtEl>
                                          <p:spTgt spid="43"/>
                                        </p:tgtEl>
                                        <p:attrNameLst>
                                          <p:attrName>style.visibility</p:attrName>
                                        </p:attrNameLst>
                                      </p:cBhvr>
                                      <p:to>
                                        <p:strVal val="visible"/>
                                      </p:to>
                                    </p:set>
                                    <p:animEffect transition="in" filter="barn(inVertical)">
                                      <p:cBhvr>
                                        <p:cTn id="92" dur="500"/>
                                        <p:tgtEl>
                                          <p:spTgt spid="43"/>
                                        </p:tgtEl>
                                      </p:cBhvr>
                                    </p:animEffect>
                                  </p:childTnLst>
                                </p:cTn>
                              </p:par>
                              <p:par>
                                <p:cTn id="93" presetID="16" presetClass="entr" presetSubtype="21" fill="hold" grpId="0" nodeType="withEffect">
                                  <p:stCondLst>
                                    <p:cond delay="0"/>
                                  </p:stCondLst>
                                  <p:childTnLst>
                                    <p:set>
                                      <p:cBhvr>
                                        <p:cTn id="94" dur="1" fill="hold">
                                          <p:stCondLst>
                                            <p:cond delay="0"/>
                                          </p:stCondLst>
                                        </p:cTn>
                                        <p:tgtEl>
                                          <p:spTgt spid="44"/>
                                        </p:tgtEl>
                                        <p:attrNameLst>
                                          <p:attrName>style.visibility</p:attrName>
                                        </p:attrNameLst>
                                      </p:cBhvr>
                                      <p:to>
                                        <p:strVal val="visible"/>
                                      </p:to>
                                    </p:set>
                                    <p:animEffect transition="in" filter="barn(inVertical)">
                                      <p:cBhvr>
                                        <p:cTn id="95" dur="500"/>
                                        <p:tgtEl>
                                          <p:spTgt spid="44"/>
                                        </p:tgtEl>
                                      </p:cBhvr>
                                    </p:animEffect>
                                  </p:childTnLst>
                                </p:cTn>
                              </p:par>
                            </p:childTnLst>
                          </p:cTn>
                        </p:par>
                      </p:childTnLst>
                    </p:cTn>
                  </p:par>
                  <p:par>
                    <p:cTn id="96" fill="hold">
                      <p:stCondLst>
                        <p:cond delay="indefinite"/>
                      </p:stCondLst>
                      <p:childTnLst>
                        <p:par>
                          <p:cTn id="97" fill="hold">
                            <p:stCondLst>
                              <p:cond delay="0"/>
                            </p:stCondLst>
                            <p:childTnLst>
                              <p:par>
                                <p:cTn id="98" presetID="53" presetClass="entr" presetSubtype="16" fill="hold" grpId="0" nodeType="clickEffect">
                                  <p:stCondLst>
                                    <p:cond delay="0"/>
                                  </p:stCondLst>
                                  <p:childTnLst>
                                    <p:set>
                                      <p:cBhvr>
                                        <p:cTn id="99" dur="1" fill="hold">
                                          <p:stCondLst>
                                            <p:cond delay="0"/>
                                          </p:stCondLst>
                                        </p:cTn>
                                        <p:tgtEl>
                                          <p:spTgt spid="32"/>
                                        </p:tgtEl>
                                        <p:attrNameLst>
                                          <p:attrName>style.visibility</p:attrName>
                                        </p:attrNameLst>
                                      </p:cBhvr>
                                      <p:to>
                                        <p:strVal val="visible"/>
                                      </p:to>
                                    </p:set>
                                    <p:anim calcmode="lin" valueType="num">
                                      <p:cBhvr>
                                        <p:cTn id="100" dur="500" fill="hold"/>
                                        <p:tgtEl>
                                          <p:spTgt spid="32"/>
                                        </p:tgtEl>
                                        <p:attrNameLst>
                                          <p:attrName>ppt_w</p:attrName>
                                        </p:attrNameLst>
                                      </p:cBhvr>
                                      <p:tavLst>
                                        <p:tav tm="0">
                                          <p:val>
                                            <p:fltVal val="0"/>
                                          </p:val>
                                        </p:tav>
                                        <p:tav tm="100000">
                                          <p:val>
                                            <p:strVal val="#ppt_w"/>
                                          </p:val>
                                        </p:tav>
                                      </p:tavLst>
                                    </p:anim>
                                    <p:anim calcmode="lin" valueType="num">
                                      <p:cBhvr>
                                        <p:cTn id="101" dur="500" fill="hold"/>
                                        <p:tgtEl>
                                          <p:spTgt spid="32"/>
                                        </p:tgtEl>
                                        <p:attrNameLst>
                                          <p:attrName>ppt_h</p:attrName>
                                        </p:attrNameLst>
                                      </p:cBhvr>
                                      <p:tavLst>
                                        <p:tav tm="0">
                                          <p:val>
                                            <p:fltVal val="0"/>
                                          </p:val>
                                        </p:tav>
                                        <p:tav tm="100000">
                                          <p:val>
                                            <p:strVal val="#ppt_h"/>
                                          </p:val>
                                        </p:tav>
                                      </p:tavLst>
                                    </p:anim>
                                    <p:animEffect transition="in" filter="fade">
                                      <p:cBhvr>
                                        <p:cTn id="102" dur="500"/>
                                        <p:tgtEl>
                                          <p:spTgt spid="32"/>
                                        </p:tgtEl>
                                      </p:cBhvr>
                                    </p:animEffect>
                                  </p:childTnLst>
                                </p:cTn>
                              </p:par>
                            </p:childTnLst>
                          </p:cTn>
                        </p:par>
                      </p:childTnLst>
                    </p:cTn>
                  </p:par>
                  <p:par>
                    <p:cTn id="103" fill="hold">
                      <p:stCondLst>
                        <p:cond delay="indefinite"/>
                      </p:stCondLst>
                      <p:childTnLst>
                        <p:par>
                          <p:cTn id="104" fill="hold">
                            <p:stCondLst>
                              <p:cond delay="0"/>
                            </p:stCondLst>
                            <p:childTnLst>
                              <p:par>
                                <p:cTn id="105" presetID="42" presetClass="entr" presetSubtype="0" fill="hold" nodeType="clickEffect">
                                  <p:stCondLst>
                                    <p:cond delay="0"/>
                                  </p:stCondLst>
                                  <p:childTnLst>
                                    <p:set>
                                      <p:cBhvr>
                                        <p:cTn id="106" dur="1" fill="hold">
                                          <p:stCondLst>
                                            <p:cond delay="0"/>
                                          </p:stCondLst>
                                        </p:cTn>
                                        <p:tgtEl>
                                          <p:spTgt spid="40">
                                            <p:txEl>
                                              <p:pRg st="0" end="0"/>
                                            </p:txEl>
                                          </p:spTgt>
                                        </p:tgtEl>
                                        <p:attrNameLst>
                                          <p:attrName>style.visibility</p:attrName>
                                        </p:attrNameLst>
                                      </p:cBhvr>
                                      <p:to>
                                        <p:strVal val="visible"/>
                                      </p:to>
                                    </p:set>
                                    <p:animEffect transition="in" filter="fade">
                                      <p:cBhvr>
                                        <p:cTn id="107" dur="1000"/>
                                        <p:tgtEl>
                                          <p:spTgt spid="40">
                                            <p:txEl>
                                              <p:pRg st="0" end="0"/>
                                            </p:txEl>
                                          </p:spTgt>
                                        </p:tgtEl>
                                      </p:cBhvr>
                                    </p:animEffect>
                                    <p:anim calcmode="lin" valueType="num">
                                      <p:cBhvr>
                                        <p:cTn id="108" dur="1000" fill="hold"/>
                                        <p:tgtEl>
                                          <p:spTgt spid="40">
                                            <p:txEl>
                                              <p:pRg st="0" end="0"/>
                                            </p:txEl>
                                          </p:spTgt>
                                        </p:tgtEl>
                                        <p:attrNameLst>
                                          <p:attrName>ppt_x</p:attrName>
                                        </p:attrNameLst>
                                      </p:cBhvr>
                                      <p:tavLst>
                                        <p:tav tm="0">
                                          <p:val>
                                            <p:strVal val="#ppt_x"/>
                                          </p:val>
                                        </p:tav>
                                        <p:tav tm="100000">
                                          <p:val>
                                            <p:strVal val="#ppt_x"/>
                                          </p:val>
                                        </p:tav>
                                      </p:tavLst>
                                    </p:anim>
                                    <p:anim calcmode="lin" valueType="num">
                                      <p:cBhvr>
                                        <p:cTn id="109" dur="1000" fill="hold"/>
                                        <p:tgtEl>
                                          <p:spTgt spid="4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ID="16" presetClass="entr" presetSubtype="21" fill="hold" grpId="0" nodeType="clickEffect">
                                  <p:stCondLst>
                                    <p:cond delay="0"/>
                                  </p:stCondLst>
                                  <p:childTnLst>
                                    <p:set>
                                      <p:cBhvr>
                                        <p:cTn id="113" dur="1" fill="hold">
                                          <p:stCondLst>
                                            <p:cond delay="0"/>
                                          </p:stCondLst>
                                        </p:cTn>
                                        <p:tgtEl>
                                          <p:spTgt spid="75"/>
                                        </p:tgtEl>
                                        <p:attrNameLst>
                                          <p:attrName>style.visibility</p:attrName>
                                        </p:attrNameLst>
                                      </p:cBhvr>
                                      <p:to>
                                        <p:strVal val="visible"/>
                                      </p:to>
                                    </p:set>
                                    <p:animEffect transition="in" filter="barn(inVertical)">
                                      <p:cBhvr>
                                        <p:cTn id="114" dur="500"/>
                                        <p:tgtEl>
                                          <p:spTgt spid="75"/>
                                        </p:tgtEl>
                                      </p:cBhvr>
                                    </p:animEffect>
                                  </p:childTnLst>
                                </p:cTn>
                              </p:par>
                              <p:par>
                                <p:cTn id="115" presetID="16" presetClass="entr" presetSubtype="21" fill="hold" grpId="0" nodeType="withEffect">
                                  <p:stCondLst>
                                    <p:cond delay="0"/>
                                  </p:stCondLst>
                                  <p:childTnLst>
                                    <p:set>
                                      <p:cBhvr>
                                        <p:cTn id="116" dur="1" fill="hold">
                                          <p:stCondLst>
                                            <p:cond delay="0"/>
                                          </p:stCondLst>
                                        </p:cTn>
                                        <p:tgtEl>
                                          <p:spTgt spid="49"/>
                                        </p:tgtEl>
                                        <p:attrNameLst>
                                          <p:attrName>style.visibility</p:attrName>
                                        </p:attrNameLst>
                                      </p:cBhvr>
                                      <p:to>
                                        <p:strVal val="visible"/>
                                      </p:to>
                                    </p:set>
                                    <p:animEffect transition="in" filter="barn(inVertical)">
                                      <p:cBhvr>
                                        <p:cTn id="117" dur="500"/>
                                        <p:tgtEl>
                                          <p:spTgt spid="49"/>
                                        </p:tgtEl>
                                      </p:cBhvr>
                                    </p:animEffect>
                                  </p:childTnLst>
                                </p:cTn>
                              </p:par>
                              <p:par>
                                <p:cTn id="118" presetID="16" presetClass="entr" presetSubtype="21" fill="hold" grpId="0" nodeType="withEffect">
                                  <p:stCondLst>
                                    <p:cond delay="0"/>
                                  </p:stCondLst>
                                  <p:childTnLst>
                                    <p:set>
                                      <p:cBhvr>
                                        <p:cTn id="119" dur="1" fill="hold">
                                          <p:stCondLst>
                                            <p:cond delay="0"/>
                                          </p:stCondLst>
                                        </p:cTn>
                                        <p:tgtEl>
                                          <p:spTgt spid="50"/>
                                        </p:tgtEl>
                                        <p:attrNameLst>
                                          <p:attrName>style.visibility</p:attrName>
                                        </p:attrNameLst>
                                      </p:cBhvr>
                                      <p:to>
                                        <p:strVal val="visible"/>
                                      </p:to>
                                    </p:set>
                                    <p:animEffect transition="in" filter="barn(inVertical)">
                                      <p:cBhvr>
                                        <p:cTn id="120" dur="500"/>
                                        <p:tgtEl>
                                          <p:spTgt spid="50"/>
                                        </p:tgtEl>
                                      </p:cBhvr>
                                    </p:animEffect>
                                  </p:childTnLst>
                                </p:cTn>
                              </p:par>
                              <p:par>
                                <p:cTn id="121" presetID="16" presetClass="entr" presetSubtype="21" fill="hold" nodeType="withEffect">
                                  <p:stCondLst>
                                    <p:cond delay="0"/>
                                  </p:stCondLst>
                                  <p:childTnLst>
                                    <p:set>
                                      <p:cBhvr>
                                        <p:cTn id="122" dur="1" fill="hold">
                                          <p:stCondLst>
                                            <p:cond delay="0"/>
                                          </p:stCondLst>
                                        </p:cTn>
                                        <p:tgtEl>
                                          <p:spTgt spid="48"/>
                                        </p:tgtEl>
                                        <p:attrNameLst>
                                          <p:attrName>style.visibility</p:attrName>
                                        </p:attrNameLst>
                                      </p:cBhvr>
                                      <p:to>
                                        <p:strVal val="visible"/>
                                      </p:to>
                                    </p:set>
                                    <p:animEffect transition="in" filter="barn(inVertical)">
                                      <p:cBhvr>
                                        <p:cTn id="123"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4" grpId="0" animBg="1"/>
      <p:bldP spid="37" grpId="0"/>
      <p:bldP spid="38" grpId="0"/>
      <p:bldP spid="30" grpId="0" animBg="1"/>
      <p:bldP spid="39" grpId="0"/>
      <p:bldP spid="32" grpId="0" animBg="1"/>
      <p:bldP spid="55" grpId="0"/>
      <p:bldP spid="56" grpId="0"/>
      <p:bldP spid="66" grpId="0" animBg="1"/>
      <p:bldP spid="69" grpId="0" animBg="1"/>
      <p:bldP spid="61" grpId="0"/>
      <p:bldP spid="62" grpId="0"/>
      <p:bldP spid="70" grpId="0" animBg="1"/>
      <p:bldP spid="43" grpId="0"/>
      <p:bldP spid="44" grpId="0"/>
      <p:bldP spid="72" grpId="0" animBg="1"/>
      <p:bldP spid="73" grpId="0" animBg="1"/>
      <p:bldP spid="74" grpId="0" animBg="1"/>
      <p:bldP spid="49" grpId="0"/>
      <p:bldP spid="50" grpId="0"/>
      <p:bldP spid="75" grpId="0" animBg="1"/>
    </p:bld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Freeform 7"/>
          <p:cNvSpPr>
            <a:spLocks/>
          </p:cNvSpPr>
          <p:nvPr/>
        </p:nvSpPr>
        <p:spPr bwMode="auto">
          <a:xfrm>
            <a:off x="3770765" y="1216680"/>
            <a:ext cx="911562" cy="2454275"/>
          </a:xfrm>
          <a:custGeom>
            <a:avLst/>
            <a:gdLst>
              <a:gd name="T0" fmla="*/ 362 w 365"/>
              <a:gd name="T1" fmla="*/ 955 h 955"/>
              <a:gd name="T2" fmla="*/ 235 w 365"/>
              <a:gd name="T3" fmla="*/ 417 h 955"/>
              <a:gd name="T4" fmla="*/ 0 w 365"/>
              <a:gd name="T5" fmla="*/ 0 h 955"/>
              <a:gd name="T6" fmla="*/ 1 w 365"/>
              <a:gd name="T7" fmla="*/ 0 h 955"/>
              <a:gd name="T8" fmla="*/ 236 w 365"/>
              <a:gd name="T9" fmla="*/ 416 h 955"/>
              <a:gd name="T10" fmla="*/ 328 w 365"/>
              <a:gd name="T11" fmla="*/ 671 h 955"/>
              <a:gd name="T12" fmla="*/ 363 w 365"/>
              <a:gd name="T13" fmla="*/ 955 h 955"/>
              <a:gd name="T14" fmla="*/ 362 w 365"/>
              <a:gd name="T15" fmla="*/ 955 h 9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5" h="955">
                <a:moveTo>
                  <a:pt x="362" y="955"/>
                </a:moveTo>
                <a:cubicBezTo>
                  <a:pt x="365" y="787"/>
                  <a:pt x="325" y="616"/>
                  <a:pt x="235" y="417"/>
                </a:cubicBezTo>
                <a:cubicBezTo>
                  <a:pt x="176" y="286"/>
                  <a:pt x="104" y="158"/>
                  <a:pt x="0" y="0"/>
                </a:cubicBezTo>
                <a:cubicBezTo>
                  <a:pt x="1" y="0"/>
                  <a:pt x="1" y="0"/>
                  <a:pt x="1" y="0"/>
                </a:cubicBezTo>
                <a:cubicBezTo>
                  <a:pt x="105" y="157"/>
                  <a:pt x="177" y="286"/>
                  <a:pt x="236" y="416"/>
                </a:cubicBezTo>
                <a:cubicBezTo>
                  <a:pt x="277" y="507"/>
                  <a:pt x="307" y="591"/>
                  <a:pt x="328" y="671"/>
                </a:cubicBezTo>
                <a:cubicBezTo>
                  <a:pt x="353" y="770"/>
                  <a:pt x="364" y="863"/>
                  <a:pt x="363" y="955"/>
                </a:cubicBezTo>
                <a:lnTo>
                  <a:pt x="362" y="955"/>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7" name="Freeform 8"/>
          <p:cNvSpPr>
            <a:spLocks/>
          </p:cNvSpPr>
          <p:nvPr/>
        </p:nvSpPr>
        <p:spPr bwMode="auto">
          <a:xfrm>
            <a:off x="4090041" y="1361143"/>
            <a:ext cx="587657" cy="2309813"/>
          </a:xfrm>
          <a:custGeom>
            <a:avLst/>
            <a:gdLst>
              <a:gd name="T0" fmla="*/ 234 w 235"/>
              <a:gd name="T1" fmla="*/ 899 h 899"/>
              <a:gd name="T2" fmla="*/ 54 w 235"/>
              <a:gd name="T3" fmla="*/ 544 h 899"/>
              <a:gd name="T4" fmla="*/ 18 w 235"/>
              <a:gd name="T5" fmla="*/ 0 h 899"/>
              <a:gd name="T6" fmla="*/ 19 w 235"/>
              <a:gd name="T7" fmla="*/ 0 h 899"/>
              <a:gd name="T8" fmla="*/ 55 w 235"/>
              <a:gd name="T9" fmla="*/ 544 h 899"/>
              <a:gd name="T10" fmla="*/ 235 w 235"/>
              <a:gd name="T11" fmla="*/ 899 h 899"/>
              <a:gd name="T12" fmla="*/ 234 w 235"/>
              <a:gd name="T13" fmla="*/ 899 h 899"/>
            </a:gdLst>
            <a:ahLst/>
            <a:cxnLst>
              <a:cxn ang="0">
                <a:pos x="T0" y="T1"/>
              </a:cxn>
              <a:cxn ang="0">
                <a:pos x="T2" y="T3"/>
              </a:cxn>
              <a:cxn ang="0">
                <a:pos x="T4" y="T5"/>
              </a:cxn>
              <a:cxn ang="0">
                <a:pos x="T6" y="T7"/>
              </a:cxn>
              <a:cxn ang="0">
                <a:pos x="T8" y="T9"/>
              </a:cxn>
              <a:cxn ang="0">
                <a:pos x="T10" y="T11"/>
              </a:cxn>
              <a:cxn ang="0">
                <a:pos x="T12" y="T13"/>
              </a:cxn>
            </a:cxnLst>
            <a:rect l="0" t="0" r="r" b="b"/>
            <a:pathLst>
              <a:path w="235" h="899">
                <a:moveTo>
                  <a:pt x="234" y="899"/>
                </a:moveTo>
                <a:cubicBezTo>
                  <a:pt x="153" y="802"/>
                  <a:pt x="91" y="679"/>
                  <a:pt x="54" y="544"/>
                </a:cubicBezTo>
                <a:cubicBezTo>
                  <a:pt x="13" y="389"/>
                  <a:pt x="0" y="206"/>
                  <a:pt x="18" y="0"/>
                </a:cubicBezTo>
                <a:cubicBezTo>
                  <a:pt x="19" y="0"/>
                  <a:pt x="19" y="0"/>
                  <a:pt x="19" y="0"/>
                </a:cubicBezTo>
                <a:cubicBezTo>
                  <a:pt x="1" y="206"/>
                  <a:pt x="14" y="389"/>
                  <a:pt x="55" y="544"/>
                </a:cubicBezTo>
                <a:cubicBezTo>
                  <a:pt x="92" y="679"/>
                  <a:pt x="154" y="801"/>
                  <a:pt x="235" y="899"/>
                </a:cubicBezTo>
                <a:lnTo>
                  <a:pt x="234" y="899"/>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9" name="Freeform 10"/>
          <p:cNvSpPr>
            <a:spLocks/>
          </p:cNvSpPr>
          <p:nvPr/>
        </p:nvSpPr>
        <p:spPr bwMode="auto">
          <a:xfrm>
            <a:off x="4649935" y="353080"/>
            <a:ext cx="499739" cy="3317875"/>
          </a:xfrm>
          <a:custGeom>
            <a:avLst/>
            <a:gdLst>
              <a:gd name="T0" fmla="*/ 11 w 200"/>
              <a:gd name="T1" fmla="*/ 1291 h 1291"/>
              <a:gd name="T2" fmla="*/ 10 w 200"/>
              <a:gd name="T3" fmla="*/ 1291 h 1291"/>
              <a:gd name="T4" fmla="*/ 189 w 200"/>
              <a:gd name="T5" fmla="*/ 603 h 1291"/>
              <a:gd name="T6" fmla="*/ 0 w 200"/>
              <a:gd name="T7" fmla="*/ 0 h 1291"/>
              <a:gd name="T8" fmla="*/ 1 w 200"/>
              <a:gd name="T9" fmla="*/ 0 h 1291"/>
              <a:gd name="T10" fmla="*/ 132 w 200"/>
              <a:gd name="T11" fmla="*/ 280 h 1291"/>
              <a:gd name="T12" fmla="*/ 189 w 200"/>
              <a:gd name="T13" fmla="*/ 603 h 1291"/>
              <a:gd name="T14" fmla="*/ 11 w 200"/>
              <a:gd name="T15" fmla="*/ 1291 h 12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0" h="1291">
                <a:moveTo>
                  <a:pt x="11" y="1291"/>
                </a:moveTo>
                <a:cubicBezTo>
                  <a:pt x="10" y="1291"/>
                  <a:pt x="10" y="1291"/>
                  <a:pt x="10" y="1291"/>
                </a:cubicBezTo>
                <a:cubicBezTo>
                  <a:pt x="136" y="1091"/>
                  <a:pt x="199" y="846"/>
                  <a:pt x="189" y="603"/>
                </a:cubicBezTo>
                <a:cubicBezTo>
                  <a:pt x="179" y="388"/>
                  <a:pt x="114" y="179"/>
                  <a:pt x="0" y="0"/>
                </a:cubicBezTo>
                <a:cubicBezTo>
                  <a:pt x="1" y="0"/>
                  <a:pt x="1" y="0"/>
                  <a:pt x="1" y="0"/>
                </a:cubicBezTo>
                <a:cubicBezTo>
                  <a:pt x="56" y="86"/>
                  <a:pt x="100" y="180"/>
                  <a:pt x="132" y="280"/>
                </a:cubicBezTo>
                <a:cubicBezTo>
                  <a:pt x="165" y="385"/>
                  <a:pt x="185" y="493"/>
                  <a:pt x="189" y="603"/>
                </a:cubicBezTo>
                <a:cubicBezTo>
                  <a:pt x="200" y="846"/>
                  <a:pt x="137" y="1091"/>
                  <a:pt x="11" y="1291"/>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 name="Freeform 11"/>
          <p:cNvSpPr>
            <a:spLocks/>
          </p:cNvSpPr>
          <p:nvPr/>
        </p:nvSpPr>
        <p:spPr bwMode="auto">
          <a:xfrm>
            <a:off x="4060736" y="3670956"/>
            <a:ext cx="613878" cy="1398588"/>
          </a:xfrm>
          <a:custGeom>
            <a:avLst/>
            <a:gdLst>
              <a:gd name="T0" fmla="*/ 0 w 246"/>
              <a:gd name="T1" fmla="*/ 544 h 544"/>
              <a:gd name="T2" fmla="*/ 0 w 246"/>
              <a:gd name="T3" fmla="*/ 544 h 544"/>
              <a:gd name="T4" fmla="*/ 180 w 246"/>
              <a:gd name="T5" fmla="*/ 267 h 544"/>
              <a:gd name="T6" fmla="*/ 246 w 246"/>
              <a:gd name="T7" fmla="*/ 0 h 544"/>
              <a:gd name="T8" fmla="*/ 246 w 246"/>
              <a:gd name="T9" fmla="*/ 0 h 544"/>
              <a:gd name="T10" fmla="*/ 181 w 246"/>
              <a:gd name="T11" fmla="*/ 267 h 544"/>
              <a:gd name="T12" fmla="*/ 106 w 246"/>
              <a:gd name="T13" fmla="*/ 409 h 544"/>
              <a:gd name="T14" fmla="*/ 0 w 246"/>
              <a:gd name="T15" fmla="*/ 544 h 5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544">
                <a:moveTo>
                  <a:pt x="0" y="544"/>
                </a:moveTo>
                <a:cubicBezTo>
                  <a:pt x="0" y="544"/>
                  <a:pt x="0" y="544"/>
                  <a:pt x="0" y="544"/>
                </a:cubicBezTo>
                <a:cubicBezTo>
                  <a:pt x="78" y="460"/>
                  <a:pt x="138" y="366"/>
                  <a:pt x="180" y="267"/>
                </a:cubicBezTo>
                <a:cubicBezTo>
                  <a:pt x="216" y="182"/>
                  <a:pt x="238" y="92"/>
                  <a:pt x="246" y="0"/>
                </a:cubicBezTo>
                <a:cubicBezTo>
                  <a:pt x="246" y="0"/>
                  <a:pt x="246" y="0"/>
                  <a:pt x="246" y="0"/>
                </a:cubicBezTo>
                <a:cubicBezTo>
                  <a:pt x="239" y="92"/>
                  <a:pt x="216" y="182"/>
                  <a:pt x="181" y="267"/>
                </a:cubicBezTo>
                <a:cubicBezTo>
                  <a:pt x="160" y="315"/>
                  <a:pt x="135" y="363"/>
                  <a:pt x="106" y="409"/>
                </a:cubicBezTo>
                <a:cubicBezTo>
                  <a:pt x="75" y="456"/>
                  <a:pt x="39" y="502"/>
                  <a:pt x="0" y="544"/>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1" name="Freeform 12"/>
          <p:cNvSpPr>
            <a:spLocks/>
          </p:cNvSpPr>
          <p:nvPr/>
        </p:nvSpPr>
        <p:spPr bwMode="auto">
          <a:xfrm>
            <a:off x="4060736" y="4002742"/>
            <a:ext cx="871460" cy="1066800"/>
          </a:xfrm>
          <a:custGeom>
            <a:avLst/>
            <a:gdLst>
              <a:gd name="T0" fmla="*/ 0 w 349"/>
              <a:gd name="T1" fmla="*/ 415 h 415"/>
              <a:gd name="T2" fmla="*/ 0 w 349"/>
              <a:gd name="T3" fmla="*/ 415 h 415"/>
              <a:gd name="T4" fmla="*/ 349 w 349"/>
              <a:gd name="T5" fmla="*/ 0 h 415"/>
              <a:gd name="T6" fmla="*/ 349 w 349"/>
              <a:gd name="T7" fmla="*/ 0 h 415"/>
              <a:gd name="T8" fmla="*/ 197 w 349"/>
              <a:gd name="T9" fmla="*/ 219 h 415"/>
              <a:gd name="T10" fmla="*/ 0 w 349"/>
              <a:gd name="T11" fmla="*/ 415 h 415"/>
            </a:gdLst>
            <a:ahLst/>
            <a:cxnLst>
              <a:cxn ang="0">
                <a:pos x="T0" y="T1"/>
              </a:cxn>
              <a:cxn ang="0">
                <a:pos x="T2" y="T3"/>
              </a:cxn>
              <a:cxn ang="0">
                <a:pos x="T4" y="T5"/>
              </a:cxn>
              <a:cxn ang="0">
                <a:pos x="T6" y="T7"/>
              </a:cxn>
              <a:cxn ang="0">
                <a:pos x="T8" y="T9"/>
              </a:cxn>
              <a:cxn ang="0">
                <a:pos x="T10" y="T11"/>
              </a:cxn>
            </a:cxnLst>
            <a:rect l="0" t="0" r="r" b="b"/>
            <a:pathLst>
              <a:path w="349" h="415">
                <a:moveTo>
                  <a:pt x="0" y="415"/>
                </a:moveTo>
                <a:cubicBezTo>
                  <a:pt x="0" y="415"/>
                  <a:pt x="0" y="415"/>
                  <a:pt x="0" y="415"/>
                </a:cubicBezTo>
                <a:cubicBezTo>
                  <a:pt x="142" y="297"/>
                  <a:pt x="263" y="153"/>
                  <a:pt x="349" y="0"/>
                </a:cubicBezTo>
                <a:cubicBezTo>
                  <a:pt x="349" y="0"/>
                  <a:pt x="349" y="0"/>
                  <a:pt x="349" y="0"/>
                </a:cubicBezTo>
                <a:cubicBezTo>
                  <a:pt x="306" y="76"/>
                  <a:pt x="256" y="150"/>
                  <a:pt x="197" y="219"/>
                </a:cubicBezTo>
                <a:cubicBezTo>
                  <a:pt x="138" y="290"/>
                  <a:pt x="72" y="355"/>
                  <a:pt x="0" y="415"/>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5" name="Freeform 16"/>
          <p:cNvSpPr>
            <a:spLocks/>
          </p:cNvSpPr>
          <p:nvPr/>
        </p:nvSpPr>
        <p:spPr bwMode="auto">
          <a:xfrm>
            <a:off x="2106507" y="2651780"/>
            <a:ext cx="564521" cy="3446463"/>
          </a:xfrm>
          <a:custGeom>
            <a:avLst/>
            <a:gdLst>
              <a:gd name="T0" fmla="*/ 0 w 226"/>
              <a:gd name="T1" fmla="*/ 1341 h 1341"/>
              <a:gd name="T2" fmla="*/ 0 w 226"/>
              <a:gd name="T3" fmla="*/ 1341 h 1341"/>
              <a:gd name="T4" fmla="*/ 76 w 226"/>
              <a:gd name="T5" fmla="*/ 1177 h 1341"/>
              <a:gd name="T6" fmla="*/ 144 w 226"/>
              <a:gd name="T7" fmla="*/ 754 h 1341"/>
              <a:gd name="T8" fmla="*/ 182 w 226"/>
              <a:gd name="T9" fmla="*/ 361 h 1341"/>
              <a:gd name="T10" fmla="*/ 192 w 226"/>
              <a:gd name="T11" fmla="*/ 251 h 1341"/>
              <a:gd name="T12" fmla="*/ 209 w 226"/>
              <a:gd name="T13" fmla="*/ 84 h 1341"/>
              <a:gd name="T14" fmla="*/ 226 w 226"/>
              <a:gd name="T15" fmla="*/ 0 h 1341"/>
              <a:gd name="T16" fmla="*/ 226 w 226"/>
              <a:gd name="T17" fmla="*/ 0 h 1341"/>
              <a:gd name="T18" fmla="*/ 210 w 226"/>
              <a:gd name="T19" fmla="*/ 84 h 1341"/>
              <a:gd name="T20" fmla="*/ 193 w 226"/>
              <a:gd name="T21" fmla="*/ 251 h 1341"/>
              <a:gd name="T22" fmla="*/ 183 w 226"/>
              <a:gd name="T23" fmla="*/ 361 h 1341"/>
              <a:gd name="T24" fmla="*/ 145 w 226"/>
              <a:gd name="T25" fmla="*/ 754 h 1341"/>
              <a:gd name="T26" fmla="*/ 77 w 226"/>
              <a:gd name="T27" fmla="*/ 1178 h 1341"/>
              <a:gd name="T28" fmla="*/ 0 w 226"/>
              <a:gd name="T29" fmla="*/ 1341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6" h="1341">
                <a:moveTo>
                  <a:pt x="0" y="1341"/>
                </a:moveTo>
                <a:cubicBezTo>
                  <a:pt x="0" y="1341"/>
                  <a:pt x="0" y="1341"/>
                  <a:pt x="0" y="1341"/>
                </a:cubicBezTo>
                <a:cubicBezTo>
                  <a:pt x="28" y="1322"/>
                  <a:pt x="52" y="1272"/>
                  <a:pt x="76" y="1177"/>
                </a:cubicBezTo>
                <a:cubicBezTo>
                  <a:pt x="101" y="1077"/>
                  <a:pt x="122" y="947"/>
                  <a:pt x="144" y="754"/>
                </a:cubicBezTo>
                <a:cubicBezTo>
                  <a:pt x="160" y="618"/>
                  <a:pt x="171" y="487"/>
                  <a:pt x="182" y="361"/>
                </a:cubicBezTo>
                <a:cubicBezTo>
                  <a:pt x="186" y="323"/>
                  <a:pt x="189" y="287"/>
                  <a:pt x="192" y="251"/>
                </a:cubicBezTo>
                <a:cubicBezTo>
                  <a:pt x="198" y="189"/>
                  <a:pt x="203" y="131"/>
                  <a:pt x="209" y="84"/>
                </a:cubicBezTo>
                <a:cubicBezTo>
                  <a:pt x="214" y="45"/>
                  <a:pt x="219" y="18"/>
                  <a:pt x="226" y="0"/>
                </a:cubicBezTo>
                <a:cubicBezTo>
                  <a:pt x="226" y="0"/>
                  <a:pt x="226" y="0"/>
                  <a:pt x="226" y="0"/>
                </a:cubicBezTo>
                <a:cubicBezTo>
                  <a:pt x="219" y="18"/>
                  <a:pt x="215" y="46"/>
                  <a:pt x="210" y="84"/>
                </a:cubicBezTo>
                <a:cubicBezTo>
                  <a:pt x="204" y="131"/>
                  <a:pt x="198" y="189"/>
                  <a:pt x="193" y="251"/>
                </a:cubicBezTo>
                <a:cubicBezTo>
                  <a:pt x="190" y="287"/>
                  <a:pt x="186" y="323"/>
                  <a:pt x="183" y="361"/>
                </a:cubicBezTo>
                <a:cubicBezTo>
                  <a:pt x="172" y="487"/>
                  <a:pt x="161" y="618"/>
                  <a:pt x="145" y="754"/>
                </a:cubicBezTo>
                <a:cubicBezTo>
                  <a:pt x="123" y="947"/>
                  <a:pt x="102" y="1077"/>
                  <a:pt x="77" y="1178"/>
                </a:cubicBezTo>
                <a:cubicBezTo>
                  <a:pt x="53" y="1273"/>
                  <a:pt x="29" y="1323"/>
                  <a:pt x="0" y="1341"/>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9" name="Freeform 21"/>
          <p:cNvSpPr>
            <a:spLocks/>
          </p:cNvSpPr>
          <p:nvPr/>
        </p:nvSpPr>
        <p:spPr bwMode="auto">
          <a:xfrm>
            <a:off x="366673" y="2651780"/>
            <a:ext cx="2304355" cy="3471863"/>
          </a:xfrm>
          <a:custGeom>
            <a:avLst/>
            <a:gdLst>
              <a:gd name="T0" fmla="*/ 0 w 923"/>
              <a:gd name="T1" fmla="*/ 1351 h 1351"/>
              <a:gd name="T2" fmla="*/ 0 w 923"/>
              <a:gd name="T3" fmla="*/ 1350 h 1351"/>
              <a:gd name="T4" fmla="*/ 51 w 923"/>
              <a:gd name="T5" fmla="*/ 1299 h 1351"/>
              <a:gd name="T6" fmla="*/ 128 w 923"/>
              <a:gd name="T7" fmla="*/ 1187 h 1351"/>
              <a:gd name="T8" fmla="*/ 235 w 923"/>
              <a:gd name="T9" fmla="*/ 1009 h 1351"/>
              <a:gd name="T10" fmla="*/ 303 w 923"/>
              <a:gd name="T11" fmla="*/ 892 h 1351"/>
              <a:gd name="T12" fmla="*/ 370 w 923"/>
              <a:gd name="T13" fmla="*/ 778 h 1351"/>
              <a:gd name="T14" fmla="*/ 674 w 923"/>
              <a:gd name="T15" fmla="*/ 291 h 1351"/>
              <a:gd name="T16" fmla="*/ 810 w 923"/>
              <a:gd name="T17" fmla="*/ 112 h 1351"/>
              <a:gd name="T18" fmla="*/ 923 w 923"/>
              <a:gd name="T19" fmla="*/ 0 h 1351"/>
              <a:gd name="T20" fmla="*/ 923 w 923"/>
              <a:gd name="T21" fmla="*/ 1 h 1351"/>
              <a:gd name="T22" fmla="*/ 811 w 923"/>
              <a:gd name="T23" fmla="*/ 113 h 1351"/>
              <a:gd name="T24" fmla="*/ 675 w 923"/>
              <a:gd name="T25" fmla="*/ 292 h 1351"/>
              <a:gd name="T26" fmla="*/ 370 w 923"/>
              <a:gd name="T27" fmla="*/ 778 h 1351"/>
              <a:gd name="T28" fmla="*/ 304 w 923"/>
              <a:gd name="T29" fmla="*/ 893 h 1351"/>
              <a:gd name="T30" fmla="*/ 235 w 923"/>
              <a:gd name="T31" fmla="*/ 1010 h 1351"/>
              <a:gd name="T32" fmla="*/ 129 w 923"/>
              <a:gd name="T33" fmla="*/ 1188 h 1351"/>
              <a:gd name="T34" fmla="*/ 52 w 923"/>
              <a:gd name="T35" fmla="*/ 1300 h 1351"/>
              <a:gd name="T36" fmla="*/ 0 w 923"/>
              <a:gd name="T37" fmla="*/ 1351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23" h="1351">
                <a:moveTo>
                  <a:pt x="0" y="1351"/>
                </a:moveTo>
                <a:cubicBezTo>
                  <a:pt x="0" y="1350"/>
                  <a:pt x="0" y="1350"/>
                  <a:pt x="0" y="1350"/>
                </a:cubicBezTo>
                <a:cubicBezTo>
                  <a:pt x="14" y="1341"/>
                  <a:pt x="31" y="1325"/>
                  <a:pt x="51" y="1299"/>
                </a:cubicBezTo>
                <a:cubicBezTo>
                  <a:pt x="73" y="1272"/>
                  <a:pt x="97" y="1236"/>
                  <a:pt x="128" y="1187"/>
                </a:cubicBezTo>
                <a:cubicBezTo>
                  <a:pt x="157" y="1141"/>
                  <a:pt x="191" y="1084"/>
                  <a:pt x="235" y="1009"/>
                </a:cubicBezTo>
                <a:cubicBezTo>
                  <a:pt x="257" y="972"/>
                  <a:pt x="279" y="933"/>
                  <a:pt x="303" y="892"/>
                </a:cubicBezTo>
                <a:cubicBezTo>
                  <a:pt x="324" y="855"/>
                  <a:pt x="347" y="817"/>
                  <a:pt x="370" y="778"/>
                </a:cubicBezTo>
                <a:cubicBezTo>
                  <a:pt x="465" y="615"/>
                  <a:pt x="568" y="444"/>
                  <a:pt x="674" y="291"/>
                </a:cubicBezTo>
                <a:cubicBezTo>
                  <a:pt x="724" y="219"/>
                  <a:pt x="769" y="160"/>
                  <a:pt x="810" y="112"/>
                </a:cubicBezTo>
                <a:cubicBezTo>
                  <a:pt x="851" y="64"/>
                  <a:pt x="888" y="27"/>
                  <a:pt x="923" y="0"/>
                </a:cubicBezTo>
                <a:cubicBezTo>
                  <a:pt x="923" y="1"/>
                  <a:pt x="923" y="1"/>
                  <a:pt x="923" y="1"/>
                </a:cubicBezTo>
                <a:cubicBezTo>
                  <a:pt x="889" y="28"/>
                  <a:pt x="852" y="65"/>
                  <a:pt x="811" y="113"/>
                </a:cubicBezTo>
                <a:cubicBezTo>
                  <a:pt x="770" y="161"/>
                  <a:pt x="725" y="219"/>
                  <a:pt x="675" y="292"/>
                </a:cubicBezTo>
                <a:cubicBezTo>
                  <a:pt x="569" y="444"/>
                  <a:pt x="466" y="616"/>
                  <a:pt x="370" y="778"/>
                </a:cubicBezTo>
                <a:cubicBezTo>
                  <a:pt x="348" y="817"/>
                  <a:pt x="325" y="856"/>
                  <a:pt x="304" y="893"/>
                </a:cubicBezTo>
                <a:cubicBezTo>
                  <a:pt x="280" y="934"/>
                  <a:pt x="258" y="972"/>
                  <a:pt x="235" y="1010"/>
                </a:cubicBezTo>
                <a:cubicBezTo>
                  <a:pt x="192" y="1085"/>
                  <a:pt x="158" y="1141"/>
                  <a:pt x="129" y="1188"/>
                </a:cubicBezTo>
                <a:cubicBezTo>
                  <a:pt x="98" y="1237"/>
                  <a:pt x="73" y="1272"/>
                  <a:pt x="52" y="1300"/>
                </a:cubicBezTo>
                <a:cubicBezTo>
                  <a:pt x="31" y="1326"/>
                  <a:pt x="15" y="1342"/>
                  <a:pt x="0" y="1351"/>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30" name="Freeform 22"/>
          <p:cNvSpPr>
            <a:spLocks/>
          </p:cNvSpPr>
          <p:nvPr/>
        </p:nvSpPr>
        <p:spPr bwMode="auto">
          <a:xfrm>
            <a:off x="366672" y="1837393"/>
            <a:ext cx="3566043" cy="4286251"/>
          </a:xfrm>
          <a:custGeom>
            <a:avLst/>
            <a:gdLst>
              <a:gd name="T0" fmla="*/ 0 w 1428"/>
              <a:gd name="T1" fmla="*/ 1668 h 1668"/>
              <a:gd name="T2" fmla="*/ 0 w 1428"/>
              <a:gd name="T3" fmla="*/ 1667 h 1668"/>
              <a:gd name="T4" fmla="*/ 138 w 1428"/>
              <a:gd name="T5" fmla="*/ 1610 h 1668"/>
              <a:gd name="T6" fmla="*/ 328 w 1428"/>
              <a:gd name="T7" fmla="*/ 1463 h 1668"/>
              <a:gd name="T8" fmla="*/ 563 w 1428"/>
              <a:gd name="T9" fmla="*/ 1219 h 1668"/>
              <a:gd name="T10" fmla="*/ 818 w 1428"/>
              <a:gd name="T11" fmla="*/ 903 h 1668"/>
              <a:gd name="T12" fmla="*/ 1055 w 1428"/>
              <a:gd name="T13" fmla="*/ 573 h 1668"/>
              <a:gd name="T14" fmla="*/ 1239 w 1428"/>
              <a:gd name="T15" fmla="*/ 295 h 1668"/>
              <a:gd name="T16" fmla="*/ 1338 w 1428"/>
              <a:gd name="T17" fmla="*/ 139 h 1668"/>
              <a:gd name="T18" fmla="*/ 1360 w 1428"/>
              <a:gd name="T19" fmla="*/ 104 h 1668"/>
              <a:gd name="T20" fmla="*/ 1427 w 1428"/>
              <a:gd name="T21" fmla="*/ 0 h 1668"/>
              <a:gd name="T22" fmla="*/ 1428 w 1428"/>
              <a:gd name="T23" fmla="*/ 1 h 1668"/>
              <a:gd name="T24" fmla="*/ 1361 w 1428"/>
              <a:gd name="T25" fmla="*/ 104 h 1668"/>
              <a:gd name="T26" fmla="*/ 1339 w 1428"/>
              <a:gd name="T27" fmla="*/ 140 h 1668"/>
              <a:gd name="T28" fmla="*/ 1240 w 1428"/>
              <a:gd name="T29" fmla="*/ 296 h 1668"/>
              <a:gd name="T30" fmla="*/ 1056 w 1428"/>
              <a:gd name="T31" fmla="*/ 574 h 1668"/>
              <a:gd name="T32" fmla="*/ 819 w 1428"/>
              <a:gd name="T33" fmla="*/ 903 h 1668"/>
              <a:gd name="T34" fmla="*/ 564 w 1428"/>
              <a:gd name="T35" fmla="*/ 1220 h 1668"/>
              <a:gd name="T36" fmla="*/ 328 w 1428"/>
              <a:gd name="T37" fmla="*/ 1464 h 1668"/>
              <a:gd name="T38" fmla="*/ 139 w 1428"/>
              <a:gd name="T39" fmla="*/ 1611 h 1668"/>
              <a:gd name="T40" fmla="*/ 0 w 1428"/>
              <a:gd name="T41" fmla="*/ 166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28" h="1668">
                <a:moveTo>
                  <a:pt x="0" y="1668"/>
                </a:moveTo>
                <a:cubicBezTo>
                  <a:pt x="0" y="1667"/>
                  <a:pt x="0" y="1667"/>
                  <a:pt x="0" y="1667"/>
                </a:cubicBezTo>
                <a:cubicBezTo>
                  <a:pt x="40" y="1661"/>
                  <a:pt x="86" y="1642"/>
                  <a:pt x="138" y="1610"/>
                </a:cubicBezTo>
                <a:cubicBezTo>
                  <a:pt x="196" y="1576"/>
                  <a:pt x="259" y="1526"/>
                  <a:pt x="328" y="1463"/>
                </a:cubicBezTo>
                <a:cubicBezTo>
                  <a:pt x="398" y="1399"/>
                  <a:pt x="475" y="1319"/>
                  <a:pt x="563" y="1219"/>
                </a:cubicBezTo>
                <a:cubicBezTo>
                  <a:pt x="645" y="1124"/>
                  <a:pt x="731" y="1018"/>
                  <a:pt x="818" y="903"/>
                </a:cubicBezTo>
                <a:cubicBezTo>
                  <a:pt x="899" y="796"/>
                  <a:pt x="978" y="685"/>
                  <a:pt x="1055" y="573"/>
                </a:cubicBezTo>
                <a:cubicBezTo>
                  <a:pt x="1122" y="475"/>
                  <a:pt x="1184" y="382"/>
                  <a:pt x="1239" y="295"/>
                </a:cubicBezTo>
                <a:cubicBezTo>
                  <a:pt x="1277" y="237"/>
                  <a:pt x="1309" y="185"/>
                  <a:pt x="1338" y="139"/>
                </a:cubicBezTo>
                <a:cubicBezTo>
                  <a:pt x="1346" y="127"/>
                  <a:pt x="1353" y="115"/>
                  <a:pt x="1360" y="104"/>
                </a:cubicBezTo>
                <a:cubicBezTo>
                  <a:pt x="1389" y="57"/>
                  <a:pt x="1410" y="25"/>
                  <a:pt x="1427" y="0"/>
                </a:cubicBezTo>
                <a:cubicBezTo>
                  <a:pt x="1428" y="1"/>
                  <a:pt x="1428" y="1"/>
                  <a:pt x="1428" y="1"/>
                </a:cubicBezTo>
                <a:cubicBezTo>
                  <a:pt x="1411" y="26"/>
                  <a:pt x="1390" y="58"/>
                  <a:pt x="1361" y="104"/>
                </a:cubicBezTo>
                <a:cubicBezTo>
                  <a:pt x="1354" y="116"/>
                  <a:pt x="1346" y="127"/>
                  <a:pt x="1339" y="140"/>
                </a:cubicBezTo>
                <a:cubicBezTo>
                  <a:pt x="1310" y="185"/>
                  <a:pt x="1277" y="237"/>
                  <a:pt x="1240" y="296"/>
                </a:cubicBezTo>
                <a:cubicBezTo>
                  <a:pt x="1185" y="382"/>
                  <a:pt x="1123" y="476"/>
                  <a:pt x="1056" y="574"/>
                </a:cubicBezTo>
                <a:cubicBezTo>
                  <a:pt x="979" y="686"/>
                  <a:pt x="900" y="797"/>
                  <a:pt x="819" y="903"/>
                </a:cubicBezTo>
                <a:cubicBezTo>
                  <a:pt x="732" y="1019"/>
                  <a:pt x="646" y="1125"/>
                  <a:pt x="564" y="1220"/>
                </a:cubicBezTo>
                <a:cubicBezTo>
                  <a:pt x="476" y="1320"/>
                  <a:pt x="399" y="1400"/>
                  <a:pt x="328" y="1464"/>
                </a:cubicBezTo>
                <a:cubicBezTo>
                  <a:pt x="260" y="1527"/>
                  <a:pt x="196" y="1576"/>
                  <a:pt x="139" y="1611"/>
                </a:cubicBezTo>
                <a:cubicBezTo>
                  <a:pt x="87" y="1643"/>
                  <a:pt x="40" y="1662"/>
                  <a:pt x="0" y="1668"/>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49" name="Freeform 25"/>
          <p:cNvSpPr>
            <a:spLocks/>
          </p:cNvSpPr>
          <p:nvPr/>
        </p:nvSpPr>
        <p:spPr bwMode="auto">
          <a:xfrm>
            <a:off x="-1227025" y="4995637"/>
            <a:ext cx="5490966" cy="1219200"/>
          </a:xfrm>
          <a:custGeom>
            <a:avLst/>
            <a:gdLst>
              <a:gd name="T0" fmla="*/ 517 w 2198"/>
              <a:gd name="T1" fmla="*/ 376 h 474"/>
              <a:gd name="T2" fmla="*/ 0 w 2198"/>
              <a:gd name="T3" fmla="*/ 170 h 474"/>
              <a:gd name="T4" fmla="*/ 1 w 2198"/>
              <a:gd name="T5" fmla="*/ 169 h 474"/>
              <a:gd name="T6" fmla="*/ 1259 w 2198"/>
              <a:gd name="T7" fmla="*/ 426 h 474"/>
              <a:gd name="T8" fmla="*/ 1819 w 2198"/>
              <a:gd name="T9" fmla="*/ 271 h 474"/>
              <a:gd name="T10" fmla="*/ 2197 w 2198"/>
              <a:gd name="T11" fmla="*/ 0 h 474"/>
              <a:gd name="T12" fmla="*/ 2198 w 2198"/>
              <a:gd name="T13" fmla="*/ 0 h 474"/>
              <a:gd name="T14" fmla="*/ 2029 w 2198"/>
              <a:gd name="T15" fmla="*/ 147 h 474"/>
              <a:gd name="T16" fmla="*/ 1819 w 2198"/>
              <a:gd name="T17" fmla="*/ 271 h 474"/>
              <a:gd name="T18" fmla="*/ 1554 w 2198"/>
              <a:gd name="T19" fmla="*/ 370 h 474"/>
              <a:gd name="T20" fmla="*/ 1259 w 2198"/>
              <a:gd name="T21" fmla="*/ 427 h 474"/>
              <a:gd name="T22" fmla="*/ 517 w 2198"/>
              <a:gd name="T23" fmla="*/ 37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98" h="474">
                <a:moveTo>
                  <a:pt x="517" y="376"/>
                </a:moveTo>
                <a:cubicBezTo>
                  <a:pt x="334" y="330"/>
                  <a:pt x="159" y="261"/>
                  <a:pt x="0" y="170"/>
                </a:cubicBezTo>
                <a:cubicBezTo>
                  <a:pt x="1" y="169"/>
                  <a:pt x="1" y="169"/>
                  <a:pt x="1" y="169"/>
                </a:cubicBezTo>
                <a:cubicBezTo>
                  <a:pt x="368" y="381"/>
                  <a:pt x="826" y="474"/>
                  <a:pt x="1259" y="426"/>
                </a:cubicBezTo>
                <a:cubicBezTo>
                  <a:pt x="1460" y="404"/>
                  <a:pt x="1653" y="350"/>
                  <a:pt x="1819" y="271"/>
                </a:cubicBezTo>
                <a:cubicBezTo>
                  <a:pt x="1966" y="200"/>
                  <a:pt x="2097" y="107"/>
                  <a:pt x="2197" y="0"/>
                </a:cubicBezTo>
                <a:cubicBezTo>
                  <a:pt x="2198" y="0"/>
                  <a:pt x="2198" y="0"/>
                  <a:pt x="2198" y="0"/>
                </a:cubicBezTo>
                <a:cubicBezTo>
                  <a:pt x="2148" y="53"/>
                  <a:pt x="2091" y="102"/>
                  <a:pt x="2029" y="147"/>
                </a:cubicBezTo>
                <a:cubicBezTo>
                  <a:pt x="1965" y="194"/>
                  <a:pt x="1894" y="236"/>
                  <a:pt x="1819" y="271"/>
                </a:cubicBezTo>
                <a:cubicBezTo>
                  <a:pt x="1737" y="311"/>
                  <a:pt x="1648" y="344"/>
                  <a:pt x="1554" y="370"/>
                </a:cubicBezTo>
                <a:cubicBezTo>
                  <a:pt x="1460" y="397"/>
                  <a:pt x="1360" y="416"/>
                  <a:pt x="1259" y="427"/>
                </a:cubicBezTo>
                <a:cubicBezTo>
                  <a:pt x="1013" y="455"/>
                  <a:pt x="758" y="436"/>
                  <a:pt x="517" y="37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52" name="Freeform 26"/>
          <p:cNvSpPr>
            <a:spLocks/>
          </p:cNvSpPr>
          <p:nvPr/>
        </p:nvSpPr>
        <p:spPr bwMode="auto">
          <a:xfrm>
            <a:off x="-1227025" y="3928837"/>
            <a:ext cx="6362426" cy="2216150"/>
          </a:xfrm>
          <a:custGeom>
            <a:avLst/>
            <a:gdLst>
              <a:gd name="T0" fmla="*/ 490 w 2547"/>
              <a:gd name="T1" fmla="*/ 780 h 862"/>
              <a:gd name="T2" fmla="*/ 0 w 2547"/>
              <a:gd name="T3" fmla="*/ 585 h 862"/>
              <a:gd name="T4" fmla="*/ 1 w 2547"/>
              <a:gd name="T5" fmla="*/ 584 h 862"/>
              <a:gd name="T6" fmla="*/ 766 w 2547"/>
              <a:gd name="T7" fmla="*/ 829 h 862"/>
              <a:gd name="T8" fmla="*/ 1615 w 2547"/>
              <a:gd name="T9" fmla="*/ 758 h 862"/>
              <a:gd name="T10" fmla="*/ 1971 w 2547"/>
              <a:gd name="T11" fmla="*/ 613 h 862"/>
              <a:gd name="T12" fmla="*/ 2246 w 2547"/>
              <a:gd name="T13" fmla="*/ 423 h 862"/>
              <a:gd name="T14" fmla="*/ 2546 w 2547"/>
              <a:gd name="T15" fmla="*/ 0 h 862"/>
              <a:gd name="T16" fmla="*/ 2547 w 2547"/>
              <a:gd name="T17" fmla="*/ 0 h 862"/>
              <a:gd name="T18" fmla="*/ 2247 w 2547"/>
              <a:gd name="T19" fmla="*/ 424 h 862"/>
              <a:gd name="T20" fmla="*/ 1972 w 2547"/>
              <a:gd name="T21" fmla="*/ 614 h 862"/>
              <a:gd name="T22" fmla="*/ 1616 w 2547"/>
              <a:gd name="T23" fmla="*/ 759 h 862"/>
              <a:gd name="T24" fmla="*/ 766 w 2547"/>
              <a:gd name="T25" fmla="*/ 830 h 862"/>
              <a:gd name="T26" fmla="*/ 490 w 2547"/>
              <a:gd name="T27" fmla="*/ 78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7" h="862">
                <a:moveTo>
                  <a:pt x="490" y="780"/>
                </a:moveTo>
                <a:cubicBezTo>
                  <a:pt x="314" y="736"/>
                  <a:pt x="147" y="670"/>
                  <a:pt x="0" y="585"/>
                </a:cubicBezTo>
                <a:cubicBezTo>
                  <a:pt x="1" y="584"/>
                  <a:pt x="1" y="584"/>
                  <a:pt x="1" y="584"/>
                </a:cubicBezTo>
                <a:cubicBezTo>
                  <a:pt x="222" y="713"/>
                  <a:pt x="487" y="797"/>
                  <a:pt x="766" y="829"/>
                </a:cubicBezTo>
                <a:cubicBezTo>
                  <a:pt x="1052" y="861"/>
                  <a:pt x="1346" y="837"/>
                  <a:pt x="1615" y="758"/>
                </a:cubicBezTo>
                <a:cubicBezTo>
                  <a:pt x="1743" y="721"/>
                  <a:pt x="1863" y="672"/>
                  <a:pt x="1971" y="613"/>
                </a:cubicBezTo>
                <a:cubicBezTo>
                  <a:pt x="2074" y="558"/>
                  <a:pt x="2166" y="494"/>
                  <a:pt x="2246" y="423"/>
                </a:cubicBezTo>
                <a:cubicBezTo>
                  <a:pt x="2385" y="300"/>
                  <a:pt x="2489" y="154"/>
                  <a:pt x="2546" y="0"/>
                </a:cubicBezTo>
                <a:cubicBezTo>
                  <a:pt x="2547" y="0"/>
                  <a:pt x="2547" y="0"/>
                  <a:pt x="2547" y="0"/>
                </a:cubicBezTo>
                <a:cubicBezTo>
                  <a:pt x="2490" y="154"/>
                  <a:pt x="2386" y="301"/>
                  <a:pt x="2247" y="424"/>
                </a:cubicBezTo>
                <a:cubicBezTo>
                  <a:pt x="2167" y="494"/>
                  <a:pt x="2074" y="558"/>
                  <a:pt x="1972" y="614"/>
                </a:cubicBezTo>
                <a:cubicBezTo>
                  <a:pt x="1863" y="673"/>
                  <a:pt x="1744" y="722"/>
                  <a:pt x="1616" y="759"/>
                </a:cubicBezTo>
                <a:cubicBezTo>
                  <a:pt x="1346" y="838"/>
                  <a:pt x="1052" y="862"/>
                  <a:pt x="766" y="830"/>
                </a:cubicBezTo>
                <a:cubicBezTo>
                  <a:pt x="672" y="819"/>
                  <a:pt x="580" y="803"/>
                  <a:pt x="490" y="780"/>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53" name="Freeform 27"/>
          <p:cNvSpPr>
            <a:spLocks/>
          </p:cNvSpPr>
          <p:nvPr/>
        </p:nvSpPr>
        <p:spPr bwMode="auto">
          <a:xfrm>
            <a:off x="-1227024" y="2577874"/>
            <a:ext cx="4101258" cy="2873375"/>
          </a:xfrm>
          <a:custGeom>
            <a:avLst/>
            <a:gdLst>
              <a:gd name="T0" fmla="*/ 11 w 1642"/>
              <a:gd name="T1" fmla="*/ 1116 h 1118"/>
              <a:gd name="T2" fmla="*/ 0 w 1642"/>
              <a:gd name="T3" fmla="*/ 1111 h 1118"/>
              <a:gd name="T4" fmla="*/ 1 w 1642"/>
              <a:gd name="T5" fmla="*/ 1110 h 1118"/>
              <a:gd name="T6" fmla="*/ 50 w 1642"/>
              <a:gd name="T7" fmla="*/ 1112 h 1118"/>
              <a:gd name="T8" fmla="*/ 154 w 1642"/>
              <a:gd name="T9" fmla="*/ 1062 h 1118"/>
              <a:gd name="T10" fmla="*/ 326 w 1642"/>
              <a:gd name="T11" fmla="*/ 949 h 1118"/>
              <a:gd name="T12" fmla="*/ 565 w 1642"/>
              <a:gd name="T13" fmla="*/ 776 h 1118"/>
              <a:gd name="T14" fmla="*/ 790 w 1642"/>
              <a:gd name="T15" fmla="*/ 607 h 1118"/>
              <a:gd name="T16" fmla="*/ 1148 w 1642"/>
              <a:gd name="T17" fmla="*/ 341 h 1118"/>
              <a:gd name="T18" fmla="*/ 1419 w 1642"/>
              <a:gd name="T19" fmla="*/ 147 h 1118"/>
              <a:gd name="T20" fmla="*/ 1642 w 1642"/>
              <a:gd name="T21" fmla="*/ 0 h 1118"/>
              <a:gd name="T22" fmla="*/ 1642 w 1642"/>
              <a:gd name="T23" fmla="*/ 1 h 1118"/>
              <a:gd name="T24" fmla="*/ 1419 w 1642"/>
              <a:gd name="T25" fmla="*/ 147 h 1118"/>
              <a:gd name="T26" fmla="*/ 1148 w 1642"/>
              <a:gd name="T27" fmla="*/ 341 h 1118"/>
              <a:gd name="T28" fmla="*/ 791 w 1642"/>
              <a:gd name="T29" fmla="*/ 608 h 1118"/>
              <a:gd name="T30" fmla="*/ 565 w 1642"/>
              <a:gd name="T31" fmla="*/ 776 h 1118"/>
              <a:gd name="T32" fmla="*/ 326 w 1642"/>
              <a:gd name="T33" fmla="*/ 950 h 1118"/>
              <a:gd name="T34" fmla="*/ 154 w 1642"/>
              <a:gd name="T35" fmla="*/ 1062 h 1118"/>
              <a:gd name="T36" fmla="*/ 50 w 1642"/>
              <a:gd name="T37" fmla="*/ 1113 h 1118"/>
              <a:gd name="T38" fmla="*/ 11 w 1642"/>
              <a:gd name="T39" fmla="*/ 1116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2" h="1118">
                <a:moveTo>
                  <a:pt x="11" y="1116"/>
                </a:moveTo>
                <a:cubicBezTo>
                  <a:pt x="6" y="1115"/>
                  <a:pt x="3" y="1113"/>
                  <a:pt x="0" y="1111"/>
                </a:cubicBezTo>
                <a:cubicBezTo>
                  <a:pt x="1" y="1110"/>
                  <a:pt x="1" y="1110"/>
                  <a:pt x="1" y="1110"/>
                </a:cubicBezTo>
                <a:cubicBezTo>
                  <a:pt x="10" y="1118"/>
                  <a:pt x="27" y="1118"/>
                  <a:pt x="50" y="1112"/>
                </a:cubicBezTo>
                <a:cubicBezTo>
                  <a:pt x="75" y="1104"/>
                  <a:pt x="108" y="1088"/>
                  <a:pt x="154" y="1062"/>
                </a:cubicBezTo>
                <a:cubicBezTo>
                  <a:pt x="200" y="1034"/>
                  <a:pt x="257" y="997"/>
                  <a:pt x="326" y="949"/>
                </a:cubicBezTo>
                <a:cubicBezTo>
                  <a:pt x="395" y="901"/>
                  <a:pt x="469" y="847"/>
                  <a:pt x="565" y="776"/>
                </a:cubicBezTo>
                <a:cubicBezTo>
                  <a:pt x="638" y="721"/>
                  <a:pt x="712" y="666"/>
                  <a:pt x="790" y="607"/>
                </a:cubicBezTo>
                <a:cubicBezTo>
                  <a:pt x="907" y="519"/>
                  <a:pt x="1027" y="429"/>
                  <a:pt x="1148" y="341"/>
                </a:cubicBezTo>
                <a:cubicBezTo>
                  <a:pt x="1248" y="267"/>
                  <a:pt x="1337" y="204"/>
                  <a:pt x="1419" y="147"/>
                </a:cubicBezTo>
                <a:cubicBezTo>
                  <a:pt x="1502" y="89"/>
                  <a:pt x="1575" y="41"/>
                  <a:pt x="1642" y="0"/>
                </a:cubicBezTo>
                <a:cubicBezTo>
                  <a:pt x="1642" y="1"/>
                  <a:pt x="1642" y="1"/>
                  <a:pt x="1642" y="1"/>
                </a:cubicBezTo>
                <a:cubicBezTo>
                  <a:pt x="1576" y="42"/>
                  <a:pt x="1503" y="90"/>
                  <a:pt x="1419" y="147"/>
                </a:cubicBezTo>
                <a:cubicBezTo>
                  <a:pt x="1337" y="204"/>
                  <a:pt x="1249" y="268"/>
                  <a:pt x="1148" y="341"/>
                </a:cubicBezTo>
                <a:cubicBezTo>
                  <a:pt x="1028" y="429"/>
                  <a:pt x="907" y="520"/>
                  <a:pt x="791" y="608"/>
                </a:cubicBezTo>
                <a:cubicBezTo>
                  <a:pt x="713" y="666"/>
                  <a:pt x="639" y="722"/>
                  <a:pt x="565" y="776"/>
                </a:cubicBezTo>
                <a:cubicBezTo>
                  <a:pt x="469" y="848"/>
                  <a:pt x="396" y="901"/>
                  <a:pt x="326" y="950"/>
                </a:cubicBezTo>
                <a:cubicBezTo>
                  <a:pt x="257" y="998"/>
                  <a:pt x="201" y="1035"/>
                  <a:pt x="154" y="1062"/>
                </a:cubicBezTo>
                <a:cubicBezTo>
                  <a:pt x="108" y="1089"/>
                  <a:pt x="76" y="1105"/>
                  <a:pt x="50" y="1113"/>
                </a:cubicBezTo>
                <a:cubicBezTo>
                  <a:pt x="34" y="1117"/>
                  <a:pt x="20" y="1118"/>
                  <a:pt x="11" y="111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57" name="Freeform 31"/>
          <p:cNvSpPr>
            <a:spLocks/>
          </p:cNvSpPr>
          <p:nvPr/>
        </p:nvSpPr>
        <p:spPr bwMode="auto">
          <a:xfrm>
            <a:off x="4557391" y="-933"/>
            <a:ext cx="771203" cy="344488"/>
          </a:xfrm>
          <a:custGeom>
            <a:avLst/>
            <a:gdLst>
              <a:gd name="T0" fmla="*/ 1 w 309"/>
              <a:gd name="T1" fmla="*/ 134 h 134"/>
              <a:gd name="T2" fmla="*/ 0 w 309"/>
              <a:gd name="T3" fmla="*/ 134 h 134"/>
              <a:gd name="T4" fmla="*/ 145 w 309"/>
              <a:gd name="T5" fmla="*/ 43 h 134"/>
              <a:gd name="T6" fmla="*/ 309 w 309"/>
              <a:gd name="T7" fmla="*/ 22 h 134"/>
              <a:gd name="T8" fmla="*/ 309 w 309"/>
              <a:gd name="T9" fmla="*/ 23 h 134"/>
              <a:gd name="T10" fmla="*/ 1 w 309"/>
              <a:gd name="T11" fmla="*/ 134 h 134"/>
            </a:gdLst>
            <a:ahLst/>
            <a:cxnLst>
              <a:cxn ang="0">
                <a:pos x="T0" y="T1"/>
              </a:cxn>
              <a:cxn ang="0">
                <a:pos x="T2" y="T3"/>
              </a:cxn>
              <a:cxn ang="0">
                <a:pos x="T4" y="T5"/>
              </a:cxn>
              <a:cxn ang="0">
                <a:pos x="T6" y="T7"/>
              </a:cxn>
              <a:cxn ang="0">
                <a:pos x="T8" y="T9"/>
              </a:cxn>
              <a:cxn ang="0">
                <a:pos x="T10" y="T11"/>
              </a:cxn>
            </a:cxnLst>
            <a:rect l="0" t="0" r="r" b="b"/>
            <a:pathLst>
              <a:path w="309" h="134">
                <a:moveTo>
                  <a:pt x="1" y="134"/>
                </a:moveTo>
                <a:cubicBezTo>
                  <a:pt x="0" y="134"/>
                  <a:pt x="0" y="134"/>
                  <a:pt x="0" y="134"/>
                </a:cubicBezTo>
                <a:cubicBezTo>
                  <a:pt x="46" y="94"/>
                  <a:pt x="96" y="63"/>
                  <a:pt x="145" y="43"/>
                </a:cubicBezTo>
                <a:cubicBezTo>
                  <a:pt x="202" y="20"/>
                  <a:pt x="257" y="13"/>
                  <a:pt x="309" y="22"/>
                </a:cubicBezTo>
                <a:cubicBezTo>
                  <a:pt x="309" y="23"/>
                  <a:pt x="309" y="23"/>
                  <a:pt x="309" y="23"/>
                </a:cubicBezTo>
                <a:cubicBezTo>
                  <a:pt x="179" y="0"/>
                  <a:pt x="60" y="83"/>
                  <a:pt x="1" y="134"/>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58" name="Freeform 32"/>
          <p:cNvSpPr>
            <a:spLocks/>
          </p:cNvSpPr>
          <p:nvPr/>
        </p:nvSpPr>
        <p:spPr bwMode="auto">
          <a:xfrm>
            <a:off x="4387727" y="-29507"/>
            <a:ext cx="940867" cy="509588"/>
          </a:xfrm>
          <a:custGeom>
            <a:avLst/>
            <a:gdLst>
              <a:gd name="T0" fmla="*/ 1 w 377"/>
              <a:gd name="T1" fmla="*/ 198 h 198"/>
              <a:gd name="T2" fmla="*/ 0 w 377"/>
              <a:gd name="T3" fmla="*/ 198 h 198"/>
              <a:gd name="T4" fmla="*/ 171 w 377"/>
              <a:gd name="T5" fmla="*/ 67 h 198"/>
              <a:gd name="T6" fmla="*/ 377 w 377"/>
              <a:gd name="T7" fmla="*/ 33 h 198"/>
              <a:gd name="T8" fmla="*/ 377 w 377"/>
              <a:gd name="T9" fmla="*/ 34 h 198"/>
              <a:gd name="T10" fmla="*/ 1 w 377"/>
              <a:gd name="T11" fmla="*/ 198 h 198"/>
            </a:gdLst>
            <a:ahLst/>
            <a:cxnLst>
              <a:cxn ang="0">
                <a:pos x="T0" y="T1"/>
              </a:cxn>
              <a:cxn ang="0">
                <a:pos x="T2" y="T3"/>
              </a:cxn>
              <a:cxn ang="0">
                <a:pos x="T4" y="T5"/>
              </a:cxn>
              <a:cxn ang="0">
                <a:pos x="T6" y="T7"/>
              </a:cxn>
              <a:cxn ang="0">
                <a:pos x="T8" y="T9"/>
              </a:cxn>
              <a:cxn ang="0">
                <a:pos x="T10" y="T11"/>
              </a:cxn>
            </a:cxnLst>
            <a:rect l="0" t="0" r="r" b="b"/>
            <a:pathLst>
              <a:path w="377" h="198">
                <a:moveTo>
                  <a:pt x="1" y="198"/>
                </a:moveTo>
                <a:cubicBezTo>
                  <a:pt x="0" y="198"/>
                  <a:pt x="0" y="198"/>
                  <a:pt x="0" y="198"/>
                </a:cubicBezTo>
                <a:cubicBezTo>
                  <a:pt x="38" y="159"/>
                  <a:pt x="98" y="104"/>
                  <a:pt x="171" y="67"/>
                </a:cubicBezTo>
                <a:cubicBezTo>
                  <a:pt x="243" y="31"/>
                  <a:pt x="312" y="20"/>
                  <a:pt x="377" y="33"/>
                </a:cubicBezTo>
                <a:cubicBezTo>
                  <a:pt x="377" y="34"/>
                  <a:pt x="377" y="34"/>
                  <a:pt x="377" y="34"/>
                </a:cubicBezTo>
                <a:cubicBezTo>
                  <a:pt x="211" y="0"/>
                  <a:pt x="59" y="138"/>
                  <a:pt x="1" y="198"/>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61" name="Freeform 35"/>
          <p:cNvSpPr>
            <a:spLocks/>
          </p:cNvSpPr>
          <p:nvPr/>
        </p:nvSpPr>
        <p:spPr bwMode="auto">
          <a:xfrm>
            <a:off x="4046854" y="14943"/>
            <a:ext cx="1281740" cy="1046163"/>
          </a:xfrm>
          <a:custGeom>
            <a:avLst/>
            <a:gdLst>
              <a:gd name="T0" fmla="*/ 1 w 513"/>
              <a:gd name="T1" fmla="*/ 407 h 407"/>
              <a:gd name="T2" fmla="*/ 0 w 513"/>
              <a:gd name="T3" fmla="*/ 406 h 407"/>
              <a:gd name="T4" fmla="*/ 177 w 513"/>
              <a:gd name="T5" fmla="*/ 157 h 407"/>
              <a:gd name="T6" fmla="*/ 332 w 513"/>
              <a:gd name="T7" fmla="*/ 46 h 407"/>
              <a:gd name="T8" fmla="*/ 513 w 513"/>
              <a:gd name="T9" fmla="*/ 16 h 407"/>
              <a:gd name="T10" fmla="*/ 513 w 513"/>
              <a:gd name="T11" fmla="*/ 17 h 407"/>
              <a:gd name="T12" fmla="*/ 178 w 513"/>
              <a:gd name="T13" fmla="*/ 157 h 407"/>
              <a:gd name="T14" fmla="*/ 1 w 513"/>
              <a:gd name="T15" fmla="*/ 407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3" h="407">
                <a:moveTo>
                  <a:pt x="1" y="407"/>
                </a:moveTo>
                <a:cubicBezTo>
                  <a:pt x="0" y="406"/>
                  <a:pt x="0" y="406"/>
                  <a:pt x="0" y="406"/>
                </a:cubicBezTo>
                <a:cubicBezTo>
                  <a:pt x="49" y="307"/>
                  <a:pt x="107" y="225"/>
                  <a:pt x="177" y="157"/>
                </a:cubicBezTo>
                <a:cubicBezTo>
                  <a:pt x="226" y="109"/>
                  <a:pt x="279" y="71"/>
                  <a:pt x="332" y="46"/>
                </a:cubicBezTo>
                <a:cubicBezTo>
                  <a:pt x="395" y="17"/>
                  <a:pt x="455" y="7"/>
                  <a:pt x="513" y="16"/>
                </a:cubicBezTo>
                <a:cubicBezTo>
                  <a:pt x="513" y="17"/>
                  <a:pt x="513" y="17"/>
                  <a:pt x="513" y="17"/>
                </a:cubicBezTo>
                <a:cubicBezTo>
                  <a:pt x="408" y="0"/>
                  <a:pt x="286" y="51"/>
                  <a:pt x="178" y="157"/>
                </a:cubicBezTo>
                <a:cubicBezTo>
                  <a:pt x="108" y="226"/>
                  <a:pt x="50" y="307"/>
                  <a:pt x="1" y="407"/>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63" name="Freeform 37"/>
          <p:cNvSpPr>
            <a:spLocks/>
          </p:cNvSpPr>
          <p:nvPr/>
        </p:nvSpPr>
        <p:spPr bwMode="auto">
          <a:xfrm>
            <a:off x="2671028" y="56218"/>
            <a:ext cx="2657566" cy="2595563"/>
          </a:xfrm>
          <a:custGeom>
            <a:avLst/>
            <a:gdLst>
              <a:gd name="T0" fmla="*/ 0 w 1064"/>
              <a:gd name="T1" fmla="*/ 1010 h 1010"/>
              <a:gd name="T2" fmla="*/ 0 w 1064"/>
              <a:gd name="T3" fmla="*/ 1010 h 1010"/>
              <a:gd name="T4" fmla="*/ 479 w 1064"/>
              <a:gd name="T5" fmla="*/ 742 h 1010"/>
              <a:gd name="T6" fmla="*/ 821 w 1064"/>
              <a:gd name="T7" fmla="*/ 460 h 1010"/>
              <a:gd name="T8" fmla="*/ 1009 w 1064"/>
              <a:gd name="T9" fmla="*/ 205 h 1010"/>
              <a:gd name="T10" fmla="*/ 1063 w 1064"/>
              <a:gd name="T11" fmla="*/ 0 h 1010"/>
              <a:gd name="T12" fmla="*/ 1064 w 1064"/>
              <a:gd name="T13" fmla="*/ 0 h 1010"/>
              <a:gd name="T14" fmla="*/ 1009 w 1064"/>
              <a:gd name="T15" fmla="*/ 206 h 1010"/>
              <a:gd name="T16" fmla="*/ 822 w 1064"/>
              <a:gd name="T17" fmla="*/ 460 h 1010"/>
              <a:gd name="T18" fmla="*/ 479 w 1064"/>
              <a:gd name="T19" fmla="*/ 743 h 1010"/>
              <a:gd name="T20" fmla="*/ 0 w 1064"/>
              <a:gd name="T21" fmla="*/ 1010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4" h="1010">
                <a:moveTo>
                  <a:pt x="0" y="1010"/>
                </a:moveTo>
                <a:cubicBezTo>
                  <a:pt x="0" y="1010"/>
                  <a:pt x="0" y="1010"/>
                  <a:pt x="0" y="1010"/>
                </a:cubicBezTo>
                <a:cubicBezTo>
                  <a:pt x="175" y="929"/>
                  <a:pt x="336" y="839"/>
                  <a:pt x="479" y="742"/>
                </a:cubicBezTo>
                <a:cubicBezTo>
                  <a:pt x="613" y="651"/>
                  <a:pt x="728" y="556"/>
                  <a:pt x="821" y="460"/>
                </a:cubicBezTo>
                <a:cubicBezTo>
                  <a:pt x="905" y="373"/>
                  <a:pt x="968" y="287"/>
                  <a:pt x="1009" y="205"/>
                </a:cubicBezTo>
                <a:cubicBezTo>
                  <a:pt x="1044" y="133"/>
                  <a:pt x="1063" y="63"/>
                  <a:pt x="1063" y="0"/>
                </a:cubicBezTo>
                <a:cubicBezTo>
                  <a:pt x="1064" y="0"/>
                  <a:pt x="1064" y="0"/>
                  <a:pt x="1064" y="0"/>
                </a:cubicBezTo>
                <a:cubicBezTo>
                  <a:pt x="1064" y="63"/>
                  <a:pt x="1045" y="134"/>
                  <a:pt x="1009" y="206"/>
                </a:cubicBezTo>
                <a:cubicBezTo>
                  <a:pt x="969" y="288"/>
                  <a:pt x="905" y="373"/>
                  <a:pt x="822" y="460"/>
                </a:cubicBezTo>
                <a:cubicBezTo>
                  <a:pt x="728" y="557"/>
                  <a:pt x="613" y="652"/>
                  <a:pt x="479" y="743"/>
                </a:cubicBezTo>
                <a:cubicBezTo>
                  <a:pt x="336" y="840"/>
                  <a:pt x="175" y="930"/>
                  <a:pt x="0" y="1010"/>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64" name="Freeform 38"/>
          <p:cNvSpPr>
            <a:spLocks/>
          </p:cNvSpPr>
          <p:nvPr/>
        </p:nvSpPr>
        <p:spPr bwMode="auto">
          <a:xfrm>
            <a:off x="3932715" y="56218"/>
            <a:ext cx="1395878" cy="1782763"/>
          </a:xfrm>
          <a:custGeom>
            <a:avLst/>
            <a:gdLst>
              <a:gd name="T0" fmla="*/ 0 w 559"/>
              <a:gd name="T1" fmla="*/ 694 h 694"/>
              <a:gd name="T2" fmla="*/ 0 w 559"/>
              <a:gd name="T3" fmla="*/ 693 h 694"/>
              <a:gd name="T4" fmla="*/ 234 w 559"/>
              <a:gd name="T5" fmla="*/ 497 h 694"/>
              <a:gd name="T6" fmla="*/ 405 w 559"/>
              <a:gd name="T7" fmla="*/ 310 h 694"/>
              <a:gd name="T8" fmla="*/ 558 w 559"/>
              <a:gd name="T9" fmla="*/ 0 h 694"/>
              <a:gd name="T10" fmla="*/ 559 w 559"/>
              <a:gd name="T11" fmla="*/ 0 h 694"/>
              <a:gd name="T12" fmla="*/ 508 w 559"/>
              <a:gd name="T13" fmla="*/ 150 h 694"/>
              <a:gd name="T14" fmla="*/ 406 w 559"/>
              <a:gd name="T15" fmla="*/ 310 h 694"/>
              <a:gd name="T16" fmla="*/ 234 w 559"/>
              <a:gd name="T17" fmla="*/ 498 h 694"/>
              <a:gd name="T18" fmla="*/ 0 w 559"/>
              <a:gd name="T19"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9" h="694">
                <a:moveTo>
                  <a:pt x="0" y="694"/>
                </a:moveTo>
                <a:cubicBezTo>
                  <a:pt x="0" y="693"/>
                  <a:pt x="0" y="693"/>
                  <a:pt x="0" y="693"/>
                </a:cubicBezTo>
                <a:cubicBezTo>
                  <a:pt x="87" y="629"/>
                  <a:pt x="165" y="563"/>
                  <a:pt x="234" y="497"/>
                </a:cubicBezTo>
                <a:cubicBezTo>
                  <a:pt x="301" y="434"/>
                  <a:pt x="358" y="371"/>
                  <a:pt x="405" y="310"/>
                </a:cubicBezTo>
                <a:cubicBezTo>
                  <a:pt x="491" y="200"/>
                  <a:pt x="544" y="93"/>
                  <a:pt x="558" y="0"/>
                </a:cubicBezTo>
                <a:cubicBezTo>
                  <a:pt x="559" y="0"/>
                  <a:pt x="559" y="0"/>
                  <a:pt x="559" y="0"/>
                </a:cubicBezTo>
                <a:cubicBezTo>
                  <a:pt x="552" y="47"/>
                  <a:pt x="535" y="97"/>
                  <a:pt x="508" y="150"/>
                </a:cubicBezTo>
                <a:cubicBezTo>
                  <a:pt x="483" y="202"/>
                  <a:pt x="448" y="256"/>
                  <a:pt x="406" y="310"/>
                </a:cubicBezTo>
                <a:cubicBezTo>
                  <a:pt x="359" y="371"/>
                  <a:pt x="301" y="434"/>
                  <a:pt x="234" y="498"/>
                </a:cubicBezTo>
                <a:cubicBezTo>
                  <a:pt x="166" y="563"/>
                  <a:pt x="87" y="629"/>
                  <a:pt x="0" y="694"/>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65" name="Freeform 39"/>
          <p:cNvSpPr>
            <a:spLocks/>
          </p:cNvSpPr>
          <p:nvPr/>
        </p:nvSpPr>
        <p:spPr bwMode="auto">
          <a:xfrm>
            <a:off x="4764073" y="56219"/>
            <a:ext cx="564521" cy="549275"/>
          </a:xfrm>
          <a:custGeom>
            <a:avLst/>
            <a:gdLst>
              <a:gd name="T0" fmla="*/ 0 w 226"/>
              <a:gd name="T1" fmla="*/ 214 h 214"/>
              <a:gd name="T2" fmla="*/ 0 w 226"/>
              <a:gd name="T3" fmla="*/ 214 h 214"/>
              <a:gd name="T4" fmla="*/ 226 w 226"/>
              <a:gd name="T5" fmla="*/ 0 h 214"/>
              <a:gd name="T6" fmla="*/ 226 w 226"/>
              <a:gd name="T7" fmla="*/ 1 h 214"/>
              <a:gd name="T8" fmla="*/ 0 w 226"/>
              <a:gd name="T9" fmla="*/ 214 h 214"/>
            </a:gdLst>
            <a:ahLst/>
            <a:cxnLst>
              <a:cxn ang="0">
                <a:pos x="T0" y="T1"/>
              </a:cxn>
              <a:cxn ang="0">
                <a:pos x="T2" y="T3"/>
              </a:cxn>
              <a:cxn ang="0">
                <a:pos x="T4" y="T5"/>
              </a:cxn>
              <a:cxn ang="0">
                <a:pos x="T6" y="T7"/>
              </a:cxn>
              <a:cxn ang="0">
                <a:pos x="T8" y="T9"/>
              </a:cxn>
            </a:cxnLst>
            <a:rect l="0" t="0" r="r" b="b"/>
            <a:pathLst>
              <a:path w="226" h="214">
                <a:moveTo>
                  <a:pt x="0" y="214"/>
                </a:moveTo>
                <a:cubicBezTo>
                  <a:pt x="0" y="214"/>
                  <a:pt x="0" y="214"/>
                  <a:pt x="0" y="214"/>
                </a:cubicBezTo>
                <a:cubicBezTo>
                  <a:pt x="76" y="117"/>
                  <a:pt x="153" y="45"/>
                  <a:pt x="226" y="0"/>
                </a:cubicBezTo>
                <a:cubicBezTo>
                  <a:pt x="226" y="1"/>
                  <a:pt x="226" y="1"/>
                  <a:pt x="226" y="1"/>
                </a:cubicBezTo>
                <a:cubicBezTo>
                  <a:pt x="153" y="45"/>
                  <a:pt x="77" y="117"/>
                  <a:pt x="0" y="214"/>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0" name="Freeform 44"/>
          <p:cNvSpPr>
            <a:spLocks/>
          </p:cNvSpPr>
          <p:nvPr/>
        </p:nvSpPr>
        <p:spPr bwMode="auto">
          <a:xfrm>
            <a:off x="5328593" y="56218"/>
            <a:ext cx="555266" cy="346075"/>
          </a:xfrm>
          <a:custGeom>
            <a:avLst/>
            <a:gdLst>
              <a:gd name="T0" fmla="*/ 222 w 222"/>
              <a:gd name="T1" fmla="*/ 135 h 135"/>
              <a:gd name="T2" fmla="*/ 0 w 222"/>
              <a:gd name="T3" fmla="*/ 1 h 135"/>
              <a:gd name="T4" fmla="*/ 0 w 222"/>
              <a:gd name="T5" fmla="*/ 0 h 135"/>
              <a:gd name="T6" fmla="*/ 122 w 222"/>
              <a:gd name="T7" fmla="*/ 35 h 135"/>
              <a:gd name="T8" fmla="*/ 222 w 222"/>
              <a:gd name="T9" fmla="*/ 135 h 135"/>
            </a:gdLst>
            <a:ahLst/>
            <a:cxnLst>
              <a:cxn ang="0">
                <a:pos x="T0" y="T1"/>
              </a:cxn>
              <a:cxn ang="0">
                <a:pos x="T2" y="T3"/>
              </a:cxn>
              <a:cxn ang="0">
                <a:pos x="T4" y="T5"/>
              </a:cxn>
              <a:cxn ang="0">
                <a:pos x="T6" y="T7"/>
              </a:cxn>
              <a:cxn ang="0">
                <a:pos x="T8" y="T9"/>
              </a:cxn>
            </a:cxnLst>
            <a:rect l="0" t="0" r="r" b="b"/>
            <a:pathLst>
              <a:path w="222" h="135">
                <a:moveTo>
                  <a:pt x="222" y="135"/>
                </a:moveTo>
                <a:cubicBezTo>
                  <a:pt x="170" y="51"/>
                  <a:pt x="85" y="0"/>
                  <a:pt x="0" y="1"/>
                </a:cubicBezTo>
                <a:cubicBezTo>
                  <a:pt x="0" y="0"/>
                  <a:pt x="0" y="0"/>
                  <a:pt x="0" y="0"/>
                </a:cubicBezTo>
                <a:cubicBezTo>
                  <a:pt x="41" y="0"/>
                  <a:pt x="83" y="12"/>
                  <a:pt x="122" y="35"/>
                </a:cubicBezTo>
                <a:cubicBezTo>
                  <a:pt x="162" y="59"/>
                  <a:pt x="196" y="93"/>
                  <a:pt x="222" y="135"/>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1" name="Freeform 45"/>
          <p:cNvSpPr>
            <a:spLocks/>
          </p:cNvSpPr>
          <p:nvPr/>
        </p:nvSpPr>
        <p:spPr bwMode="auto">
          <a:xfrm>
            <a:off x="4557391" y="-34270"/>
            <a:ext cx="1326469" cy="436563"/>
          </a:xfrm>
          <a:custGeom>
            <a:avLst/>
            <a:gdLst>
              <a:gd name="T0" fmla="*/ 1 w 531"/>
              <a:gd name="T1" fmla="*/ 147 h 170"/>
              <a:gd name="T2" fmla="*/ 0 w 531"/>
              <a:gd name="T3" fmla="*/ 147 h 170"/>
              <a:gd name="T4" fmla="*/ 261 w 531"/>
              <a:gd name="T5" fmla="*/ 9 h 170"/>
              <a:gd name="T6" fmla="*/ 336 w 531"/>
              <a:gd name="T7" fmla="*/ 15 h 170"/>
              <a:gd name="T8" fmla="*/ 339 w 531"/>
              <a:gd name="T9" fmla="*/ 16 h 170"/>
              <a:gd name="T10" fmla="*/ 410 w 531"/>
              <a:gd name="T11" fmla="*/ 44 h 170"/>
              <a:gd name="T12" fmla="*/ 531 w 531"/>
              <a:gd name="T13" fmla="*/ 170 h 170"/>
              <a:gd name="T14" fmla="*/ 531 w 531"/>
              <a:gd name="T15" fmla="*/ 170 h 170"/>
              <a:gd name="T16" fmla="*/ 261 w 531"/>
              <a:gd name="T17" fmla="*/ 10 h 170"/>
              <a:gd name="T18" fmla="*/ 1 w 531"/>
              <a:gd name="T19" fmla="*/ 14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1" h="170">
                <a:moveTo>
                  <a:pt x="1" y="147"/>
                </a:moveTo>
                <a:cubicBezTo>
                  <a:pt x="0" y="147"/>
                  <a:pt x="0" y="147"/>
                  <a:pt x="0" y="147"/>
                </a:cubicBezTo>
                <a:cubicBezTo>
                  <a:pt x="59" y="90"/>
                  <a:pt x="152" y="20"/>
                  <a:pt x="261" y="9"/>
                </a:cubicBezTo>
                <a:cubicBezTo>
                  <a:pt x="285" y="7"/>
                  <a:pt x="311" y="9"/>
                  <a:pt x="336" y="15"/>
                </a:cubicBezTo>
                <a:cubicBezTo>
                  <a:pt x="337" y="15"/>
                  <a:pt x="338" y="15"/>
                  <a:pt x="339" y="16"/>
                </a:cubicBezTo>
                <a:cubicBezTo>
                  <a:pt x="363" y="22"/>
                  <a:pt x="387" y="31"/>
                  <a:pt x="410" y="44"/>
                </a:cubicBezTo>
                <a:cubicBezTo>
                  <a:pt x="460" y="73"/>
                  <a:pt x="502" y="117"/>
                  <a:pt x="531" y="170"/>
                </a:cubicBezTo>
                <a:cubicBezTo>
                  <a:pt x="531" y="170"/>
                  <a:pt x="531" y="170"/>
                  <a:pt x="531" y="170"/>
                </a:cubicBezTo>
                <a:cubicBezTo>
                  <a:pt x="472" y="65"/>
                  <a:pt x="364" y="0"/>
                  <a:pt x="261" y="10"/>
                </a:cubicBezTo>
                <a:cubicBezTo>
                  <a:pt x="152" y="20"/>
                  <a:pt x="59" y="90"/>
                  <a:pt x="1" y="147"/>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2" name="Freeform 46"/>
          <p:cNvSpPr>
            <a:spLocks/>
          </p:cNvSpPr>
          <p:nvPr/>
        </p:nvSpPr>
        <p:spPr bwMode="auto">
          <a:xfrm>
            <a:off x="4387727" y="-50145"/>
            <a:ext cx="1496134" cy="530225"/>
          </a:xfrm>
          <a:custGeom>
            <a:avLst/>
            <a:gdLst>
              <a:gd name="T0" fmla="*/ 1 w 599"/>
              <a:gd name="T1" fmla="*/ 206 h 206"/>
              <a:gd name="T2" fmla="*/ 0 w 599"/>
              <a:gd name="T3" fmla="*/ 206 h 206"/>
              <a:gd name="T4" fmla="*/ 125 w 599"/>
              <a:gd name="T5" fmla="*/ 88 h 206"/>
              <a:gd name="T6" fmla="*/ 280 w 599"/>
              <a:gd name="T7" fmla="*/ 14 h 206"/>
              <a:gd name="T8" fmla="*/ 451 w 599"/>
              <a:gd name="T9" fmla="*/ 28 h 206"/>
              <a:gd name="T10" fmla="*/ 599 w 599"/>
              <a:gd name="T11" fmla="*/ 176 h 206"/>
              <a:gd name="T12" fmla="*/ 599 w 599"/>
              <a:gd name="T13" fmla="*/ 176 h 206"/>
              <a:gd name="T14" fmla="*/ 451 w 599"/>
              <a:gd name="T15" fmla="*/ 29 h 206"/>
              <a:gd name="T16" fmla="*/ 280 w 599"/>
              <a:gd name="T17" fmla="*/ 15 h 206"/>
              <a:gd name="T18" fmla="*/ 1 w 599"/>
              <a:gd name="T19" fmla="*/ 20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9" h="206">
                <a:moveTo>
                  <a:pt x="1" y="206"/>
                </a:moveTo>
                <a:cubicBezTo>
                  <a:pt x="0" y="206"/>
                  <a:pt x="0" y="206"/>
                  <a:pt x="0" y="206"/>
                </a:cubicBezTo>
                <a:cubicBezTo>
                  <a:pt x="40" y="159"/>
                  <a:pt x="82" y="119"/>
                  <a:pt x="125" y="88"/>
                </a:cubicBezTo>
                <a:cubicBezTo>
                  <a:pt x="175" y="51"/>
                  <a:pt x="228" y="26"/>
                  <a:pt x="280" y="14"/>
                </a:cubicBezTo>
                <a:cubicBezTo>
                  <a:pt x="339" y="0"/>
                  <a:pt x="400" y="5"/>
                  <a:pt x="451" y="28"/>
                </a:cubicBezTo>
                <a:cubicBezTo>
                  <a:pt x="509" y="54"/>
                  <a:pt x="562" y="106"/>
                  <a:pt x="599" y="176"/>
                </a:cubicBezTo>
                <a:cubicBezTo>
                  <a:pt x="599" y="176"/>
                  <a:pt x="599" y="176"/>
                  <a:pt x="599" y="176"/>
                </a:cubicBezTo>
                <a:cubicBezTo>
                  <a:pt x="561" y="107"/>
                  <a:pt x="509" y="55"/>
                  <a:pt x="451" y="29"/>
                </a:cubicBezTo>
                <a:cubicBezTo>
                  <a:pt x="400" y="6"/>
                  <a:pt x="339" y="1"/>
                  <a:pt x="280" y="15"/>
                </a:cubicBezTo>
                <a:cubicBezTo>
                  <a:pt x="183" y="37"/>
                  <a:pt x="89" y="102"/>
                  <a:pt x="1" y="20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3" name="Freeform 47"/>
          <p:cNvSpPr>
            <a:spLocks/>
          </p:cNvSpPr>
          <p:nvPr/>
        </p:nvSpPr>
        <p:spPr bwMode="auto">
          <a:xfrm>
            <a:off x="2106507" y="402292"/>
            <a:ext cx="3886863" cy="5697538"/>
          </a:xfrm>
          <a:custGeom>
            <a:avLst/>
            <a:gdLst>
              <a:gd name="T0" fmla="*/ 0 w 1556"/>
              <a:gd name="T1" fmla="*/ 2217 h 2217"/>
              <a:gd name="T2" fmla="*/ 0 w 1556"/>
              <a:gd name="T3" fmla="*/ 2216 h 2217"/>
              <a:gd name="T4" fmla="*/ 299 w 1556"/>
              <a:gd name="T5" fmla="*/ 2104 h 2217"/>
              <a:gd name="T6" fmla="*/ 621 w 1556"/>
              <a:gd name="T7" fmla="*/ 1903 h 2217"/>
              <a:gd name="T8" fmla="*/ 1209 w 1556"/>
              <a:gd name="T9" fmla="*/ 1266 h 2217"/>
              <a:gd name="T10" fmla="*/ 1523 w 1556"/>
              <a:gd name="T11" fmla="*/ 536 h 2217"/>
              <a:gd name="T12" fmla="*/ 1551 w 1556"/>
              <a:gd name="T13" fmla="*/ 234 h 2217"/>
              <a:gd name="T14" fmla="*/ 1511 w 1556"/>
              <a:gd name="T15" fmla="*/ 0 h 2217"/>
              <a:gd name="T16" fmla="*/ 1512 w 1556"/>
              <a:gd name="T17" fmla="*/ 0 h 2217"/>
              <a:gd name="T18" fmla="*/ 1552 w 1556"/>
              <a:gd name="T19" fmla="*/ 233 h 2217"/>
              <a:gd name="T20" fmla="*/ 1524 w 1556"/>
              <a:gd name="T21" fmla="*/ 537 h 2217"/>
              <a:gd name="T22" fmla="*/ 1210 w 1556"/>
              <a:gd name="T23" fmla="*/ 1267 h 2217"/>
              <a:gd name="T24" fmla="*/ 621 w 1556"/>
              <a:gd name="T25" fmla="*/ 1904 h 2217"/>
              <a:gd name="T26" fmla="*/ 300 w 1556"/>
              <a:gd name="T27" fmla="*/ 2104 h 2217"/>
              <a:gd name="T28" fmla="*/ 0 w 1556"/>
              <a:gd name="T29" fmla="*/ 2217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56" h="2217">
                <a:moveTo>
                  <a:pt x="0" y="2217"/>
                </a:moveTo>
                <a:cubicBezTo>
                  <a:pt x="0" y="2216"/>
                  <a:pt x="0" y="2216"/>
                  <a:pt x="0" y="2216"/>
                </a:cubicBezTo>
                <a:cubicBezTo>
                  <a:pt x="97" y="2191"/>
                  <a:pt x="198" y="2154"/>
                  <a:pt x="299" y="2104"/>
                </a:cubicBezTo>
                <a:cubicBezTo>
                  <a:pt x="407" y="2051"/>
                  <a:pt x="515" y="1983"/>
                  <a:pt x="621" y="1903"/>
                </a:cubicBezTo>
                <a:cubicBezTo>
                  <a:pt x="844" y="1733"/>
                  <a:pt x="1048" y="1513"/>
                  <a:pt x="1209" y="1266"/>
                </a:cubicBezTo>
                <a:cubicBezTo>
                  <a:pt x="1365" y="1027"/>
                  <a:pt x="1474" y="775"/>
                  <a:pt x="1523" y="536"/>
                </a:cubicBezTo>
                <a:cubicBezTo>
                  <a:pt x="1545" y="430"/>
                  <a:pt x="1555" y="328"/>
                  <a:pt x="1551" y="234"/>
                </a:cubicBezTo>
                <a:cubicBezTo>
                  <a:pt x="1548" y="148"/>
                  <a:pt x="1535" y="70"/>
                  <a:pt x="1511" y="0"/>
                </a:cubicBezTo>
                <a:cubicBezTo>
                  <a:pt x="1512" y="0"/>
                  <a:pt x="1512" y="0"/>
                  <a:pt x="1512" y="0"/>
                </a:cubicBezTo>
                <a:cubicBezTo>
                  <a:pt x="1536" y="69"/>
                  <a:pt x="1549" y="148"/>
                  <a:pt x="1552" y="233"/>
                </a:cubicBezTo>
                <a:cubicBezTo>
                  <a:pt x="1556" y="328"/>
                  <a:pt x="1546" y="430"/>
                  <a:pt x="1524" y="537"/>
                </a:cubicBezTo>
                <a:cubicBezTo>
                  <a:pt x="1475" y="775"/>
                  <a:pt x="1366" y="1028"/>
                  <a:pt x="1210" y="1267"/>
                </a:cubicBezTo>
                <a:cubicBezTo>
                  <a:pt x="1048" y="1514"/>
                  <a:pt x="845" y="1734"/>
                  <a:pt x="621" y="1904"/>
                </a:cubicBezTo>
                <a:cubicBezTo>
                  <a:pt x="516" y="1984"/>
                  <a:pt x="407" y="2051"/>
                  <a:pt x="300" y="2104"/>
                </a:cubicBezTo>
                <a:cubicBezTo>
                  <a:pt x="198" y="2154"/>
                  <a:pt x="98" y="2192"/>
                  <a:pt x="0" y="2217"/>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4" name="Freeform 48"/>
          <p:cNvSpPr>
            <a:spLocks/>
          </p:cNvSpPr>
          <p:nvPr/>
        </p:nvSpPr>
        <p:spPr bwMode="auto">
          <a:xfrm>
            <a:off x="4060736" y="402293"/>
            <a:ext cx="2029806" cy="4667251"/>
          </a:xfrm>
          <a:custGeom>
            <a:avLst/>
            <a:gdLst>
              <a:gd name="T0" fmla="*/ 0 w 813"/>
              <a:gd name="T1" fmla="*/ 1816 h 1816"/>
              <a:gd name="T2" fmla="*/ 0 w 813"/>
              <a:gd name="T3" fmla="*/ 1815 h 1816"/>
              <a:gd name="T4" fmla="*/ 345 w 813"/>
              <a:gd name="T5" fmla="*/ 1532 h 1816"/>
              <a:gd name="T6" fmla="*/ 651 w 813"/>
              <a:gd name="T7" fmla="*/ 1043 h 1816"/>
              <a:gd name="T8" fmla="*/ 800 w 813"/>
              <a:gd name="T9" fmla="*/ 456 h 1816"/>
              <a:gd name="T10" fmla="*/ 730 w 813"/>
              <a:gd name="T11" fmla="*/ 0 h 1816"/>
              <a:gd name="T12" fmla="*/ 730 w 813"/>
              <a:gd name="T13" fmla="*/ 0 h 1816"/>
              <a:gd name="T14" fmla="*/ 801 w 813"/>
              <a:gd name="T15" fmla="*/ 456 h 1816"/>
              <a:gd name="T16" fmla="*/ 652 w 813"/>
              <a:gd name="T17" fmla="*/ 1043 h 1816"/>
              <a:gd name="T18" fmla="*/ 513 w 813"/>
              <a:gd name="T19" fmla="*/ 1307 h 1816"/>
              <a:gd name="T20" fmla="*/ 346 w 813"/>
              <a:gd name="T21" fmla="*/ 1533 h 1816"/>
              <a:gd name="T22" fmla="*/ 176 w 813"/>
              <a:gd name="T23" fmla="*/ 1697 h 1816"/>
              <a:gd name="T24" fmla="*/ 0 w 813"/>
              <a:gd name="T25" fmla="*/ 1816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3" h="1816">
                <a:moveTo>
                  <a:pt x="0" y="1816"/>
                </a:moveTo>
                <a:cubicBezTo>
                  <a:pt x="0" y="1815"/>
                  <a:pt x="0" y="1815"/>
                  <a:pt x="0" y="1815"/>
                </a:cubicBezTo>
                <a:cubicBezTo>
                  <a:pt x="122" y="1749"/>
                  <a:pt x="238" y="1654"/>
                  <a:pt x="345" y="1532"/>
                </a:cubicBezTo>
                <a:cubicBezTo>
                  <a:pt x="467" y="1394"/>
                  <a:pt x="572" y="1225"/>
                  <a:pt x="651" y="1043"/>
                </a:cubicBezTo>
                <a:cubicBezTo>
                  <a:pt x="735" y="849"/>
                  <a:pt x="787" y="646"/>
                  <a:pt x="800" y="456"/>
                </a:cubicBezTo>
                <a:cubicBezTo>
                  <a:pt x="812" y="274"/>
                  <a:pt x="788" y="116"/>
                  <a:pt x="730" y="0"/>
                </a:cubicBezTo>
                <a:cubicBezTo>
                  <a:pt x="730" y="0"/>
                  <a:pt x="730" y="0"/>
                  <a:pt x="730" y="0"/>
                </a:cubicBezTo>
                <a:cubicBezTo>
                  <a:pt x="789" y="116"/>
                  <a:pt x="813" y="274"/>
                  <a:pt x="801" y="456"/>
                </a:cubicBezTo>
                <a:cubicBezTo>
                  <a:pt x="788" y="646"/>
                  <a:pt x="736" y="849"/>
                  <a:pt x="652" y="1043"/>
                </a:cubicBezTo>
                <a:cubicBezTo>
                  <a:pt x="612" y="1135"/>
                  <a:pt x="566" y="1224"/>
                  <a:pt x="513" y="1307"/>
                </a:cubicBezTo>
                <a:cubicBezTo>
                  <a:pt x="462" y="1389"/>
                  <a:pt x="406" y="1464"/>
                  <a:pt x="346" y="1533"/>
                </a:cubicBezTo>
                <a:cubicBezTo>
                  <a:pt x="292" y="1594"/>
                  <a:pt x="235" y="1649"/>
                  <a:pt x="176" y="1697"/>
                </a:cubicBezTo>
                <a:cubicBezTo>
                  <a:pt x="119" y="1744"/>
                  <a:pt x="60" y="1784"/>
                  <a:pt x="0" y="181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5" name="Freeform 49"/>
          <p:cNvSpPr>
            <a:spLocks/>
          </p:cNvSpPr>
          <p:nvPr/>
        </p:nvSpPr>
        <p:spPr bwMode="auto">
          <a:xfrm>
            <a:off x="4674614" y="402292"/>
            <a:ext cx="1443692" cy="3271838"/>
          </a:xfrm>
          <a:custGeom>
            <a:avLst/>
            <a:gdLst>
              <a:gd name="T0" fmla="*/ 0 w 578"/>
              <a:gd name="T1" fmla="*/ 1273 h 1273"/>
              <a:gd name="T2" fmla="*/ 0 w 578"/>
              <a:gd name="T3" fmla="*/ 1272 h 1273"/>
              <a:gd name="T4" fmla="*/ 216 w 578"/>
              <a:gd name="T5" fmla="*/ 1134 h 1273"/>
              <a:gd name="T6" fmla="*/ 437 w 578"/>
              <a:gd name="T7" fmla="*/ 825 h 1273"/>
              <a:gd name="T8" fmla="*/ 565 w 578"/>
              <a:gd name="T9" fmla="*/ 379 h 1273"/>
              <a:gd name="T10" fmla="*/ 484 w 578"/>
              <a:gd name="T11" fmla="*/ 0 h 1273"/>
              <a:gd name="T12" fmla="*/ 484 w 578"/>
              <a:gd name="T13" fmla="*/ 0 h 1273"/>
              <a:gd name="T14" fmla="*/ 566 w 578"/>
              <a:gd name="T15" fmla="*/ 379 h 1273"/>
              <a:gd name="T16" fmla="*/ 438 w 578"/>
              <a:gd name="T17" fmla="*/ 825 h 1273"/>
              <a:gd name="T18" fmla="*/ 217 w 578"/>
              <a:gd name="T19" fmla="*/ 1134 h 1273"/>
              <a:gd name="T20" fmla="*/ 0 w 578"/>
              <a:gd name="T21" fmla="*/ 1273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8" h="1273">
                <a:moveTo>
                  <a:pt x="0" y="1273"/>
                </a:moveTo>
                <a:cubicBezTo>
                  <a:pt x="0" y="1272"/>
                  <a:pt x="0" y="1272"/>
                  <a:pt x="0" y="1272"/>
                </a:cubicBezTo>
                <a:cubicBezTo>
                  <a:pt x="71" y="1249"/>
                  <a:pt x="146" y="1201"/>
                  <a:pt x="216" y="1134"/>
                </a:cubicBezTo>
                <a:cubicBezTo>
                  <a:pt x="301" y="1053"/>
                  <a:pt x="377" y="946"/>
                  <a:pt x="437" y="825"/>
                </a:cubicBezTo>
                <a:cubicBezTo>
                  <a:pt x="509" y="680"/>
                  <a:pt x="553" y="525"/>
                  <a:pt x="565" y="379"/>
                </a:cubicBezTo>
                <a:cubicBezTo>
                  <a:pt x="577" y="219"/>
                  <a:pt x="548" y="85"/>
                  <a:pt x="484" y="0"/>
                </a:cubicBezTo>
                <a:cubicBezTo>
                  <a:pt x="484" y="0"/>
                  <a:pt x="484" y="0"/>
                  <a:pt x="484" y="0"/>
                </a:cubicBezTo>
                <a:cubicBezTo>
                  <a:pt x="549" y="84"/>
                  <a:pt x="578" y="219"/>
                  <a:pt x="566" y="379"/>
                </a:cubicBezTo>
                <a:cubicBezTo>
                  <a:pt x="554" y="526"/>
                  <a:pt x="510" y="680"/>
                  <a:pt x="438" y="825"/>
                </a:cubicBezTo>
                <a:cubicBezTo>
                  <a:pt x="378" y="947"/>
                  <a:pt x="301" y="1054"/>
                  <a:pt x="217" y="1134"/>
                </a:cubicBezTo>
                <a:cubicBezTo>
                  <a:pt x="146" y="1202"/>
                  <a:pt x="71" y="1250"/>
                  <a:pt x="0" y="1273"/>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8" name="Freeform 52"/>
          <p:cNvSpPr>
            <a:spLocks/>
          </p:cNvSpPr>
          <p:nvPr/>
        </p:nvSpPr>
        <p:spPr bwMode="auto">
          <a:xfrm>
            <a:off x="4046854" y="-46969"/>
            <a:ext cx="1837006" cy="1108075"/>
          </a:xfrm>
          <a:custGeom>
            <a:avLst/>
            <a:gdLst>
              <a:gd name="T0" fmla="*/ 1 w 735"/>
              <a:gd name="T1" fmla="*/ 431 h 431"/>
              <a:gd name="T2" fmla="*/ 0 w 735"/>
              <a:gd name="T3" fmla="*/ 430 h 431"/>
              <a:gd name="T4" fmla="*/ 97 w 735"/>
              <a:gd name="T5" fmla="*/ 260 h 431"/>
              <a:gd name="T6" fmla="*/ 269 w 735"/>
              <a:gd name="T7" fmla="*/ 85 h 431"/>
              <a:gd name="T8" fmla="*/ 507 w 735"/>
              <a:gd name="T9" fmla="*/ 8 h 431"/>
              <a:gd name="T10" fmla="*/ 735 w 735"/>
              <a:gd name="T11" fmla="*/ 175 h 431"/>
              <a:gd name="T12" fmla="*/ 734 w 735"/>
              <a:gd name="T13" fmla="*/ 175 h 431"/>
              <a:gd name="T14" fmla="*/ 507 w 735"/>
              <a:gd name="T15" fmla="*/ 9 h 431"/>
              <a:gd name="T16" fmla="*/ 269 w 735"/>
              <a:gd name="T17" fmla="*/ 85 h 431"/>
              <a:gd name="T18" fmla="*/ 98 w 735"/>
              <a:gd name="T19" fmla="*/ 261 h 431"/>
              <a:gd name="T20" fmla="*/ 1 w 735"/>
              <a:gd name="T2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5" h="431">
                <a:moveTo>
                  <a:pt x="1" y="431"/>
                </a:moveTo>
                <a:cubicBezTo>
                  <a:pt x="0" y="430"/>
                  <a:pt x="0" y="430"/>
                  <a:pt x="0" y="430"/>
                </a:cubicBezTo>
                <a:cubicBezTo>
                  <a:pt x="27" y="370"/>
                  <a:pt x="60" y="313"/>
                  <a:pt x="97" y="260"/>
                </a:cubicBezTo>
                <a:cubicBezTo>
                  <a:pt x="149" y="188"/>
                  <a:pt x="207" y="129"/>
                  <a:pt x="269" y="85"/>
                </a:cubicBezTo>
                <a:cubicBezTo>
                  <a:pt x="325" y="45"/>
                  <a:pt x="411" y="0"/>
                  <a:pt x="507" y="8"/>
                </a:cubicBezTo>
                <a:cubicBezTo>
                  <a:pt x="596" y="15"/>
                  <a:pt x="684" y="79"/>
                  <a:pt x="735" y="175"/>
                </a:cubicBezTo>
                <a:cubicBezTo>
                  <a:pt x="734" y="175"/>
                  <a:pt x="734" y="175"/>
                  <a:pt x="734" y="175"/>
                </a:cubicBezTo>
                <a:cubicBezTo>
                  <a:pt x="683" y="80"/>
                  <a:pt x="596" y="16"/>
                  <a:pt x="507" y="9"/>
                </a:cubicBezTo>
                <a:cubicBezTo>
                  <a:pt x="412" y="1"/>
                  <a:pt x="325" y="46"/>
                  <a:pt x="269" y="85"/>
                </a:cubicBezTo>
                <a:cubicBezTo>
                  <a:pt x="207" y="129"/>
                  <a:pt x="150" y="188"/>
                  <a:pt x="98" y="261"/>
                </a:cubicBezTo>
                <a:cubicBezTo>
                  <a:pt x="61" y="313"/>
                  <a:pt x="28" y="370"/>
                  <a:pt x="1" y="431"/>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79" name="Freeform 53"/>
          <p:cNvSpPr>
            <a:spLocks/>
          </p:cNvSpPr>
          <p:nvPr/>
        </p:nvSpPr>
        <p:spPr bwMode="auto">
          <a:xfrm>
            <a:off x="4929110" y="402292"/>
            <a:ext cx="1166059" cy="3603626"/>
          </a:xfrm>
          <a:custGeom>
            <a:avLst/>
            <a:gdLst>
              <a:gd name="T0" fmla="*/ 1 w 467"/>
              <a:gd name="T1" fmla="*/ 1402 h 1402"/>
              <a:gd name="T2" fmla="*/ 0 w 467"/>
              <a:gd name="T3" fmla="*/ 1401 h 1402"/>
              <a:gd name="T4" fmla="*/ 218 w 467"/>
              <a:gd name="T5" fmla="*/ 1146 h 1402"/>
              <a:gd name="T6" fmla="*/ 397 w 467"/>
              <a:gd name="T7" fmla="*/ 766 h 1402"/>
              <a:gd name="T8" fmla="*/ 465 w 467"/>
              <a:gd name="T9" fmla="*/ 335 h 1402"/>
              <a:gd name="T10" fmla="*/ 382 w 467"/>
              <a:gd name="T11" fmla="*/ 0 h 1402"/>
              <a:gd name="T12" fmla="*/ 382 w 467"/>
              <a:gd name="T13" fmla="*/ 0 h 1402"/>
              <a:gd name="T14" fmla="*/ 466 w 467"/>
              <a:gd name="T15" fmla="*/ 335 h 1402"/>
              <a:gd name="T16" fmla="*/ 449 w 467"/>
              <a:gd name="T17" fmla="*/ 550 h 1402"/>
              <a:gd name="T18" fmla="*/ 397 w 467"/>
              <a:gd name="T19" fmla="*/ 766 h 1402"/>
              <a:gd name="T20" fmla="*/ 219 w 467"/>
              <a:gd name="T21" fmla="*/ 1146 h 1402"/>
              <a:gd name="T22" fmla="*/ 1 w 467"/>
              <a:gd name="T23" fmla="*/ 1402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7" h="1402">
                <a:moveTo>
                  <a:pt x="1" y="1402"/>
                </a:moveTo>
                <a:cubicBezTo>
                  <a:pt x="0" y="1401"/>
                  <a:pt x="0" y="1401"/>
                  <a:pt x="0" y="1401"/>
                </a:cubicBezTo>
                <a:cubicBezTo>
                  <a:pt x="80" y="1333"/>
                  <a:pt x="153" y="1247"/>
                  <a:pt x="218" y="1146"/>
                </a:cubicBezTo>
                <a:cubicBezTo>
                  <a:pt x="294" y="1030"/>
                  <a:pt x="354" y="902"/>
                  <a:pt x="397" y="766"/>
                </a:cubicBezTo>
                <a:cubicBezTo>
                  <a:pt x="443" y="619"/>
                  <a:pt x="467" y="470"/>
                  <a:pt x="465" y="335"/>
                </a:cubicBezTo>
                <a:cubicBezTo>
                  <a:pt x="463" y="198"/>
                  <a:pt x="434" y="83"/>
                  <a:pt x="382" y="0"/>
                </a:cubicBezTo>
                <a:cubicBezTo>
                  <a:pt x="382" y="0"/>
                  <a:pt x="382" y="0"/>
                  <a:pt x="382" y="0"/>
                </a:cubicBezTo>
                <a:cubicBezTo>
                  <a:pt x="435" y="82"/>
                  <a:pt x="463" y="198"/>
                  <a:pt x="466" y="335"/>
                </a:cubicBezTo>
                <a:cubicBezTo>
                  <a:pt x="467" y="404"/>
                  <a:pt x="461" y="477"/>
                  <a:pt x="449" y="550"/>
                </a:cubicBezTo>
                <a:cubicBezTo>
                  <a:pt x="438" y="621"/>
                  <a:pt x="420" y="694"/>
                  <a:pt x="397" y="766"/>
                </a:cubicBezTo>
                <a:cubicBezTo>
                  <a:pt x="354" y="903"/>
                  <a:pt x="294" y="1030"/>
                  <a:pt x="219" y="1146"/>
                </a:cubicBezTo>
                <a:cubicBezTo>
                  <a:pt x="154" y="1247"/>
                  <a:pt x="80" y="1333"/>
                  <a:pt x="1" y="1402"/>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24" name="Freeform 54"/>
          <p:cNvSpPr>
            <a:spLocks/>
          </p:cNvSpPr>
          <p:nvPr/>
        </p:nvSpPr>
        <p:spPr bwMode="auto">
          <a:xfrm>
            <a:off x="4649935" y="173692"/>
            <a:ext cx="1275570" cy="228600"/>
          </a:xfrm>
          <a:custGeom>
            <a:avLst/>
            <a:gdLst>
              <a:gd name="T0" fmla="*/ 1 w 511"/>
              <a:gd name="T1" fmla="*/ 70 h 89"/>
              <a:gd name="T2" fmla="*/ 0 w 511"/>
              <a:gd name="T3" fmla="*/ 70 h 89"/>
              <a:gd name="T4" fmla="*/ 35 w 511"/>
              <a:gd name="T5" fmla="*/ 62 h 89"/>
              <a:gd name="T6" fmla="*/ 364 w 511"/>
              <a:gd name="T7" fmla="*/ 7 h 89"/>
              <a:gd name="T8" fmla="*/ 489 w 511"/>
              <a:gd name="T9" fmla="*/ 14 h 89"/>
              <a:gd name="T10" fmla="*/ 507 w 511"/>
              <a:gd name="T11" fmla="*/ 35 h 89"/>
              <a:gd name="T12" fmla="*/ 494 w 511"/>
              <a:gd name="T13" fmla="*/ 89 h 89"/>
              <a:gd name="T14" fmla="*/ 494 w 511"/>
              <a:gd name="T15" fmla="*/ 89 h 89"/>
              <a:gd name="T16" fmla="*/ 506 w 511"/>
              <a:gd name="T17" fmla="*/ 35 h 89"/>
              <a:gd name="T18" fmla="*/ 488 w 511"/>
              <a:gd name="T19" fmla="*/ 15 h 89"/>
              <a:gd name="T20" fmla="*/ 364 w 511"/>
              <a:gd name="T21" fmla="*/ 8 h 89"/>
              <a:gd name="T22" fmla="*/ 35 w 511"/>
              <a:gd name="T23" fmla="*/ 63 h 89"/>
              <a:gd name="T24" fmla="*/ 1 w 511"/>
              <a:gd name="T25" fmla="*/ 7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1" h="89">
                <a:moveTo>
                  <a:pt x="1" y="70"/>
                </a:moveTo>
                <a:cubicBezTo>
                  <a:pt x="0" y="70"/>
                  <a:pt x="0" y="70"/>
                  <a:pt x="0" y="70"/>
                </a:cubicBezTo>
                <a:cubicBezTo>
                  <a:pt x="12" y="67"/>
                  <a:pt x="23" y="65"/>
                  <a:pt x="35" y="62"/>
                </a:cubicBezTo>
                <a:cubicBezTo>
                  <a:pt x="150" y="38"/>
                  <a:pt x="259" y="16"/>
                  <a:pt x="364" y="7"/>
                </a:cubicBezTo>
                <a:cubicBezTo>
                  <a:pt x="408" y="3"/>
                  <a:pt x="457" y="0"/>
                  <a:pt x="489" y="14"/>
                </a:cubicBezTo>
                <a:cubicBezTo>
                  <a:pt x="498" y="18"/>
                  <a:pt x="504" y="25"/>
                  <a:pt x="507" y="35"/>
                </a:cubicBezTo>
                <a:cubicBezTo>
                  <a:pt x="511" y="51"/>
                  <a:pt x="507" y="71"/>
                  <a:pt x="494" y="89"/>
                </a:cubicBezTo>
                <a:cubicBezTo>
                  <a:pt x="494" y="89"/>
                  <a:pt x="494" y="89"/>
                  <a:pt x="494" y="89"/>
                </a:cubicBezTo>
                <a:cubicBezTo>
                  <a:pt x="506" y="70"/>
                  <a:pt x="510" y="51"/>
                  <a:pt x="506" y="35"/>
                </a:cubicBezTo>
                <a:cubicBezTo>
                  <a:pt x="503" y="26"/>
                  <a:pt x="497" y="19"/>
                  <a:pt x="488" y="15"/>
                </a:cubicBezTo>
                <a:cubicBezTo>
                  <a:pt x="457" y="1"/>
                  <a:pt x="408" y="4"/>
                  <a:pt x="364" y="8"/>
                </a:cubicBezTo>
                <a:cubicBezTo>
                  <a:pt x="259" y="17"/>
                  <a:pt x="150" y="39"/>
                  <a:pt x="35" y="63"/>
                </a:cubicBezTo>
                <a:cubicBezTo>
                  <a:pt x="24" y="66"/>
                  <a:pt x="12" y="68"/>
                  <a:pt x="1" y="70"/>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25" name="Freeform 55"/>
          <p:cNvSpPr>
            <a:spLocks/>
          </p:cNvSpPr>
          <p:nvPr/>
        </p:nvSpPr>
        <p:spPr bwMode="auto">
          <a:xfrm>
            <a:off x="2671028" y="402292"/>
            <a:ext cx="3212832" cy="2249488"/>
          </a:xfrm>
          <a:custGeom>
            <a:avLst/>
            <a:gdLst>
              <a:gd name="T0" fmla="*/ 0 w 1286"/>
              <a:gd name="T1" fmla="*/ 875 h 875"/>
              <a:gd name="T2" fmla="*/ 0 w 1286"/>
              <a:gd name="T3" fmla="*/ 875 h 875"/>
              <a:gd name="T4" fmla="*/ 491 w 1286"/>
              <a:gd name="T5" fmla="*/ 640 h 875"/>
              <a:gd name="T6" fmla="*/ 713 w 1286"/>
              <a:gd name="T7" fmla="*/ 515 h 875"/>
              <a:gd name="T8" fmla="*/ 813 w 1286"/>
              <a:gd name="T9" fmla="*/ 452 h 875"/>
              <a:gd name="T10" fmla="*/ 842 w 1286"/>
              <a:gd name="T11" fmla="*/ 434 h 875"/>
              <a:gd name="T12" fmla="*/ 904 w 1286"/>
              <a:gd name="T13" fmla="*/ 391 h 875"/>
              <a:gd name="T14" fmla="*/ 999 w 1286"/>
              <a:gd name="T15" fmla="*/ 316 h 875"/>
              <a:gd name="T16" fmla="*/ 1058 w 1286"/>
              <a:gd name="T17" fmla="*/ 274 h 875"/>
              <a:gd name="T18" fmla="*/ 1173 w 1286"/>
              <a:gd name="T19" fmla="*/ 168 h 875"/>
              <a:gd name="T20" fmla="*/ 1286 w 1286"/>
              <a:gd name="T21" fmla="*/ 0 h 875"/>
              <a:gd name="T22" fmla="*/ 1286 w 1286"/>
              <a:gd name="T23" fmla="*/ 0 h 875"/>
              <a:gd name="T24" fmla="*/ 1173 w 1286"/>
              <a:gd name="T25" fmla="*/ 169 h 875"/>
              <a:gd name="T26" fmla="*/ 1059 w 1286"/>
              <a:gd name="T27" fmla="*/ 274 h 875"/>
              <a:gd name="T28" fmla="*/ 999 w 1286"/>
              <a:gd name="T29" fmla="*/ 317 h 875"/>
              <a:gd name="T30" fmla="*/ 904 w 1286"/>
              <a:gd name="T31" fmla="*/ 391 h 875"/>
              <a:gd name="T32" fmla="*/ 843 w 1286"/>
              <a:gd name="T33" fmla="*/ 435 h 875"/>
              <a:gd name="T34" fmla="*/ 813 w 1286"/>
              <a:gd name="T35" fmla="*/ 453 h 875"/>
              <a:gd name="T36" fmla="*/ 713 w 1286"/>
              <a:gd name="T37" fmla="*/ 515 h 875"/>
              <a:gd name="T38" fmla="*/ 491 w 1286"/>
              <a:gd name="T39" fmla="*/ 641 h 875"/>
              <a:gd name="T40" fmla="*/ 0 w 1286"/>
              <a:gd name="T41" fmla="*/ 875 h 875"/>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7768 w 10000"/>
              <a:gd name="connsiteY7" fmla="*/ 3611 h 10000"/>
              <a:gd name="connsiteX8" fmla="*/ 8227 w 10000"/>
              <a:gd name="connsiteY8" fmla="*/ 3131 h 10000"/>
              <a:gd name="connsiteX9" fmla="*/ 9121 w 10000"/>
              <a:gd name="connsiteY9" fmla="*/ 1920 h 10000"/>
              <a:gd name="connsiteX10" fmla="*/ 10000 w 10000"/>
              <a:gd name="connsiteY10" fmla="*/ 0 h 10000"/>
              <a:gd name="connsiteX11" fmla="*/ 10000 w 10000"/>
              <a:gd name="connsiteY11" fmla="*/ 0 h 10000"/>
              <a:gd name="connsiteX12" fmla="*/ 9121 w 10000"/>
              <a:gd name="connsiteY12" fmla="*/ 1931 h 10000"/>
              <a:gd name="connsiteX13" fmla="*/ 8235 w 10000"/>
              <a:gd name="connsiteY13" fmla="*/ 3131 h 10000"/>
              <a:gd name="connsiteX14" fmla="*/ 7030 w 10000"/>
              <a:gd name="connsiteY14" fmla="*/ 4469 h 10000"/>
              <a:gd name="connsiteX15" fmla="*/ 6555 w 10000"/>
              <a:gd name="connsiteY15" fmla="*/ 4971 h 10000"/>
              <a:gd name="connsiteX16" fmla="*/ 6322 w 10000"/>
              <a:gd name="connsiteY16" fmla="*/ 5177 h 10000"/>
              <a:gd name="connsiteX17" fmla="*/ 5544 w 10000"/>
              <a:gd name="connsiteY17" fmla="*/ 5886 h 10000"/>
              <a:gd name="connsiteX18" fmla="*/ 3818 w 10000"/>
              <a:gd name="connsiteY18" fmla="*/ 7326 h 10000"/>
              <a:gd name="connsiteX19" fmla="*/ 0 w 10000"/>
              <a:gd name="connsiteY19" fmla="*/ 10000 h 10000"/>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8227 w 10000"/>
              <a:gd name="connsiteY7" fmla="*/ 3131 h 10000"/>
              <a:gd name="connsiteX8" fmla="*/ 9121 w 10000"/>
              <a:gd name="connsiteY8" fmla="*/ 1920 h 10000"/>
              <a:gd name="connsiteX9" fmla="*/ 10000 w 10000"/>
              <a:gd name="connsiteY9" fmla="*/ 0 h 10000"/>
              <a:gd name="connsiteX10" fmla="*/ 10000 w 10000"/>
              <a:gd name="connsiteY10" fmla="*/ 0 h 10000"/>
              <a:gd name="connsiteX11" fmla="*/ 9121 w 10000"/>
              <a:gd name="connsiteY11" fmla="*/ 1931 h 10000"/>
              <a:gd name="connsiteX12" fmla="*/ 8235 w 10000"/>
              <a:gd name="connsiteY12" fmla="*/ 3131 h 10000"/>
              <a:gd name="connsiteX13" fmla="*/ 7030 w 10000"/>
              <a:gd name="connsiteY13" fmla="*/ 4469 h 10000"/>
              <a:gd name="connsiteX14" fmla="*/ 6555 w 10000"/>
              <a:gd name="connsiteY14" fmla="*/ 4971 h 10000"/>
              <a:gd name="connsiteX15" fmla="*/ 6322 w 10000"/>
              <a:gd name="connsiteY15" fmla="*/ 5177 h 10000"/>
              <a:gd name="connsiteX16" fmla="*/ 5544 w 10000"/>
              <a:gd name="connsiteY16" fmla="*/ 5886 h 10000"/>
              <a:gd name="connsiteX17" fmla="*/ 3818 w 10000"/>
              <a:gd name="connsiteY17" fmla="*/ 7326 h 10000"/>
              <a:gd name="connsiteX18" fmla="*/ 0 w 10000"/>
              <a:gd name="connsiteY18" fmla="*/ 10000 h 10000"/>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8227 w 10000"/>
              <a:gd name="connsiteY7" fmla="*/ 3131 h 10000"/>
              <a:gd name="connsiteX8" fmla="*/ 9121 w 10000"/>
              <a:gd name="connsiteY8" fmla="*/ 1920 h 10000"/>
              <a:gd name="connsiteX9" fmla="*/ 10000 w 10000"/>
              <a:gd name="connsiteY9" fmla="*/ 0 h 10000"/>
              <a:gd name="connsiteX10" fmla="*/ 10000 w 10000"/>
              <a:gd name="connsiteY10" fmla="*/ 0 h 10000"/>
              <a:gd name="connsiteX11" fmla="*/ 9121 w 10000"/>
              <a:gd name="connsiteY11" fmla="*/ 1931 h 10000"/>
              <a:gd name="connsiteX12" fmla="*/ 8235 w 10000"/>
              <a:gd name="connsiteY12" fmla="*/ 3131 h 10000"/>
              <a:gd name="connsiteX13" fmla="*/ 7030 w 10000"/>
              <a:gd name="connsiteY13" fmla="*/ 4469 h 10000"/>
              <a:gd name="connsiteX14" fmla="*/ 6322 w 10000"/>
              <a:gd name="connsiteY14" fmla="*/ 5177 h 10000"/>
              <a:gd name="connsiteX15" fmla="*/ 5544 w 10000"/>
              <a:gd name="connsiteY15" fmla="*/ 5886 h 10000"/>
              <a:gd name="connsiteX16" fmla="*/ 3818 w 10000"/>
              <a:gd name="connsiteY16" fmla="*/ 7326 h 10000"/>
              <a:gd name="connsiteX17" fmla="*/ 0 w 10000"/>
              <a:gd name="connsiteY17" fmla="*/ 10000 h 10000"/>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7030 w 10000"/>
              <a:gd name="connsiteY5" fmla="*/ 4469 h 10000"/>
              <a:gd name="connsiteX6" fmla="*/ 8227 w 10000"/>
              <a:gd name="connsiteY6" fmla="*/ 3131 h 10000"/>
              <a:gd name="connsiteX7" fmla="*/ 9121 w 10000"/>
              <a:gd name="connsiteY7" fmla="*/ 1920 h 10000"/>
              <a:gd name="connsiteX8" fmla="*/ 10000 w 10000"/>
              <a:gd name="connsiteY8" fmla="*/ 0 h 10000"/>
              <a:gd name="connsiteX9" fmla="*/ 10000 w 10000"/>
              <a:gd name="connsiteY9" fmla="*/ 0 h 10000"/>
              <a:gd name="connsiteX10" fmla="*/ 9121 w 10000"/>
              <a:gd name="connsiteY10" fmla="*/ 1931 h 10000"/>
              <a:gd name="connsiteX11" fmla="*/ 8235 w 10000"/>
              <a:gd name="connsiteY11" fmla="*/ 3131 h 10000"/>
              <a:gd name="connsiteX12" fmla="*/ 7030 w 10000"/>
              <a:gd name="connsiteY12" fmla="*/ 4469 h 10000"/>
              <a:gd name="connsiteX13" fmla="*/ 6322 w 10000"/>
              <a:gd name="connsiteY13" fmla="*/ 5177 h 10000"/>
              <a:gd name="connsiteX14" fmla="*/ 5544 w 10000"/>
              <a:gd name="connsiteY14" fmla="*/ 5886 h 10000"/>
              <a:gd name="connsiteX15" fmla="*/ 3818 w 10000"/>
              <a:gd name="connsiteY15" fmla="*/ 7326 h 10000"/>
              <a:gd name="connsiteX16" fmla="*/ 0 w 10000"/>
              <a:gd name="connsiteY16"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000" h="10000">
                <a:moveTo>
                  <a:pt x="0" y="10000"/>
                </a:moveTo>
                <a:lnTo>
                  <a:pt x="0" y="10000"/>
                </a:lnTo>
                <a:cubicBezTo>
                  <a:pt x="1337" y="9166"/>
                  <a:pt x="2621" y="8263"/>
                  <a:pt x="3818" y="7314"/>
                </a:cubicBezTo>
                <a:cubicBezTo>
                  <a:pt x="4417" y="6846"/>
                  <a:pt x="5000" y="6366"/>
                  <a:pt x="5544" y="5886"/>
                </a:cubicBezTo>
                <a:cubicBezTo>
                  <a:pt x="5801" y="5657"/>
                  <a:pt x="6074" y="5402"/>
                  <a:pt x="6322" y="5166"/>
                </a:cubicBezTo>
                <a:cubicBezTo>
                  <a:pt x="6570" y="4930"/>
                  <a:pt x="6713" y="4808"/>
                  <a:pt x="7030" y="4469"/>
                </a:cubicBezTo>
                <a:cubicBezTo>
                  <a:pt x="7347" y="4130"/>
                  <a:pt x="7879" y="3556"/>
                  <a:pt x="8227" y="3131"/>
                </a:cubicBezTo>
                <a:cubicBezTo>
                  <a:pt x="8576" y="2706"/>
                  <a:pt x="8872" y="2309"/>
                  <a:pt x="9121" y="1920"/>
                </a:cubicBezTo>
                <a:cubicBezTo>
                  <a:pt x="9580" y="1211"/>
                  <a:pt x="9876" y="560"/>
                  <a:pt x="10000" y="0"/>
                </a:cubicBezTo>
                <a:lnTo>
                  <a:pt x="10000" y="0"/>
                </a:lnTo>
                <a:cubicBezTo>
                  <a:pt x="9883" y="560"/>
                  <a:pt x="9588" y="1211"/>
                  <a:pt x="9121" y="1931"/>
                </a:cubicBezTo>
                <a:cubicBezTo>
                  <a:pt x="8872" y="2320"/>
                  <a:pt x="8577" y="2720"/>
                  <a:pt x="8235" y="3131"/>
                </a:cubicBezTo>
                <a:cubicBezTo>
                  <a:pt x="7887" y="3554"/>
                  <a:pt x="7310" y="4162"/>
                  <a:pt x="7030" y="4469"/>
                </a:cubicBezTo>
                <a:cubicBezTo>
                  <a:pt x="6711" y="4810"/>
                  <a:pt x="6570" y="4941"/>
                  <a:pt x="6322" y="5177"/>
                </a:cubicBezTo>
                <a:cubicBezTo>
                  <a:pt x="6065" y="5417"/>
                  <a:pt x="5801" y="5657"/>
                  <a:pt x="5544" y="5886"/>
                </a:cubicBezTo>
                <a:cubicBezTo>
                  <a:pt x="5000" y="6366"/>
                  <a:pt x="4425" y="6857"/>
                  <a:pt x="3818" y="7326"/>
                </a:cubicBezTo>
                <a:cubicBezTo>
                  <a:pt x="2621" y="8263"/>
                  <a:pt x="1337" y="9166"/>
                  <a:pt x="0" y="10000"/>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26" name="Freeform 56"/>
          <p:cNvSpPr>
            <a:spLocks/>
          </p:cNvSpPr>
          <p:nvPr/>
        </p:nvSpPr>
        <p:spPr bwMode="auto">
          <a:xfrm>
            <a:off x="3932715" y="402292"/>
            <a:ext cx="1951144" cy="1436688"/>
          </a:xfrm>
          <a:custGeom>
            <a:avLst/>
            <a:gdLst>
              <a:gd name="T0" fmla="*/ 0 w 781"/>
              <a:gd name="T1" fmla="*/ 559 h 559"/>
              <a:gd name="T2" fmla="*/ 0 w 781"/>
              <a:gd name="T3" fmla="*/ 558 h 559"/>
              <a:gd name="T4" fmla="*/ 163 w 781"/>
              <a:gd name="T5" fmla="*/ 446 h 559"/>
              <a:gd name="T6" fmla="*/ 273 w 781"/>
              <a:gd name="T7" fmla="*/ 369 h 559"/>
              <a:gd name="T8" fmla="*/ 511 w 781"/>
              <a:gd name="T9" fmla="*/ 205 h 559"/>
              <a:gd name="T10" fmla="*/ 685 w 781"/>
              <a:gd name="T11" fmla="*/ 79 h 559"/>
              <a:gd name="T12" fmla="*/ 781 w 781"/>
              <a:gd name="T13" fmla="*/ 0 h 559"/>
              <a:gd name="T14" fmla="*/ 781 w 781"/>
              <a:gd name="T15" fmla="*/ 0 h 559"/>
              <a:gd name="T16" fmla="*/ 685 w 781"/>
              <a:gd name="T17" fmla="*/ 80 h 559"/>
              <a:gd name="T18" fmla="*/ 511 w 781"/>
              <a:gd name="T19" fmla="*/ 205 h 559"/>
              <a:gd name="T20" fmla="*/ 274 w 781"/>
              <a:gd name="T21" fmla="*/ 370 h 559"/>
              <a:gd name="T22" fmla="*/ 163 w 781"/>
              <a:gd name="T23" fmla="*/ 446 h 559"/>
              <a:gd name="T24" fmla="*/ 0 w 781"/>
              <a:gd name="T25" fmla="*/ 559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1" h="559">
                <a:moveTo>
                  <a:pt x="0" y="559"/>
                </a:moveTo>
                <a:cubicBezTo>
                  <a:pt x="0" y="558"/>
                  <a:pt x="0" y="558"/>
                  <a:pt x="0" y="558"/>
                </a:cubicBezTo>
                <a:cubicBezTo>
                  <a:pt x="55" y="520"/>
                  <a:pt x="110" y="482"/>
                  <a:pt x="163" y="446"/>
                </a:cubicBezTo>
                <a:cubicBezTo>
                  <a:pt x="199" y="420"/>
                  <a:pt x="237" y="395"/>
                  <a:pt x="273" y="369"/>
                </a:cubicBezTo>
                <a:cubicBezTo>
                  <a:pt x="347" y="319"/>
                  <a:pt x="433" y="260"/>
                  <a:pt x="511" y="205"/>
                </a:cubicBezTo>
                <a:cubicBezTo>
                  <a:pt x="582" y="155"/>
                  <a:pt x="639" y="114"/>
                  <a:pt x="685" y="79"/>
                </a:cubicBezTo>
                <a:cubicBezTo>
                  <a:pt x="720" y="52"/>
                  <a:pt x="757" y="24"/>
                  <a:pt x="781" y="0"/>
                </a:cubicBezTo>
                <a:cubicBezTo>
                  <a:pt x="781" y="0"/>
                  <a:pt x="781" y="0"/>
                  <a:pt x="781" y="0"/>
                </a:cubicBezTo>
                <a:cubicBezTo>
                  <a:pt x="757" y="24"/>
                  <a:pt x="721" y="53"/>
                  <a:pt x="685" y="80"/>
                </a:cubicBezTo>
                <a:cubicBezTo>
                  <a:pt x="639" y="114"/>
                  <a:pt x="582" y="155"/>
                  <a:pt x="511" y="205"/>
                </a:cubicBezTo>
                <a:cubicBezTo>
                  <a:pt x="433" y="260"/>
                  <a:pt x="347" y="319"/>
                  <a:pt x="274" y="370"/>
                </a:cubicBezTo>
                <a:cubicBezTo>
                  <a:pt x="237" y="395"/>
                  <a:pt x="200" y="421"/>
                  <a:pt x="163" y="446"/>
                </a:cubicBezTo>
                <a:cubicBezTo>
                  <a:pt x="110" y="483"/>
                  <a:pt x="55" y="521"/>
                  <a:pt x="0" y="559"/>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27" name="Freeform 57"/>
          <p:cNvSpPr>
            <a:spLocks/>
          </p:cNvSpPr>
          <p:nvPr/>
        </p:nvSpPr>
        <p:spPr bwMode="auto">
          <a:xfrm>
            <a:off x="4764075" y="189568"/>
            <a:ext cx="1119786" cy="415925"/>
          </a:xfrm>
          <a:custGeom>
            <a:avLst/>
            <a:gdLst>
              <a:gd name="T0" fmla="*/ 0 w 448"/>
              <a:gd name="T1" fmla="*/ 162 h 162"/>
              <a:gd name="T2" fmla="*/ 0 w 448"/>
              <a:gd name="T3" fmla="*/ 162 h 162"/>
              <a:gd name="T4" fmla="*/ 111 w 448"/>
              <a:gd name="T5" fmla="*/ 70 h 162"/>
              <a:gd name="T6" fmla="*/ 235 w 448"/>
              <a:gd name="T7" fmla="*/ 17 h 162"/>
              <a:gd name="T8" fmla="*/ 341 w 448"/>
              <a:gd name="T9" fmla="*/ 18 h 162"/>
              <a:gd name="T10" fmla="*/ 351 w 448"/>
              <a:gd name="T11" fmla="*/ 21 h 162"/>
              <a:gd name="T12" fmla="*/ 448 w 448"/>
              <a:gd name="T13" fmla="*/ 83 h 162"/>
              <a:gd name="T14" fmla="*/ 448 w 448"/>
              <a:gd name="T15" fmla="*/ 83 h 162"/>
              <a:gd name="T16" fmla="*/ 235 w 448"/>
              <a:gd name="T17" fmla="*/ 18 h 162"/>
              <a:gd name="T18" fmla="*/ 0 w 448"/>
              <a:gd name="T19"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8" h="162">
                <a:moveTo>
                  <a:pt x="0" y="162"/>
                </a:moveTo>
                <a:cubicBezTo>
                  <a:pt x="0" y="162"/>
                  <a:pt x="0" y="162"/>
                  <a:pt x="0" y="162"/>
                </a:cubicBezTo>
                <a:cubicBezTo>
                  <a:pt x="36" y="125"/>
                  <a:pt x="74" y="94"/>
                  <a:pt x="111" y="70"/>
                </a:cubicBezTo>
                <a:cubicBezTo>
                  <a:pt x="153" y="44"/>
                  <a:pt x="194" y="26"/>
                  <a:pt x="235" y="17"/>
                </a:cubicBezTo>
                <a:cubicBezTo>
                  <a:pt x="270" y="9"/>
                  <a:pt x="306" y="10"/>
                  <a:pt x="341" y="18"/>
                </a:cubicBezTo>
                <a:cubicBezTo>
                  <a:pt x="344" y="19"/>
                  <a:pt x="348" y="20"/>
                  <a:pt x="351" y="21"/>
                </a:cubicBezTo>
                <a:cubicBezTo>
                  <a:pt x="390" y="33"/>
                  <a:pt x="423" y="54"/>
                  <a:pt x="448" y="83"/>
                </a:cubicBezTo>
                <a:cubicBezTo>
                  <a:pt x="448" y="83"/>
                  <a:pt x="448" y="83"/>
                  <a:pt x="448" y="83"/>
                </a:cubicBezTo>
                <a:cubicBezTo>
                  <a:pt x="398" y="26"/>
                  <a:pt x="315" y="0"/>
                  <a:pt x="235" y="18"/>
                </a:cubicBezTo>
                <a:cubicBezTo>
                  <a:pt x="158" y="35"/>
                  <a:pt x="76" y="85"/>
                  <a:pt x="0" y="162"/>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1" name="Freeform 61"/>
          <p:cNvSpPr>
            <a:spLocks/>
          </p:cNvSpPr>
          <p:nvPr/>
        </p:nvSpPr>
        <p:spPr bwMode="auto">
          <a:xfrm>
            <a:off x="5883859" y="402293"/>
            <a:ext cx="223650" cy="925513"/>
          </a:xfrm>
          <a:custGeom>
            <a:avLst/>
            <a:gdLst>
              <a:gd name="T0" fmla="*/ 83 w 90"/>
              <a:gd name="T1" fmla="*/ 360 h 360"/>
              <a:gd name="T2" fmla="*/ 0 w 90"/>
              <a:gd name="T3" fmla="*/ 0 h 360"/>
              <a:gd name="T4" fmla="*/ 0 w 90"/>
              <a:gd name="T5" fmla="*/ 0 h 360"/>
              <a:gd name="T6" fmla="*/ 68 w 90"/>
              <a:gd name="T7" fmla="*/ 160 h 360"/>
              <a:gd name="T8" fmla="*/ 83 w 90"/>
              <a:gd name="T9" fmla="*/ 360 h 360"/>
            </a:gdLst>
            <a:ahLst/>
            <a:cxnLst>
              <a:cxn ang="0">
                <a:pos x="T0" y="T1"/>
              </a:cxn>
              <a:cxn ang="0">
                <a:pos x="T2" y="T3"/>
              </a:cxn>
              <a:cxn ang="0">
                <a:pos x="T4" y="T5"/>
              </a:cxn>
              <a:cxn ang="0">
                <a:pos x="T6" y="T7"/>
              </a:cxn>
              <a:cxn ang="0">
                <a:pos x="T8" y="T9"/>
              </a:cxn>
            </a:cxnLst>
            <a:rect l="0" t="0" r="r" b="b"/>
            <a:pathLst>
              <a:path w="90" h="360">
                <a:moveTo>
                  <a:pt x="83" y="360"/>
                </a:moveTo>
                <a:cubicBezTo>
                  <a:pt x="90" y="210"/>
                  <a:pt x="60" y="82"/>
                  <a:pt x="0" y="0"/>
                </a:cubicBezTo>
                <a:cubicBezTo>
                  <a:pt x="0" y="0"/>
                  <a:pt x="0" y="0"/>
                  <a:pt x="0" y="0"/>
                </a:cubicBezTo>
                <a:cubicBezTo>
                  <a:pt x="31" y="42"/>
                  <a:pt x="54" y="96"/>
                  <a:pt x="68" y="160"/>
                </a:cubicBezTo>
                <a:cubicBezTo>
                  <a:pt x="82" y="220"/>
                  <a:pt x="87" y="288"/>
                  <a:pt x="83" y="360"/>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2" name="Freeform 62"/>
          <p:cNvSpPr>
            <a:spLocks/>
          </p:cNvSpPr>
          <p:nvPr/>
        </p:nvSpPr>
        <p:spPr bwMode="auto">
          <a:xfrm>
            <a:off x="5328595" y="35580"/>
            <a:ext cx="777372" cy="1292225"/>
          </a:xfrm>
          <a:custGeom>
            <a:avLst/>
            <a:gdLst>
              <a:gd name="T0" fmla="*/ 305 w 311"/>
              <a:gd name="T1" fmla="*/ 503 h 503"/>
              <a:gd name="T2" fmla="*/ 224 w 311"/>
              <a:gd name="T3" fmla="*/ 125 h 503"/>
              <a:gd name="T4" fmla="*/ 0 w 311"/>
              <a:gd name="T5" fmla="*/ 9 h 503"/>
              <a:gd name="T6" fmla="*/ 0 w 311"/>
              <a:gd name="T7" fmla="*/ 8 h 503"/>
              <a:gd name="T8" fmla="*/ 225 w 311"/>
              <a:gd name="T9" fmla="*/ 124 h 503"/>
              <a:gd name="T10" fmla="*/ 291 w 311"/>
              <a:gd name="T11" fmla="*/ 294 h 503"/>
              <a:gd name="T12" fmla="*/ 305 w 311"/>
              <a:gd name="T13" fmla="*/ 503 h 503"/>
            </a:gdLst>
            <a:ahLst/>
            <a:cxnLst>
              <a:cxn ang="0">
                <a:pos x="T0" y="T1"/>
              </a:cxn>
              <a:cxn ang="0">
                <a:pos x="T2" y="T3"/>
              </a:cxn>
              <a:cxn ang="0">
                <a:pos x="T4" y="T5"/>
              </a:cxn>
              <a:cxn ang="0">
                <a:pos x="T6" y="T7"/>
              </a:cxn>
              <a:cxn ang="0">
                <a:pos x="T8" y="T9"/>
              </a:cxn>
              <a:cxn ang="0">
                <a:pos x="T10" y="T11"/>
              </a:cxn>
              <a:cxn ang="0">
                <a:pos x="T12" y="T13"/>
              </a:cxn>
            </a:cxnLst>
            <a:rect l="0" t="0" r="r" b="b"/>
            <a:pathLst>
              <a:path w="311" h="503">
                <a:moveTo>
                  <a:pt x="305" y="503"/>
                </a:moveTo>
                <a:cubicBezTo>
                  <a:pt x="311" y="346"/>
                  <a:pt x="284" y="215"/>
                  <a:pt x="224" y="125"/>
                </a:cubicBezTo>
                <a:cubicBezTo>
                  <a:pt x="173" y="46"/>
                  <a:pt x="85" y="1"/>
                  <a:pt x="0" y="9"/>
                </a:cubicBezTo>
                <a:cubicBezTo>
                  <a:pt x="0" y="8"/>
                  <a:pt x="0" y="8"/>
                  <a:pt x="0" y="8"/>
                </a:cubicBezTo>
                <a:cubicBezTo>
                  <a:pt x="85" y="0"/>
                  <a:pt x="173" y="46"/>
                  <a:pt x="225" y="124"/>
                </a:cubicBezTo>
                <a:cubicBezTo>
                  <a:pt x="255" y="170"/>
                  <a:pt x="277" y="227"/>
                  <a:pt x="291" y="294"/>
                </a:cubicBezTo>
                <a:cubicBezTo>
                  <a:pt x="304" y="357"/>
                  <a:pt x="309" y="428"/>
                  <a:pt x="305" y="503"/>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3" name="Freeform 63"/>
          <p:cNvSpPr>
            <a:spLocks/>
          </p:cNvSpPr>
          <p:nvPr/>
        </p:nvSpPr>
        <p:spPr bwMode="auto">
          <a:xfrm>
            <a:off x="4557391" y="-142220"/>
            <a:ext cx="1548575" cy="1470025"/>
          </a:xfrm>
          <a:custGeom>
            <a:avLst/>
            <a:gdLst>
              <a:gd name="T0" fmla="*/ 614 w 620"/>
              <a:gd name="T1" fmla="*/ 572 h 572"/>
              <a:gd name="T2" fmla="*/ 556 w 620"/>
              <a:gd name="T3" fmla="*/ 214 h 572"/>
              <a:gd name="T4" fmla="*/ 385 w 620"/>
              <a:gd name="T5" fmla="*/ 39 h 572"/>
              <a:gd name="T6" fmla="*/ 366 w 620"/>
              <a:gd name="T7" fmla="*/ 33 h 572"/>
              <a:gd name="T8" fmla="*/ 1 w 620"/>
              <a:gd name="T9" fmla="*/ 189 h 572"/>
              <a:gd name="T10" fmla="*/ 0 w 620"/>
              <a:gd name="T11" fmla="*/ 189 h 572"/>
              <a:gd name="T12" fmla="*/ 182 w 620"/>
              <a:gd name="T13" fmla="*/ 55 h 572"/>
              <a:gd name="T14" fmla="*/ 284 w 620"/>
              <a:gd name="T15" fmla="*/ 27 h 572"/>
              <a:gd name="T16" fmla="*/ 386 w 620"/>
              <a:gd name="T17" fmla="*/ 38 h 572"/>
              <a:gd name="T18" fmla="*/ 557 w 620"/>
              <a:gd name="T19" fmla="*/ 213 h 572"/>
              <a:gd name="T20" fmla="*/ 615 w 620"/>
              <a:gd name="T21" fmla="*/ 572 h 572"/>
              <a:gd name="T22" fmla="*/ 614 w 620"/>
              <a:gd name="T23" fmla="*/ 57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0" h="572">
                <a:moveTo>
                  <a:pt x="614" y="572"/>
                </a:moveTo>
                <a:cubicBezTo>
                  <a:pt x="619" y="433"/>
                  <a:pt x="599" y="309"/>
                  <a:pt x="556" y="214"/>
                </a:cubicBezTo>
                <a:cubicBezTo>
                  <a:pt x="518" y="127"/>
                  <a:pt x="455" y="63"/>
                  <a:pt x="385" y="39"/>
                </a:cubicBezTo>
                <a:cubicBezTo>
                  <a:pt x="379" y="36"/>
                  <a:pt x="372" y="35"/>
                  <a:pt x="366" y="33"/>
                </a:cubicBezTo>
                <a:cubicBezTo>
                  <a:pt x="234" y="0"/>
                  <a:pt x="88" y="95"/>
                  <a:pt x="1" y="189"/>
                </a:cubicBezTo>
                <a:cubicBezTo>
                  <a:pt x="0" y="189"/>
                  <a:pt x="0" y="189"/>
                  <a:pt x="0" y="189"/>
                </a:cubicBezTo>
                <a:cubicBezTo>
                  <a:pt x="54" y="130"/>
                  <a:pt x="119" y="83"/>
                  <a:pt x="182" y="55"/>
                </a:cubicBezTo>
                <a:cubicBezTo>
                  <a:pt x="217" y="39"/>
                  <a:pt x="251" y="30"/>
                  <a:pt x="284" y="27"/>
                </a:cubicBezTo>
                <a:cubicBezTo>
                  <a:pt x="320" y="23"/>
                  <a:pt x="354" y="27"/>
                  <a:pt x="386" y="38"/>
                </a:cubicBezTo>
                <a:cubicBezTo>
                  <a:pt x="456" y="63"/>
                  <a:pt x="518" y="127"/>
                  <a:pt x="557" y="213"/>
                </a:cubicBezTo>
                <a:cubicBezTo>
                  <a:pt x="600" y="308"/>
                  <a:pt x="620" y="433"/>
                  <a:pt x="615" y="572"/>
                </a:cubicBezTo>
                <a:lnTo>
                  <a:pt x="614" y="572"/>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4" name="Freeform 64"/>
          <p:cNvSpPr>
            <a:spLocks/>
          </p:cNvSpPr>
          <p:nvPr/>
        </p:nvSpPr>
        <p:spPr bwMode="auto">
          <a:xfrm>
            <a:off x="4387727" y="-180320"/>
            <a:ext cx="1718241" cy="1508125"/>
          </a:xfrm>
          <a:custGeom>
            <a:avLst/>
            <a:gdLst>
              <a:gd name="T0" fmla="*/ 682 w 688"/>
              <a:gd name="T1" fmla="*/ 587 h 587"/>
              <a:gd name="T2" fmla="*/ 608 w 688"/>
              <a:gd name="T3" fmla="*/ 190 h 587"/>
              <a:gd name="T4" fmla="*/ 423 w 688"/>
              <a:gd name="T5" fmla="*/ 33 h 587"/>
              <a:gd name="T6" fmla="*/ 404 w 688"/>
              <a:gd name="T7" fmla="*/ 29 h 587"/>
              <a:gd name="T8" fmla="*/ 1 w 688"/>
              <a:gd name="T9" fmla="*/ 258 h 587"/>
              <a:gd name="T10" fmla="*/ 0 w 688"/>
              <a:gd name="T11" fmla="*/ 257 h 587"/>
              <a:gd name="T12" fmla="*/ 180 w 688"/>
              <a:gd name="T13" fmla="*/ 85 h 587"/>
              <a:gd name="T14" fmla="*/ 404 w 688"/>
              <a:gd name="T15" fmla="*/ 29 h 587"/>
              <a:gd name="T16" fmla="*/ 518 w 688"/>
              <a:gd name="T17" fmla="*/ 80 h 587"/>
              <a:gd name="T18" fmla="*/ 609 w 688"/>
              <a:gd name="T19" fmla="*/ 190 h 587"/>
              <a:gd name="T20" fmla="*/ 683 w 688"/>
              <a:gd name="T21" fmla="*/ 587 h 587"/>
              <a:gd name="T22" fmla="*/ 682 w 688"/>
              <a:gd name="T23" fmla="*/ 58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8" h="587">
                <a:moveTo>
                  <a:pt x="682" y="587"/>
                </a:moveTo>
                <a:cubicBezTo>
                  <a:pt x="688" y="429"/>
                  <a:pt x="662" y="291"/>
                  <a:pt x="608" y="190"/>
                </a:cubicBezTo>
                <a:cubicBezTo>
                  <a:pt x="564" y="109"/>
                  <a:pt x="496" y="51"/>
                  <a:pt x="423" y="33"/>
                </a:cubicBezTo>
                <a:cubicBezTo>
                  <a:pt x="416" y="32"/>
                  <a:pt x="410" y="30"/>
                  <a:pt x="404" y="29"/>
                </a:cubicBezTo>
                <a:cubicBezTo>
                  <a:pt x="211" y="0"/>
                  <a:pt x="47" y="197"/>
                  <a:pt x="1" y="258"/>
                </a:cubicBezTo>
                <a:cubicBezTo>
                  <a:pt x="0" y="257"/>
                  <a:pt x="0" y="257"/>
                  <a:pt x="0" y="257"/>
                </a:cubicBezTo>
                <a:cubicBezTo>
                  <a:pt x="38" y="207"/>
                  <a:pt x="100" y="136"/>
                  <a:pt x="180" y="85"/>
                </a:cubicBezTo>
                <a:cubicBezTo>
                  <a:pt x="257" y="37"/>
                  <a:pt x="332" y="18"/>
                  <a:pt x="404" y="29"/>
                </a:cubicBezTo>
                <a:cubicBezTo>
                  <a:pt x="443" y="35"/>
                  <a:pt x="482" y="52"/>
                  <a:pt x="518" y="80"/>
                </a:cubicBezTo>
                <a:cubicBezTo>
                  <a:pt x="554" y="108"/>
                  <a:pt x="585" y="146"/>
                  <a:pt x="609" y="190"/>
                </a:cubicBezTo>
                <a:cubicBezTo>
                  <a:pt x="663" y="291"/>
                  <a:pt x="688" y="428"/>
                  <a:pt x="683" y="587"/>
                </a:cubicBezTo>
                <a:lnTo>
                  <a:pt x="682" y="587"/>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5" name="Freeform 65"/>
          <p:cNvSpPr>
            <a:spLocks/>
          </p:cNvSpPr>
          <p:nvPr/>
        </p:nvSpPr>
        <p:spPr bwMode="auto">
          <a:xfrm>
            <a:off x="366673" y="1327804"/>
            <a:ext cx="5726955" cy="4816476"/>
          </a:xfrm>
          <a:custGeom>
            <a:avLst/>
            <a:gdLst>
              <a:gd name="T0" fmla="*/ 0 w 2293"/>
              <a:gd name="T1" fmla="*/ 1866 h 1874"/>
              <a:gd name="T2" fmla="*/ 0 w 2293"/>
              <a:gd name="T3" fmla="*/ 1865 h 1874"/>
              <a:gd name="T4" fmla="*/ 360 w 2293"/>
              <a:gd name="T5" fmla="*/ 1851 h 1874"/>
              <a:gd name="T6" fmla="*/ 770 w 2293"/>
              <a:gd name="T7" fmla="*/ 1748 h 1874"/>
              <a:gd name="T8" fmla="*/ 1586 w 2293"/>
              <a:gd name="T9" fmla="*/ 1274 h 1874"/>
              <a:gd name="T10" fmla="*/ 2129 w 2293"/>
              <a:gd name="T11" fmla="*/ 607 h 1874"/>
              <a:gd name="T12" fmla="*/ 2292 w 2293"/>
              <a:gd name="T13" fmla="*/ 0 h 1874"/>
              <a:gd name="T14" fmla="*/ 2293 w 2293"/>
              <a:gd name="T15" fmla="*/ 0 h 1874"/>
              <a:gd name="T16" fmla="*/ 2130 w 2293"/>
              <a:gd name="T17" fmla="*/ 607 h 1874"/>
              <a:gd name="T18" fmla="*/ 1586 w 2293"/>
              <a:gd name="T19" fmla="*/ 1275 h 1874"/>
              <a:gd name="T20" fmla="*/ 770 w 2293"/>
              <a:gd name="T21" fmla="*/ 1748 h 1874"/>
              <a:gd name="T22" fmla="*/ 360 w 2293"/>
              <a:gd name="T23" fmla="*/ 1852 h 1874"/>
              <a:gd name="T24" fmla="*/ 0 w 2293"/>
              <a:gd name="T25" fmla="*/ 1866 h 1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93" h="1874">
                <a:moveTo>
                  <a:pt x="0" y="1866"/>
                </a:moveTo>
                <a:cubicBezTo>
                  <a:pt x="0" y="1865"/>
                  <a:pt x="0" y="1865"/>
                  <a:pt x="0" y="1865"/>
                </a:cubicBezTo>
                <a:cubicBezTo>
                  <a:pt x="113" y="1873"/>
                  <a:pt x="235" y="1869"/>
                  <a:pt x="360" y="1851"/>
                </a:cubicBezTo>
                <a:cubicBezTo>
                  <a:pt x="496" y="1831"/>
                  <a:pt x="634" y="1796"/>
                  <a:pt x="770" y="1748"/>
                </a:cubicBezTo>
                <a:cubicBezTo>
                  <a:pt x="1061" y="1644"/>
                  <a:pt x="1343" y="1481"/>
                  <a:pt x="1586" y="1274"/>
                </a:cubicBezTo>
                <a:cubicBezTo>
                  <a:pt x="1818" y="1076"/>
                  <a:pt x="2006" y="845"/>
                  <a:pt x="2129" y="607"/>
                </a:cubicBezTo>
                <a:cubicBezTo>
                  <a:pt x="2235" y="402"/>
                  <a:pt x="2291" y="192"/>
                  <a:pt x="2292" y="0"/>
                </a:cubicBezTo>
                <a:cubicBezTo>
                  <a:pt x="2293" y="0"/>
                  <a:pt x="2293" y="0"/>
                  <a:pt x="2293" y="0"/>
                </a:cubicBezTo>
                <a:cubicBezTo>
                  <a:pt x="2292" y="192"/>
                  <a:pt x="2236" y="402"/>
                  <a:pt x="2130" y="607"/>
                </a:cubicBezTo>
                <a:cubicBezTo>
                  <a:pt x="2007" y="846"/>
                  <a:pt x="1819" y="1077"/>
                  <a:pt x="1586" y="1275"/>
                </a:cubicBezTo>
                <a:cubicBezTo>
                  <a:pt x="1343" y="1481"/>
                  <a:pt x="1061" y="1645"/>
                  <a:pt x="770" y="1748"/>
                </a:cubicBezTo>
                <a:cubicBezTo>
                  <a:pt x="634" y="1797"/>
                  <a:pt x="496" y="1832"/>
                  <a:pt x="360" y="1852"/>
                </a:cubicBezTo>
                <a:cubicBezTo>
                  <a:pt x="235" y="1870"/>
                  <a:pt x="113" y="1874"/>
                  <a:pt x="0" y="186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6" name="Freeform 66"/>
          <p:cNvSpPr>
            <a:spLocks/>
          </p:cNvSpPr>
          <p:nvPr/>
        </p:nvSpPr>
        <p:spPr bwMode="auto">
          <a:xfrm>
            <a:off x="2106507" y="1327804"/>
            <a:ext cx="3987120" cy="4770438"/>
          </a:xfrm>
          <a:custGeom>
            <a:avLst/>
            <a:gdLst>
              <a:gd name="T0" fmla="*/ 0 w 1596"/>
              <a:gd name="T1" fmla="*/ 1856 h 1856"/>
              <a:gd name="T2" fmla="*/ 0 w 1596"/>
              <a:gd name="T3" fmla="*/ 1856 h 1856"/>
              <a:gd name="T4" fmla="*/ 584 w 1596"/>
              <a:gd name="T5" fmla="*/ 1603 h 1856"/>
              <a:gd name="T6" fmla="*/ 1127 w 1596"/>
              <a:gd name="T7" fmla="*/ 1127 h 1856"/>
              <a:gd name="T8" fmla="*/ 1481 w 1596"/>
              <a:gd name="T9" fmla="*/ 541 h 1856"/>
              <a:gd name="T10" fmla="*/ 1595 w 1596"/>
              <a:gd name="T11" fmla="*/ 0 h 1856"/>
              <a:gd name="T12" fmla="*/ 1596 w 1596"/>
              <a:gd name="T13" fmla="*/ 0 h 1856"/>
              <a:gd name="T14" fmla="*/ 1566 w 1596"/>
              <a:gd name="T15" fmla="*/ 264 h 1856"/>
              <a:gd name="T16" fmla="*/ 1482 w 1596"/>
              <a:gd name="T17" fmla="*/ 542 h 1856"/>
              <a:gd name="T18" fmla="*/ 1332 w 1596"/>
              <a:gd name="T19" fmla="*/ 842 h 1856"/>
              <a:gd name="T20" fmla="*/ 1127 w 1596"/>
              <a:gd name="T21" fmla="*/ 1128 h 1856"/>
              <a:gd name="T22" fmla="*/ 872 w 1596"/>
              <a:gd name="T23" fmla="*/ 1388 h 1856"/>
              <a:gd name="T24" fmla="*/ 585 w 1596"/>
              <a:gd name="T25" fmla="*/ 1604 h 1856"/>
              <a:gd name="T26" fmla="*/ 293 w 1596"/>
              <a:gd name="T27" fmla="*/ 1759 h 1856"/>
              <a:gd name="T28" fmla="*/ 0 w 1596"/>
              <a:gd name="T29" fmla="*/ 1856 h 1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6" h="1856">
                <a:moveTo>
                  <a:pt x="0" y="1856"/>
                </a:moveTo>
                <a:cubicBezTo>
                  <a:pt x="0" y="1856"/>
                  <a:pt x="0" y="1856"/>
                  <a:pt x="0" y="1856"/>
                </a:cubicBezTo>
                <a:cubicBezTo>
                  <a:pt x="193" y="1810"/>
                  <a:pt x="395" y="1723"/>
                  <a:pt x="584" y="1603"/>
                </a:cubicBezTo>
                <a:cubicBezTo>
                  <a:pt x="784" y="1477"/>
                  <a:pt x="971" y="1312"/>
                  <a:pt x="1127" y="1127"/>
                </a:cubicBezTo>
                <a:cubicBezTo>
                  <a:pt x="1278" y="946"/>
                  <a:pt x="1401" y="744"/>
                  <a:pt x="1481" y="541"/>
                </a:cubicBezTo>
                <a:cubicBezTo>
                  <a:pt x="1554" y="358"/>
                  <a:pt x="1593" y="171"/>
                  <a:pt x="1595" y="0"/>
                </a:cubicBezTo>
                <a:cubicBezTo>
                  <a:pt x="1596" y="0"/>
                  <a:pt x="1596" y="0"/>
                  <a:pt x="1596" y="0"/>
                </a:cubicBezTo>
                <a:cubicBezTo>
                  <a:pt x="1595" y="85"/>
                  <a:pt x="1585" y="174"/>
                  <a:pt x="1566" y="264"/>
                </a:cubicBezTo>
                <a:cubicBezTo>
                  <a:pt x="1547" y="355"/>
                  <a:pt x="1519" y="449"/>
                  <a:pt x="1482" y="542"/>
                </a:cubicBezTo>
                <a:cubicBezTo>
                  <a:pt x="1442" y="643"/>
                  <a:pt x="1391" y="744"/>
                  <a:pt x="1332" y="842"/>
                </a:cubicBezTo>
                <a:cubicBezTo>
                  <a:pt x="1272" y="940"/>
                  <a:pt x="1203" y="1037"/>
                  <a:pt x="1127" y="1128"/>
                </a:cubicBezTo>
                <a:cubicBezTo>
                  <a:pt x="1049" y="1221"/>
                  <a:pt x="963" y="1308"/>
                  <a:pt x="872" y="1388"/>
                </a:cubicBezTo>
                <a:cubicBezTo>
                  <a:pt x="781" y="1468"/>
                  <a:pt x="684" y="1541"/>
                  <a:pt x="585" y="1604"/>
                </a:cubicBezTo>
                <a:cubicBezTo>
                  <a:pt x="489" y="1664"/>
                  <a:pt x="391" y="1716"/>
                  <a:pt x="293" y="1759"/>
                </a:cubicBezTo>
                <a:cubicBezTo>
                  <a:pt x="195" y="1801"/>
                  <a:pt x="97" y="1834"/>
                  <a:pt x="0" y="185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7" name="Freeform 67"/>
          <p:cNvSpPr>
            <a:spLocks/>
          </p:cNvSpPr>
          <p:nvPr/>
        </p:nvSpPr>
        <p:spPr bwMode="auto">
          <a:xfrm>
            <a:off x="4060736" y="1327804"/>
            <a:ext cx="2032892" cy="3741738"/>
          </a:xfrm>
          <a:custGeom>
            <a:avLst/>
            <a:gdLst>
              <a:gd name="T0" fmla="*/ 0 w 814"/>
              <a:gd name="T1" fmla="*/ 1456 h 1456"/>
              <a:gd name="T2" fmla="*/ 0 w 814"/>
              <a:gd name="T3" fmla="*/ 1456 h 1456"/>
              <a:gd name="T4" fmla="*/ 285 w 814"/>
              <a:gd name="T5" fmla="*/ 1228 h 1456"/>
              <a:gd name="T6" fmla="*/ 547 w 814"/>
              <a:gd name="T7" fmla="*/ 881 h 1456"/>
              <a:gd name="T8" fmla="*/ 813 w 814"/>
              <a:gd name="T9" fmla="*/ 0 h 1456"/>
              <a:gd name="T10" fmla="*/ 814 w 814"/>
              <a:gd name="T11" fmla="*/ 0 h 1456"/>
              <a:gd name="T12" fmla="*/ 548 w 814"/>
              <a:gd name="T13" fmla="*/ 881 h 1456"/>
              <a:gd name="T14" fmla="*/ 286 w 814"/>
              <a:gd name="T15" fmla="*/ 1228 h 1456"/>
              <a:gd name="T16" fmla="*/ 0 w 814"/>
              <a:gd name="T17" fmla="*/ 1456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4" h="1456">
                <a:moveTo>
                  <a:pt x="0" y="1456"/>
                </a:moveTo>
                <a:cubicBezTo>
                  <a:pt x="0" y="1456"/>
                  <a:pt x="0" y="1456"/>
                  <a:pt x="0" y="1456"/>
                </a:cubicBezTo>
                <a:cubicBezTo>
                  <a:pt x="100" y="1396"/>
                  <a:pt x="196" y="1320"/>
                  <a:pt x="285" y="1228"/>
                </a:cubicBezTo>
                <a:cubicBezTo>
                  <a:pt x="384" y="1126"/>
                  <a:pt x="472" y="1009"/>
                  <a:pt x="547" y="881"/>
                </a:cubicBezTo>
                <a:cubicBezTo>
                  <a:pt x="711" y="602"/>
                  <a:pt x="805" y="289"/>
                  <a:pt x="813" y="0"/>
                </a:cubicBezTo>
                <a:cubicBezTo>
                  <a:pt x="814" y="0"/>
                  <a:pt x="814" y="0"/>
                  <a:pt x="814" y="0"/>
                </a:cubicBezTo>
                <a:cubicBezTo>
                  <a:pt x="806" y="290"/>
                  <a:pt x="712" y="602"/>
                  <a:pt x="548" y="881"/>
                </a:cubicBezTo>
                <a:cubicBezTo>
                  <a:pt x="473" y="1010"/>
                  <a:pt x="384" y="1127"/>
                  <a:pt x="286" y="1228"/>
                </a:cubicBezTo>
                <a:cubicBezTo>
                  <a:pt x="196" y="1320"/>
                  <a:pt x="100" y="1397"/>
                  <a:pt x="0" y="145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38" name="Freeform 68"/>
          <p:cNvSpPr>
            <a:spLocks/>
          </p:cNvSpPr>
          <p:nvPr/>
        </p:nvSpPr>
        <p:spPr bwMode="auto">
          <a:xfrm>
            <a:off x="4674613" y="1327805"/>
            <a:ext cx="1419014" cy="2346325"/>
          </a:xfrm>
          <a:custGeom>
            <a:avLst/>
            <a:gdLst>
              <a:gd name="T0" fmla="*/ 0 w 568"/>
              <a:gd name="T1" fmla="*/ 913 h 913"/>
              <a:gd name="T2" fmla="*/ 0 w 568"/>
              <a:gd name="T3" fmla="*/ 912 h 913"/>
              <a:gd name="T4" fmla="*/ 163 w 568"/>
              <a:gd name="T5" fmla="*/ 823 h 913"/>
              <a:gd name="T6" fmla="*/ 337 w 568"/>
              <a:gd name="T7" fmla="*/ 638 h 913"/>
              <a:gd name="T8" fmla="*/ 567 w 568"/>
              <a:gd name="T9" fmla="*/ 0 h 913"/>
              <a:gd name="T10" fmla="*/ 568 w 568"/>
              <a:gd name="T11" fmla="*/ 0 h 913"/>
              <a:gd name="T12" fmla="*/ 495 w 568"/>
              <a:gd name="T13" fmla="*/ 345 h 913"/>
              <a:gd name="T14" fmla="*/ 338 w 568"/>
              <a:gd name="T15" fmla="*/ 639 h 913"/>
              <a:gd name="T16" fmla="*/ 163 w 568"/>
              <a:gd name="T17" fmla="*/ 824 h 913"/>
              <a:gd name="T18" fmla="*/ 0 w 568"/>
              <a:gd name="T19" fmla="*/ 913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8" h="913">
                <a:moveTo>
                  <a:pt x="0" y="913"/>
                </a:moveTo>
                <a:cubicBezTo>
                  <a:pt x="0" y="912"/>
                  <a:pt x="0" y="912"/>
                  <a:pt x="0" y="912"/>
                </a:cubicBezTo>
                <a:cubicBezTo>
                  <a:pt x="53" y="895"/>
                  <a:pt x="108" y="866"/>
                  <a:pt x="163" y="823"/>
                </a:cubicBezTo>
                <a:cubicBezTo>
                  <a:pt x="225" y="775"/>
                  <a:pt x="284" y="712"/>
                  <a:pt x="337" y="638"/>
                </a:cubicBezTo>
                <a:cubicBezTo>
                  <a:pt x="473" y="451"/>
                  <a:pt x="557" y="218"/>
                  <a:pt x="567" y="0"/>
                </a:cubicBezTo>
                <a:cubicBezTo>
                  <a:pt x="568" y="0"/>
                  <a:pt x="568" y="0"/>
                  <a:pt x="568" y="0"/>
                </a:cubicBezTo>
                <a:cubicBezTo>
                  <a:pt x="562" y="115"/>
                  <a:pt x="538" y="231"/>
                  <a:pt x="495" y="345"/>
                </a:cubicBezTo>
                <a:cubicBezTo>
                  <a:pt x="456" y="449"/>
                  <a:pt x="402" y="550"/>
                  <a:pt x="338" y="639"/>
                </a:cubicBezTo>
                <a:cubicBezTo>
                  <a:pt x="285" y="713"/>
                  <a:pt x="226" y="775"/>
                  <a:pt x="163" y="824"/>
                </a:cubicBezTo>
                <a:cubicBezTo>
                  <a:pt x="109" y="866"/>
                  <a:pt x="54" y="896"/>
                  <a:pt x="0" y="913"/>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54" name="Freeform 69"/>
          <p:cNvSpPr>
            <a:spLocks/>
          </p:cNvSpPr>
          <p:nvPr/>
        </p:nvSpPr>
        <p:spPr bwMode="auto">
          <a:xfrm>
            <a:off x="4929110" y="1327805"/>
            <a:ext cx="1164517" cy="2674938"/>
          </a:xfrm>
          <a:custGeom>
            <a:avLst/>
            <a:gdLst>
              <a:gd name="T0" fmla="*/ 1 w 466"/>
              <a:gd name="T1" fmla="*/ 1041 h 1041"/>
              <a:gd name="T2" fmla="*/ 0 w 466"/>
              <a:gd name="T3" fmla="*/ 1041 h 1041"/>
              <a:gd name="T4" fmla="*/ 307 w 466"/>
              <a:gd name="T5" fmla="*/ 613 h 1041"/>
              <a:gd name="T6" fmla="*/ 465 w 466"/>
              <a:gd name="T7" fmla="*/ 0 h 1041"/>
              <a:gd name="T8" fmla="*/ 466 w 466"/>
              <a:gd name="T9" fmla="*/ 0 h 1041"/>
              <a:gd name="T10" fmla="*/ 308 w 466"/>
              <a:gd name="T11" fmla="*/ 613 h 1041"/>
              <a:gd name="T12" fmla="*/ 1 w 466"/>
              <a:gd name="T13" fmla="*/ 1041 h 1041"/>
            </a:gdLst>
            <a:ahLst/>
            <a:cxnLst>
              <a:cxn ang="0">
                <a:pos x="T0" y="T1"/>
              </a:cxn>
              <a:cxn ang="0">
                <a:pos x="T2" y="T3"/>
              </a:cxn>
              <a:cxn ang="0">
                <a:pos x="T4" y="T5"/>
              </a:cxn>
              <a:cxn ang="0">
                <a:pos x="T6" y="T7"/>
              </a:cxn>
              <a:cxn ang="0">
                <a:pos x="T8" y="T9"/>
              </a:cxn>
              <a:cxn ang="0">
                <a:pos x="T10" y="T11"/>
              </a:cxn>
              <a:cxn ang="0">
                <a:pos x="T12" y="T13"/>
              </a:cxn>
            </a:cxnLst>
            <a:rect l="0" t="0" r="r" b="b"/>
            <a:pathLst>
              <a:path w="466" h="1041">
                <a:moveTo>
                  <a:pt x="1" y="1041"/>
                </a:moveTo>
                <a:cubicBezTo>
                  <a:pt x="0" y="1041"/>
                  <a:pt x="0" y="1041"/>
                  <a:pt x="0" y="1041"/>
                </a:cubicBezTo>
                <a:cubicBezTo>
                  <a:pt x="120" y="932"/>
                  <a:pt x="226" y="784"/>
                  <a:pt x="307" y="613"/>
                </a:cubicBezTo>
                <a:cubicBezTo>
                  <a:pt x="403" y="412"/>
                  <a:pt x="458" y="200"/>
                  <a:pt x="465" y="0"/>
                </a:cubicBezTo>
                <a:cubicBezTo>
                  <a:pt x="466" y="0"/>
                  <a:pt x="466" y="0"/>
                  <a:pt x="466" y="0"/>
                </a:cubicBezTo>
                <a:cubicBezTo>
                  <a:pt x="458" y="200"/>
                  <a:pt x="404" y="412"/>
                  <a:pt x="308" y="613"/>
                </a:cubicBezTo>
                <a:cubicBezTo>
                  <a:pt x="226" y="784"/>
                  <a:pt x="120" y="932"/>
                  <a:pt x="1" y="1041"/>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1055" name="Freeform 70"/>
          <p:cNvSpPr>
            <a:spLocks/>
          </p:cNvSpPr>
          <p:nvPr/>
        </p:nvSpPr>
        <p:spPr bwMode="auto">
          <a:xfrm>
            <a:off x="4649935" y="353080"/>
            <a:ext cx="1443692" cy="974725"/>
          </a:xfrm>
          <a:custGeom>
            <a:avLst/>
            <a:gdLst>
              <a:gd name="T0" fmla="*/ 577 w 578"/>
              <a:gd name="T1" fmla="*/ 379 h 379"/>
              <a:gd name="T2" fmla="*/ 359 w 578"/>
              <a:gd name="T3" fmla="*/ 108 h 379"/>
              <a:gd name="T4" fmla="*/ 0 w 578"/>
              <a:gd name="T5" fmla="*/ 0 h 379"/>
              <a:gd name="T6" fmla="*/ 1 w 578"/>
              <a:gd name="T7" fmla="*/ 0 h 379"/>
              <a:gd name="T8" fmla="*/ 360 w 578"/>
              <a:gd name="T9" fmla="*/ 107 h 379"/>
              <a:gd name="T10" fmla="*/ 508 w 578"/>
              <a:gd name="T11" fmla="*/ 219 h 379"/>
              <a:gd name="T12" fmla="*/ 578 w 578"/>
              <a:gd name="T13" fmla="*/ 379 h 379"/>
              <a:gd name="T14" fmla="*/ 577 w 578"/>
              <a:gd name="T15" fmla="*/ 379 h 3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8" h="379">
                <a:moveTo>
                  <a:pt x="577" y="379"/>
                </a:moveTo>
                <a:cubicBezTo>
                  <a:pt x="570" y="231"/>
                  <a:pt x="422" y="140"/>
                  <a:pt x="359" y="108"/>
                </a:cubicBezTo>
                <a:cubicBezTo>
                  <a:pt x="262" y="58"/>
                  <a:pt x="148" y="24"/>
                  <a:pt x="0" y="0"/>
                </a:cubicBezTo>
                <a:cubicBezTo>
                  <a:pt x="1" y="0"/>
                  <a:pt x="1" y="0"/>
                  <a:pt x="1" y="0"/>
                </a:cubicBezTo>
                <a:cubicBezTo>
                  <a:pt x="148" y="23"/>
                  <a:pt x="262" y="57"/>
                  <a:pt x="360" y="107"/>
                </a:cubicBezTo>
                <a:cubicBezTo>
                  <a:pt x="419" y="138"/>
                  <a:pt x="470" y="176"/>
                  <a:pt x="508" y="219"/>
                </a:cubicBezTo>
                <a:cubicBezTo>
                  <a:pt x="551" y="269"/>
                  <a:pt x="575" y="323"/>
                  <a:pt x="578" y="379"/>
                </a:cubicBezTo>
                <a:lnTo>
                  <a:pt x="577" y="379"/>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80" name="Freeform 71"/>
          <p:cNvSpPr>
            <a:spLocks/>
          </p:cNvSpPr>
          <p:nvPr/>
        </p:nvSpPr>
        <p:spPr bwMode="auto">
          <a:xfrm>
            <a:off x="2671028" y="1327805"/>
            <a:ext cx="3422600" cy="1325563"/>
          </a:xfrm>
          <a:custGeom>
            <a:avLst/>
            <a:gdLst>
              <a:gd name="T0" fmla="*/ 0 w 1370"/>
              <a:gd name="T1" fmla="*/ 516 h 516"/>
              <a:gd name="T2" fmla="*/ 0 w 1370"/>
              <a:gd name="T3" fmla="*/ 515 h 516"/>
              <a:gd name="T4" fmla="*/ 529 w 1370"/>
              <a:gd name="T5" fmla="*/ 319 h 516"/>
              <a:gd name="T6" fmla="*/ 860 w 1370"/>
              <a:gd name="T7" fmla="*/ 204 h 516"/>
              <a:gd name="T8" fmla="*/ 1008 w 1370"/>
              <a:gd name="T9" fmla="*/ 153 h 516"/>
              <a:gd name="T10" fmla="*/ 1034 w 1370"/>
              <a:gd name="T11" fmla="*/ 144 h 516"/>
              <a:gd name="T12" fmla="*/ 1180 w 1370"/>
              <a:gd name="T13" fmla="*/ 92 h 516"/>
              <a:gd name="T14" fmla="*/ 1296 w 1370"/>
              <a:gd name="T15" fmla="*/ 48 h 516"/>
              <a:gd name="T16" fmla="*/ 1369 w 1370"/>
              <a:gd name="T17" fmla="*/ 5 h 516"/>
              <a:gd name="T18" fmla="*/ 1369 w 1370"/>
              <a:gd name="T19" fmla="*/ 1 h 516"/>
              <a:gd name="T20" fmla="*/ 1370 w 1370"/>
              <a:gd name="T21" fmla="*/ 0 h 516"/>
              <a:gd name="T22" fmla="*/ 1370 w 1370"/>
              <a:gd name="T23" fmla="*/ 5 h 516"/>
              <a:gd name="T24" fmla="*/ 1296 w 1370"/>
              <a:gd name="T25" fmla="*/ 48 h 516"/>
              <a:gd name="T26" fmla="*/ 1180 w 1370"/>
              <a:gd name="T27" fmla="*/ 93 h 516"/>
              <a:gd name="T28" fmla="*/ 1035 w 1370"/>
              <a:gd name="T29" fmla="*/ 144 h 516"/>
              <a:gd name="T30" fmla="*/ 1008 w 1370"/>
              <a:gd name="T31" fmla="*/ 154 h 516"/>
              <a:gd name="T32" fmla="*/ 860 w 1370"/>
              <a:gd name="T33" fmla="*/ 205 h 516"/>
              <a:gd name="T34" fmla="*/ 530 w 1370"/>
              <a:gd name="T35" fmla="*/ 320 h 516"/>
              <a:gd name="T36" fmla="*/ 0 w 1370"/>
              <a:gd name="T37" fmla="*/ 516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70" h="516">
                <a:moveTo>
                  <a:pt x="0" y="516"/>
                </a:moveTo>
                <a:cubicBezTo>
                  <a:pt x="0" y="515"/>
                  <a:pt x="0" y="515"/>
                  <a:pt x="0" y="515"/>
                </a:cubicBezTo>
                <a:cubicBezTo>
                  <a:pt x="161" y="452"/>
                  <a:pt x="334" y="388"/>
                  <a:pt x="529" y="319"/>
                </a:cubicBezTo>
                <a:cubicBezTo>
                  <a:pt x="645" y="278"/>
                  <a:pt x="754" y="240"/>
                  <a:pt x="860" y="204"/>
                </a:cubicBezTo>
                <a:cubicBezTo>
                  <a:pt x="912" y="186"/>
                  <a:pt x="960" y="169"/>
                  <a:pt x="1008" y="153"/>
                </a:cubicBezTo>
                <a:cubicBezTo>
                  <a:pt x="1017" y="150"/>
                  <a:pt x="1026" y="147"/>
                  <a:pt x="1034" y="144"/>
                </a:cubicBezTo>
                <a:cubicBezTo>
                  <a:pt x="1087" y="125"/>
                  <a:pt x="1136" y="108"/>
                  <a:pt x="1180" y="92"/>
                </a:cubicBezTo>
                <a:cubicBezTo>
                  <a:pt x="1230" y="74"/>
                  <a:pt x="1267" y="60"/>
                  <a:pt x="1296" y="48"/>
                </a:cubicBezTo>
                <a:cubicBezTo>
                  <a:pt x="1341" y="29"/>
                  <a:pt x="1366" y="14"/>
                  <a:pt x="1369" y="5"/>
                </a:cubicBezTo>
                <a:cubicBezTo>
                  <a:pt x="1370" y="3"/>
                  <a:pt x="1370" y="2"/>
                  <a:pt x="1369" y="1"/>
                </a:cubicBezTo>
                <a:cubicBezTo>
                  <a:pt x="1370" y="0"/>
                  <a:pt x="1370" y="0"/>
                  <a:pt x="1370" y="0"/>
                </a:cubicBezTo>
                <a:cubicBezTo>
                  <a:pt x="1370" y="2"/>
                  <a:pt x="1370" y="3"/>
                  <a:pt x="1370" y="5"/>
                </a:cubicBezTo>
                <a:cubicBezTo>
                  <a:pt x="1366" y="15"/>
                  <a:pt x="1342" y="29"/>
                  <a:pt x="1296" y="48"/>
                </a:cubicBezTo>
                <a:cubicBezTo>
                  <a:pt x="1267" y="60"/>
                  <a:pt x="1230" y="74"/>
                  <a:pt x="1180" y="93"/>
                </a:cubicBezTo>
                <a:cubicBezTo>
                  <a:pt x="1137" y="109"/>
                  <a:pt x="1087" y="126"/>
                  <a:pt x="1035" y="144"/>
                </a:cubicBezTo>
                <a:cubicBezTo>
                  <a:pt x="1026" y="147"/>
                  <a:pt x="1017" y="150"/>
                  <a:pt x="1008" y="154"/>
                </a:cubicBezTo>
                <a:cubicBezTo>
                  <a:pt x="961" y="170"/>
                  <a:pt x="912" y="187"/>
                  <a:pt x="860" y="205"/>
                </a:cubicBezTo>
                <a:cubicBezTo>
                  <a:pt x="755" y="241"/>
                  <a:pt x="646" y="279"/>
                  <a:pt x="530" y="320"/>
                </a:cubicBezTo>
                <a:cubicBezTo>
                  <a:pt x="335" y="389"/>
                  <a:pt x="161" y="453"/>
                  <a:pt x="0" y="51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81" name="Freeform 72"/>
          <p:cNvSpPr>
            <a:spLocks/>
          </p:cNvSpPr>
          <p:nvPr/>
        </p:nvSpPr>
        <p:spPr bwMode="auto">
          <a:xfrm>
            <a:off x="3932716" y="1103968"/>
            <a:ext cx="2170166" cy="735013"/>
          </a:xfrm>
          <a:custGeom>
            <a:avLst/>
            <a:gdLst>
              <a:gd name="T0" fmla="*/ 0 w 869"/>
              <a:gd name="T1" fmla="*/ 286 h 286"/>
              <a:gd name="T2" fmla="*/ 0 w 869"/>
              <a:gd name="T3" fmla="*/ 285 h 286"/>
              <a:gd name="T4" fmla="*/ 332 w 869"/>
              <a:gd name="T5" fmla="*/ 106 h 286"/>
              <a:gd name="T6" fmla="*/ 631 w 869"/>
              <a:gd name="T7" fmla="*/ 14 h 286"/>
              <a:gd name="T8" fmla="*/ 817 w 869"/>
              <a:gd name="T9" fmla="*/ 18 h 286"/>
              <a:gd name="T10" fmla="*/ 865 w 869"/>
              <a:gd name="T11" fmla="*/ 88 h 286"/>
              <a:gd name="T12" fmla="*/ 864 w 869"/>
              <a:gd name="T13" fmla="*/ 87 h 286"/>
              <a:gd name="T14" fmla="*/ 817 w 869"/>
              <a:gd name="T15" fmla="*/ 19 h 286"/>
              <a:gd name="T16" fmla="*/ 631 w 869"/>
              <a:gd name="T17" fmla="*/ 14 h 286"/>
              <a:gd name="T18" fmla="*/ 332 w 869"/>
              <a:gd name="T19" fmla="*/ 107 h 286"/>
              <a:gd name="T20" fmla="*/ 0 w 869"/>
              <a:gd name="T21" fmla="*/ 28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9" h="286">
                <a:moveTo>
                  <a:pt x="0" y="286"/>
                </a:moveTo>
                <a:cubicBezTo>
                  <a:pt x="0" y="285"/>
                  <a:pt x="0" y="285"/>
                  <a:pt x="0" y="285"/>
                </a:cubicBezTo>
                <a:cubicBezTo>
                  <a:pt x="110" y="213"/>
                  <a:pt x="221" y="153"/>
                  <a:pt x="332" y="106"/>
                </a:cubicBezTo>
                <a:cubicBezTo>
                  <a:pt x="441" y="59"/>
                  <a:pt x="542" y="28"/>
                  <a:pt x="631" y="14"/>
                </a:cubicBezTo>
                <a:cubicBezTo>
                  <a:pt x="712" y="0"/>
                  <a:pt x="775" y="2"/>
                  <a:pt x="817" y="18"/>
                </a:cubicBezTo>
                <a:cubicBezTo>
                  <a:pt x="850" y="31"/>
                  <a:pt x="869" y="60"/>
                  <a:pt x="865" y="88"/>
                </a:cubicBezTo>
                <a:cubicBezTo>
                  <a:pt x="864" y="87"/>
                  <a:pt x="864" y="87"/>
                  <a:pt x="864" y="87"/>
                </a:cubicBezTo>
                <a:cubicBezTo>
                  <a:pt x="869" y="60"/>
                  <a:pt x="849" y="31"/>
                  <a:pt x="817" y="19"/>
                </a:cubicBezTo>
                <a:cubicBezTo>
                  <a:pt x="775" y="3"/>
                  <a:pt x="712" y="1"/>
                  <a:pt x="631" y="14"/>
                </a:cubicBezTo>
                <a:cubicBezTo>
                  <a:pt x="542" y="29"/>
                  <a:pt x="441" y="60"/>
                  <a:pt x="332" y="107"/>
                </a:cubicBezTo>
                <a:cubicBezTo>
                  <a:pt x="222" y="154"/>
                  <a:pt x="110" y="214"/>
                  <a:pt x="0" y="286"/>
                </a:cubicBez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sp>
        <p:nvSpPr>
          <p:cNvPr id="2082" name="Freeform 73"/>
          <p:cNvSpPr>
            <a:spLocks/>
          </p:cNvSpPr>
          <p:nvPr/>
        </p:nvSpPr>
        <p:spPr bwMode="auto">
          <a:xfrm>
            <a:off x="4762530" y="235604"/>
            <a:ext cx="1340351" cy="1092200"/>
          </a:xfrm>
          <a:custGeom>
            <a:avLst/>
            <a:gdLst>
              <a:gd name="T0" fmla="*/ 532 w 537"/>
              <a:gd name="T1" fmla="*/ 425 h 425"/>
              <a:gd name="T2" fmla="*/ 494 w 537"/>
              <a:gd name="T3" fmla="*/ 175 h 425"/>
              <a:gd name="T4" fmla="*/ 363 w 537"/>
              <a:gd name="T5" fmla="*/ 23 h 425"/>
              <a:gd name="T6" fmla="*/ 180 w 537"/>
              <a:gd name="T7" fmla="*/ 28 h 425"/>
              <a:gd name="T8" fmla="*/ 1 w 537"/>
              <a:gd name="T9" fmla="*/ 144 h 425"/>
              <a:gd name="T10" fmla="*/ 0 w 537"/>
              <a:gd name="T11" fmla="*/ 144 h 425"/>
              <a:gd name="T12" fmla="*/ 179 w 537"/>
              <a:gd name="T13" fmla="*/ 27 h 425"/>
              <a:gd name="T14" fmla="*/ 363 w 537"/>
              <a:gd name="T15" fmla="*/ 23 h 425"/>
              <a:gd name="T16" fmla="*/ 495 w 537"/>
              <a:gd name="T17" fmla="*/ 175 h 425"/>
              <a:gd name="T18" fmla="*/ 533 w 537"/>
              <a:gd name="T19" fmla="*/ 425 h 425"/>
              <a:gd name="T20" fmla="*/ 532 w 537"/>
              <a:gd name="T21" fmla="*/ 425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7" h="425">
                <a:moveTo>
                  <a:pt x="532" y="425"/>
                </a:moveTo>
                <a:cubicBezTo>
                  <a:pt x="536" y="335"/>
                  <a:pt x="523" y="246"/>
                  <a:pt x="494" y="175"/>
                </a:cubicBezTo>
                <a:cubicBezTo>
                  <a:pt x="464" y="99"/>
                  <a:pt x="418" y="47"/>
                  <a:pt x="363" y="23"/>
                </a:cubicBezTo>
                <a:cubicBezTo>
                  <a:pt x="311" y="1"/>
                  <a:pt x="247" y="3"/>
                  <a:pt x="180" y="28"/>
                </a:cubicBezTo>
                <a:cubicBezTo>
                  <a:pt x="119" y="50"/>
                  <a:pt x="55" y="91"/>
                  <a:pt x="1" y="144"/>
                </a:cubicBezTo>
                <a:cubicBezTo>
                  <a:pt x="0" y="144"/>
                  <a:pt x="0" y="144"/>
                  <a:pt x="0" y="144"/>
                </a:cubicBezTo>
                <a:cubicBezTo>
                  <a:pt x="55" y="91"/>
                  <a:pt x="118" y="49"/>
                  <a:pt x="179" y="27"/>
                </a:cubicBezTo>
                <a:cubicBezTo>
                  <a:pt x="247" y="2"/>
                  <a:pt x="311" y="0"/>
                  <a:pt x="363" y="23"/>
                </a:cubicBezTo>
                <a:cubicBezTo>
                  <a:pt x="419" y="46"/>
                  <a:pt x="464" y="99"/>
                  <a:pt x="495" y="175"/>
                </a:cubicBezTo>
                <a:cubicBezTo>
                  <a:pt x="524" y="246"/>
                  <a:pt x="537" y="335"/>
                  <a:pt x="533" y="425"/>
                </a:cubicBezTo>
                <a:lnTo>
                  <a:pt x="532" y="425"/>
                </a:lnTo>
                <a:close/>
              </a:path>
            </a:pathLst>
          </a:custGeom>
          <a:solidFill>
            <a:srgbClr val="000000"/>
          </a:solidFill>
          <a:ln w="3175">
            <a:solidFill>
              <a:schemeClr val="bg1">
                <a:lumMod val="75000"/>
              </a:schemeClr>
            </a:solidFill>
            <a:round/>
            <a:headEnd/>
            <a:tailEnd/>
          </a:ln>
        </p:spPr>
        <p:txBody>
          <a:bodyPr vert="horz" wrap="square" lIns="89770" tIns="44885" rIns="89770" bIns="44885" numCol="1" anchor="t" anchorCtr="0" compatLnSpc="1">
            <a:prstTxWarp prst="textNoShape">
              <a:avLst/>
            </a:prstTxWarp>
          </a:bodyPr>
          <a:lstStyle/>
          <a:p>
            <a:endParaRPr lang="zh-CN" altLang="en-US" sz="1558"/>
          </a:p>
        </p:txBody>
      </p:sp>
      <p:grpSp>
        <p:nvGrpSpPr>
          <p:cNvPr id="104" name="组合 103"/>
          <p:cNvGrpSpPr/>
          <p:nvPr/>
        </p:nvGrpSpPr>
        <p:grpSpPr>
          <a:xfrm>
            <a:off x="4418550" y="3396538"/>
            <a:ext cx="489738" cy="504056"/>
            <a:chOff x="1827622" y="1343919"/>
            <a:chExt cx="2304000" cy="2304000"/>
          </a:xfrm>
        </p:grpSpPr>
        <p:sp>
          <p:nvSpPr>
            <p:cNvPr id="105" name="椭圆 104"/>
            <p:cNvSpPr/>
            <p:nvPr/>
          </p:nvSpPr>
          <p:spPr>
            <a:xfrm>
              <a:off x="1827622" y="1343919"/>
              <a:ext cx="2304000" cy="2304000"/>
            </a:xfrm>
            <a:prstGeom prst="ellipse">
              <a:avLst/>
            </a:prstGeom>
            <a:gradFill>
              <a:gsLst>
                <a:gs pos="100000">
                  <a:srgbClr val="00B0F0"/>
                </a:gs>
                <a:gs pos="0">
                  <a:srgbClr val="0066FF"/>
                </a:gs>
              </a:gsLst>
              <a:path path="circle">
                <a:fillToRect t="100000" r="100000"/>
              </a:path>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06" name="椭圆 105"/>
            <p:cNvSpPr/>
            <p:nvPr/>
          </p:nvSpPr>
          <p:spPr>
            <a:xfrm>
              <a:off x="1877482" y="1393780"/>
              <a:ext cx="2204284" cy="2204283"/>
            </a:xfrm>
            <a:prstGeom prst="ellipse">
              <a:avLst/>
            </a:prstGeom>
            <a:gradFill>
              <a:gsLst>
                <a:gs pos="0">
                  <a:srgbClr val="00B0F0"/>
                </a:gs>
                <a:gs pos="100000">
                  <a:srgbClr val="0066FF"/>
                </a:gs>
              </a:gsLst>
              <a:path path="circle">
                <a:fillToRect t="100000" r="100000"/>
              </a:path>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sp>
        <p:nvSpPr>
          <p:cNvPr id="2088" name="同心圆 2087"/>
          <p:cNvSpPr/>
          <p:nvPr/>
        </p:nvSpPr>
        <p:spPr>
          <a:xfrm>
            <a:off x="4011174" y="1832739"/>
            <a:ext cx="338106" cy="347990"/>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lIns="89770" tIns="44885" rIns="89770" bIns="44885" rtlCol="0" anchor="ctr"/>
          <a:lstStyle/>
          <a:p>
            <a:pPr algn="ctr"/>
            <a:endParaRPr lang="zh-CN" altLang="en-US" sz="1558">
              <a:solidFill>
                <a:schemeClr val="tx1"/>
              </a:solidFill>
            </a:endParaRPr>
          </a:p>
        </p:txBody>
      </p:sp>
      <p:sp>
        <p:nvSpPr>
          <p:cNvPr id="108" name="同心圆 107"/>
          <p:cNvSpPr/>
          <p:nvPr/>
        </p:nvSpPr>
        <p:spPr>
          <a:xfrm>
            <a:off x="5024726" y="1669900"/>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44885" rIns="0" bIns="44885" rtlCol="0" anchor="ctr"/>
          <a:lstStyle/>
          <a:p>
            <a:pPr algn="ctr"/>
            <a:endParaRPr lang="zh-CN" altLang="en-US" sz="3549">
              <a:solidFill>
                <a:schemeClr val="bg1"/>
              </a:solidFill>
              <a:latin typeface="微软雅黑" pitchFamily="34" charset="-122"/>
              <a:ea typeface="微软雅黑" pitchFamily="34" charset="-122"/>
            </a:endParaRPr>
          </a:p>
        </p:txBody>
      </p:sp>
      <p:sp>
        <p:nvSpPr>
          <p:cNvPr id="109" name="同心圆 108"/>
          <p:cNvSpPr/>
          <p:nvPr/>
        </p:nvSpPr>
        <p:spPr>
          <a:xfrm>
            <a:off x="4590694" y="287993"/>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lIns="89770" tIns="44885" rIns="89770" bIns="44885" rtlCol="0" anchor="ctr"/>
          <a:lstStyle/>
          <a:p>
            <a:pPr algn="ctr"/>
            <a:endParaRPr lang="zh-CN" altLang="en-US" sz="1558">
              <a:solidFill>
                <a:schemeClr val="tx1"/>
              </a:solidFill>
            </a:endParaRPr>
          </a:p>
        </p:txBody>
      </p:sp>
      <p:sp>
        <p:nvSpPr>
          <p:cNvPr id="110" name="同心圆 109"/>
          <p:cNvSpPr/>
          <p:nvPr/>
        </p:nvSpPr>
        <p:spPr>
          <a:xfrm>
            <a:off x="5479286" y="573741"/>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lIns="89770" tIns="44885" rIns="89770" bIns="44885" rtlCol="0" anchor="ctr"/>
          <a:lstStyle/>
          <a:p>
            <a:pPr algn="ctr"/>
            <a:endParaRPr lang="zh-CN" altLang="en-US" sz="1558">
              <a:solidFill>
                <a:schemeClr val="tx1"/>
              </a:solidFill>
            </a:endParaRPr>
          </a:p>
        </p:txBody>
      </p:sp>
      <p:sp>
        <p:nvSpPr>
          <p:cNvPr id="111" name="同心圆 110"/>
          <p:cNvSpPr/>
          <p:nvPr/>
        </p:nvSpPr>
        <p:spPr>
          <a:xfrm>
            <a:off x="4864613" y="3909371"/>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44885" rIns="0" bIns="44885" rtlCol="0" anchor="ctr"/>
          <a:lstStyle/>
          <a:p>
            <a:pPr algn="ctr"/>
            <a:endParaRPr lang="zh-CN" altLang="en-US" sz="3549">
              <a:solidFill>
                <a:schemeClr val="bg1"/>
              </a:solidFill>
              <a:latin typeface="微软雅黑" pitchFamily="34" charset="-122"/>
              <a:ea typeface="微软雅黑" pitchFamily="34" charset="-122"/>
            </a:endParaRPr>
          </a:p>
        </p:txBody>
      </p:sp>
      <p:sp>
        <p:nvSpPr>
          <p:cNvPr id="112" name="同心圆 111"/>
          <p:cNvSpPr/>
          <p:nvPr/>
        </p:nvSpPr>
        <p:spPr>
          <a:xfrm>
            <a:off x="2062689" y="5975502"/>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770" tIns="44885" rIns="89770" bIns="44885" numCol="1" spcCol="0" rtlCol="0" fromWordArt="0" anchor="ctr" anchorCtr="0" forceAA="0" compatLnSpc="1">
            <a:prstTxWarp prst="textNoShape">
              <a:avLst/>
            </a:prstTxWarp>
            <a:noAutofit/>
          </a:bodyPr>
          <a:lstStyle/>
          <a:p>
            <a:pPr algn="ctr"/>
            <a:endParaRPr lang="zh-CN" altLang="en-US" sz="1558">
              <a:solidFill>
                <a:schemeClr val="tx1"/>
              </a:solidFill>
            </a:endParaRPr>
          </a:p>
        </p:txBody>
      </p:sp>
      <p:sp>
        <p:nvSpPr>
          <p:cNvPr id="113" name="同心圆 112"/>
          <p:cNvSpPr/>
          <p:nvPr/>
        </p:nvSpPr>
        <p:spPr>
          <a:xfrm>
            <a:off x="292008" y="6031860"/>
            <a:ext cx="174009" cy="179096"/>
          </a:xfrm>
          <a:prstGeom prst="donut">
            <a:avLst/>
          </a:prstGeom>
          <a:solidFill>
            <a:srgbClr val="006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770" tIns="44885" rIns="89770" bIns="44885" numCol="1" spcCol="0" rtlCol="0" fromWordArt="0" anchor="ctr" anchorCtr="0" forceAA="0" compatLnSpc="1">
            <a:prstTxWarp prst="textNoShape">
              <a:avLst/>
            </a:prstTxWarp>
            <a:noAutofit/>
          </a:bodyPr>
          <a:lstStyle/>
          <a:p>
            <a:pPr algn="ctr"/>
            <a:endParaRPr lang="zh-CN" altLang="en-US" sz="1558">
              <a:solidFill>
                <a:schemeClr val="tx1"/>
              </a:solidFill>
            </a:endParaRPr>
          </a:p>
        </p:txBody>
      </p:sp>
      <p:grpSp>
        <p:nvGrpSpPr>
          <p:cNvPr id="114" name="组合 113"/>
          <p:cNvGrpSpPr/>
          <p:nvPr/>
        </p:nvGrpSpPr>
        <p:grpSpPr>
          <a:xfrm>
            <a:off x="5845673" y="1022981"/>
            <a:ext cx="489738" cy="504056"/>
            <a:chOff x="1827622" y="1343919"/>
            <a:chExt cx="2304000" cy="2304000"/>
          </a:xfrm>
        </p:grpSpPr>
        <p:sp>
          <p:nvSpPr>
            <p:cNvPr id="115" name="椭圆 114"/>
            <p:cNvSpPr/>
            <p:nvPr/>
          </p:nvSpPr>
          <p:spPr>
            <a:xfrm>
              <a:off x="1827622" y="1343919"/>
              <a:ext cx="2304000" cy="2304000"/>
            </a:xfrm>
            <a:prstGeom prst="ellipse">
              <a:avLst/>
            </a:prstGeom>
            <a:gradFill>
              <a:gsLst>
                <a:gs pos="96000">
                  <a:srgbClr val="00B0F0"/>
                </a:gs>
                <a:gs pos="0">
                  <a:srgbClr val="0066FF"/>
                </a:gs>
              </a:gsLst>
              <a:path path="circle">
                <a:fillToRect t="100000" r="100000"/>
              </a:path>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16" name="椭圆 115"/>
            <p:cNvSpPr/>
            <p:nvPr/>
          </p:nvSpPr>
          <p:spPr>
            <a:xfrm>
              <a:off x="1877481" y="1393778"/>
              <a:ext cx="2204282" cy="2204282"/>
            </a:xfrm>
            <a:prstGeom prst="ellipse">
              <a:avLst/>
            </a:prstGeom>
            <a:gradFill>
              <a:gsLst>
                <a:gs pos="0">
                  <a:srgbClr val="00B0F0"/>
                </a:gs>
                <a:gs pos="100000">
                  <a:srgbClr val="0066FF"/>
                </a:gs>
              </a:gsLst>
              <a:path path="circle">
                <a:fillToRect t="100000" r="100000"/>
              </a:path>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grpSp>
        <p:nvGrpSpPr>
          <p:cNvPr id="117" name="组合 116"/>
          <p:cNvGrpSpPr/>
          <p:nvPr/>
        </p:nvGrpSpPr>
        <p:grpSpPr>
          <a:xfrm>
            <a:off x="5234418" y="2747006"/>
            <a:ext cx="489738" cy="504056"/>
            <a:chOff x="1827622" y="1343919"/>
            <a:chExt cx="2304000" cy="2304000"/>
          </a:xfrm>
        </p:grpSpPr>
        <p:sp>
          <p:nvSpPr>
            <p:cNvPr id="118" name="椭圆 117"/>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19" name="椭圆 118"/>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grpSp>
        <p:nvGrpSpPr>
          <p:cNvPr id="120" name="组合 119"/>
          <p:cNvGrpSpPr/>
          <p:nvPr/>
        </p:nvGrpSpPr>
        <p:grpSpPr>
          <a:xfrm>
            <a:off x="4245363" y="4375011"/>
            <a:ext cx="489738" cy="504056"/>
            <a:chOff x="1827622" y="1343919"/>
            <a:chExt cx="2304000" cy="2304000"/>
          </a:xfrm>
        </p:grpSpPr>
        <p:sp>
          <p:nvSpPr>
            <p:cNvPr id="121" name="椭圆 120"/>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22" name="椭圆 121"/>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grpSp>
        <p:nvGrpSpPr>
          <p:cNvPr id="123" name="组合 122"/>
          <p:cNvGrpSpPr/>
          <p:nvPr/>
        </p:nvGrpSpPr>
        <p:grpSpPr>
          <a:xfrm>
            <a:off x="3619231" y="826746"/>
            <a:ext cx="724889" cy="746082"/>
            <a:chOff x="1827622" y="1343919"/>
            <a:chExt cx="2304000" cy="2304000"/>
          </a:xfrm>
        </p:grpSpPr>
        <p:sp>
          <p:nvSpPr>
            <p:cNvPr id="124" name="椭圆 123"/>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254000" dist="241300" dir="7800000" sx="85000" sy="85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25" name="椭圆 124"/>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sp>
        <p:nvSpPr>
          <p:cNvPr id="77" name="TextBox 76"/>
          <p:cNvSpPr txBox="1"/>
          <p:nvPr/>
        </p:nvSpPr>
        <p:spPr>
          <a:xfrm>
            <a:off x="6121390" y="3016654"/>
            <a:ext cx="6948458" cy="1569660"/>
          </a:xfrm>
          <a:prstGeom prst="rect">
            <a:avLst/>
          </a:prstGeom>
          <a:noFill/>
        </p:spPr>
        <p:txBody>
          <a:bodyPr wrap="square" rtlCol="0">
            <a:spAutoFit/>
          </a:bodyPr>
          <a:lstStyle/>
          <a:p>
            <a:r>
              <a:rPr lang="zh-CN" altLang="en-US" sz="9600" b="1" dirty="0" smtClean="0">
                <a:solidFill>
                  <a:srgbClr val="0070C0"/>
                </a:solidFill>
                <a:latin typeface="微软雅黑" panose="020B0503020204020204" pitchFamily="34" charset="-122"/>
                <a:ea typeface="微软雅黑" panose="020B0503020204020204" pitchFamily="34" charset="-122"/>
              </a:rPr>
              <a:t>谢谢观看</a:t>
            </a:r>
            <a:endParaRPr lang="zh-CN" altLang="en-US" sz="9600" b="1" dirty="0">
              <a:solidFill>
                <a:srgbClr val="0070C0"/>
              </a:solidFill>
              <a:latin typeface="微软雅黑" panose="020B0503020204020204" pitchFamily="34" charset="-122"/>
              <a:ea typeface="微软雅黑" panose="020B0503020204020204" pitchFamily="34" charset="-122"/>
            </a:endParaRPr>
          </a:p>
        </p:txBody>
      </p:sp>
      <p:grpSp>
        <p:nvGrpSpPr>
          <p:cNvPr id="81" name="组合 80"/>
          <p:cNvGrpSpPr/>
          <p:nvPr/>
        </p:nvGrpSpPr>
        <p:grpSpPr>
          <a:xfrm>
            <a:off x="10731031" y="283971"/>
            <a:ext cx="508110" cy="508106"/>
            <a:chOff x="5196486" y="5946187"/>
            <a:chExt cx="305647" cy="305644"/>
          </a:xfrm>
        </p:grpSpPr>
        <p:grpSp>
          <p:nvGrpSpPr>
            <p:cNvPr id="82" name="组合 81"/>
            <p:cNvGrpSpPr/>
            <p:nvPr/>
          </p:nvGrpSpPr>
          <p:grpSpPr>
            <a:xfrm>
              <a:off x="5196486" y="5946187"/>
              <a:ext cx="305647" cy="305644"/>
              <a:chOff x="1517330" y="1125257"/>
              <a:chExt cx="2204282" cy="2204282"/>
            </a:xfrm>
          </p:grpSpPr>
          <p:sp>
            <p:nvSpPr>
              <p:cNvPr id="84" name="椭圆 83"/>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85" name="椭圆 84"/>
              <p:cNvSpPr/>
              <p:nvPr/>
            </p:nvSpPr>
            <p:spPr>
              <a:xfrm>
                <a:off x="1719372" y="1327298"/>
                <a:ext cx="1800200" cy="18002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grpSp>
        <p:sp>
          <p:nvSpPr>
            <p:cNvPr id="83" name="Freeform 44"/>
            <p:cNvSpPr>
              <a:spLocks noEditPoints="1"/>
            </p:cNvSpPr>
            <p:nvPr/>
          </p:nvSpPr>
          <p:spPr bwMode="auto">
            <a:xfrm>
              <a:off x="5276888" y="6030324"/>
              <a:ext cx="170620" cy="137369"/>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bg1">
                <a:lumMod val="95000"/>
              </a:schemeClr>
            </a:solidFill>
            <a:ln>
              <a:noFill/>
            </a:ln>
            <a:extLst/>
          </p:spPr>
          <p:txBody>
            <a:bodyPr vert="horz" wrap="square" lIns="70137" tIns="35068" rIns="70137" bIns="35068" numCol="1" anchor="t" anchorCtr="0" compatLnSpc="1">
              <a:prstTxWarp prst="textNoShape">
                <a:avLst/>
              </a:prstTxWarp>
            </a:bodyPr>
            <a:lstStyle/>
            <a:p>
              <a:endParaRPr lang="zh-CN" altLang="en-US" sz="1558"/>
            </a:p>
          </p:txBody>
        </p:sp>
      </p:grpSp>
      <p:grpSp>
        <p:nvGrpSpPr>
          <p:cNvPr id="86" name="组合 85"/>
          <p:cNvGrpSpPr/>
          <p:nvPr/>
        </p:nvGrpSpPr>
        <p:grpSpPr>
          <a:xfrm>
            <a:off x="11462791" y="288214"/>
            <a:ext cx="508110" cy="508106"/>
            <a:chOff x="5638883" y="5946187"/>
            <a:chExt cx="305647" cy="305644"/>
          </a:xfrm>
        </p:grpSpPr>
        <p:grpSp>
          <p:nvGrpSpPr>
            <p:cNvPr id="87" name="组合 86"/>
            <p:cNvGrpSpPr/>
            <p:nvPr/>
          </p:nvGrpSpPr>
          <p:grpSpPr>
            <a:xfrm>
              <a:off x="5638883" y="5946187"/>
              <a:ext cx="305647" cy="305644"/>
              <a:chOff x="1517330" y="1125257"/>
              <a:chExt cx="2204282" cy="2204282"/>
            </a:xfrm>
          </p:grpSpPr>
          <p:sp>
            <p:nvSpPr>
              <p:cNvPr id="89" name="椭圆 88"/>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90" name="椭圆 89"/>
              <p:cNvSpPr/>
              <p:nvPr/>
            </p:nvSpPr>
            <p:spPr>
              <a:xfrm>
                <a:off x="1719372" y="1327298"/>
                <a:ext cx="1800200" cy="18002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grpSp>
        <p:sp>
          <p:nvSpPr>
            <p:cNvPr id="88" name="Freeform 6"/>
            <p:cNvSpPr>
              <a:spLocks noEditPoints="1"/>
            </p:cNvSpPr>
            <p:nvPr/>
          </p:nvSpPr>
          <p:spPr bwMode="auto">
            <a:xfrm>
              <a:off x="5694390" y="6035130"/>
              <a:ext cx="194632" cy="113061"/>
            </a:xfrm>
            <a:custGeom>
              <a:avLst/>
              <a:gdLst>
                <a:gd name="T0" fmla="*/ 107 w 165"/>
                <a:gd name="T1" fmla="*/ 104 h 104"/>
                <a:gd name="T2" fmla="*/ 124 w 165"/>
                <a:gd name="T3" fmla="*/ 104 h 104"/>
                <a:gd name="T4" fmla="*/ 124 w 165"/>
                <a:gd name="T5" fmla="*/ 45 h 104"/>
                <a:gd name="T6" fmla="*/ 107 w 165"/>
                <a:gd name="T7" fmla="*/ 61 h 104"/>
                <a:gd name="T8" fmla="*/ 107 w 165"/>
                <a:gd name="T9" fmla="*/ 104 h 104"/>
                <a:gd name="T10" fmla="*/ 132 w 165"/>
                <a:gd name="T11" fmla="*/ 104 h 104"/>
                <a:gd name="T12" fmla="*/ 149 w 165"/>
                <a:gd name="T13" fmla="*/ 104 h 104"/>
                <a:gd name="T14" fmla="*/ 149 w 165"/>
                <a:gd name="T15" fmla="*/ 22 h 104"/>
                <a:gd name="T16" fmla="*/ 132 w 165"/>
                <a:gd name="T17" fmla="*/ 38 h 104"/>
                <a:gd name="T18" fmla="*/ 132 w 165"/>
                <a:gd name="T19" fmla="*/ 104 h 104"/>
                <a:gd name="T20" fmla="*/ 161 w 165"/>
                <a:gd name="T21" fmla="*/ 0 h 104"/>
                <a:gd name="T22" fmla="*/ 164 w 165"/>
                <a:gd name="T23" fmla="*/ 4 h 104"/>
                <a:gd name="T24" fmla="*/ 164 w 165"/>
                <a:gd name="T25" fmla="*/ 5 h 104"/>
                <a:gd name="T26" fmla="*/ 161 w 165"/>
                <a:gd name="T27" fmla="*/ 15 h 104"/>
                <a:gd name="T28" fmla="*/ 161 w 165"/>
                <a:gd name="T29" fmla="*/ 16 h 104"/>
                <a:gd name="T30" fmla="*/ 156 w 165"/>
                <a:gd name="T31" fmla="*/ 17 h 104"/>
                <a:gd name="T32" fmla="*/ 155 w 165"/>
                <a:gd name="T33" fmla="*/ 17 h 104"/>
                <a:gd name="T34" fmla="*/ 153 w 165"/>
                <a:gd name="T35" fmla="*/ 14 h 104"/>
                <a:gd name="T36" fmla="*/ 103 w 165"/>
                <a:gd name="T37" fmla="*/ 61 h 104"/>
                <a:gd name="T38" fmla="*/ 87 w 165"/>
                <a:gd name="T39" fmla="*/ 44 h 104"/>
                <a:gd name="T40" fmla="*/ 74 w 165"/>
                <a:gd name="T41" fmla="*/ 30 h 104"/>
                <a:gd name="T42" fmla="*/ 3 w 165"/>
                <a:gd name="T43" fmla="*/ 96 h 104"/>
                <a:gd name="T44" fmla="*/ 0 w 165"/>
                <a:gd name="T45" fmla="*/ 93 h 104"/>
                <a:gd name="T46" fmla="*/ 74 w 165"/>
                <a:gd name="T47" fmla="*/ 24 h 104"/>
                <a:gd name="T48" fmla="*/ 87 w 165"/>
                <a:gd name="T49" fmla="*/ 37 h 104"/>
                <a:gd name="T50" fmla="*/ 103 w 165"/>
                <a:gd name="T51" fmla="*/ 55 h 104"/>
                <a:gd name="T52" fmla="*/ 150 w 165"/>
                <a:gd name="T53" fmla="*/ 11 h 104"/>
                <a:gd name="T54" fmla="*/ 148 w 165"/>
                <a:gd name="T55" fmla="*/ 9 h 104"/>
                <a:gd name="T56" fmla="*/ 147 w 165"/>
                <a:gd name="T57" fmla="*/ 8 h 104"/>
                <a:gd name="T58" fmla="*/ 149 w 165"/>
                <a:gd name="T59" fmla="*/ 3 h 104"/>
                <a:gd name="T60" fmla="*/ 150 w 165"/>
                <a:gd name="T61" fmla="*/ 3 h 104"/>
                <a:gd name="T62" fmla="*/ 160 w 165"/>
                <a:gd name="T63" fmla="*/ 1 h 104"/>
                <a:gd name="T64" fmla="*/ 161 w 165"/>
                <a:gd name="T65" fmla="*/ 0 h 104"/>
                <a:gd name="T66" fmla="*/ 7 w 165"/>
                <a:gd name="T67" fmla="*/ 104 h 104"/>
                <a:gd name="T68" fmla="*/ 24 w 165"/>
                <a:gd name="T69" fmla="*/ 104 h 104"/>
                <a:gd name="T70" fmla="*/ 24 w 165"/>
                <a:gd name="T71" fmla="*/ 81 h 104"/>
                <a:gd name="T72" fmla="*/ 7 w 165"/>
                <a:gd name="T73" fmla="*/ 97 h 104"/>
                <a:gd name="T74" fmla="*/ 7 w 165"/>
                <a:gd name="T75" fmla="*/ 104 h 104"/>
                <a:gd name="T76" fmla="*/ 32 w 165"/>
                <a:gd name="T77" fmla="*/ 104 h 104"/>
                <a:gd name="T78" fmla="*/ 49 w 165"/>
                <a:gd name="T79" fmla="*/ 104 h 104"/>
                <a:gd name="T80" fmla="*/ 49 w 165"/>
                <a:gd name="T81" fmla="*/ 58 h 104"/>
                <a:gd name="T82" fmla="*/ 32 w 165"/>
                <a:gd name="T83" fmla="*/ 74 h 104"/>
                <a:gd name="T84" fmla="*/ 32 w 165"/>
                <a:gd name="T85" fmla="*/ 104 h 104"/>
                <a:gd name="T86" fmla="*/ 57 w 165"/>
                <a:gd name="T87" fmla="*/ 50 h 104"/>
                <a:gd name="T88" fmla="*/ 57 w 165"/>
                <a:gd name="T89" fmla="*/ 104 h 104"/>
                <a:gd name="T90" fmla="*/ 74 w 165"/>
                <a:gd name="T91" fmla="*/ 104 h 104"/>
                <a:gd name="T92" fmla="*/ 74 w 165"/>
                <a:gd name="T93" fmla="*/ 34 h 104"/>
                <a:gd name="T94" fmla="*/ 74 w 165"/>
                <a:gd name="T95" fmla="*/ 34 h 104"/>
                <a:gd name="T96" fmla="*/ 57 w 165"/>
                <a:gd name="T97" fmla="*/ 50 h 104"/>
                <a:gd name="T98" fmla="*/ 82 w 165"/>
                <a:gd name="T99" fmla="*/ 43 h 104"/>
                <a:gd name="T100" fmla="*/ 82 w 165"/>
                <a:gd name="T101" fmla="*/ 104 h 104"/>
                <a:gd name="T102" fmla="*/ 87 w 165"/>
                <a:gd name="T103" fmla="*/ 104 h 104"/>
                <a:gd name="T104" fmla="*/ 99 w 165"/>
                <a:gd name="T105" fmla="*/ 104 h 104"/>
                <a:gd name="T106" fmla="*/ 99 w 165"/>
                <a:gd name="T107" fmla="*/ 61 h 104"/>
                <a:gd name="T108" fmla="*/ 87 w 165"/>
                <a:gd name="T109" fmla="*/ 48 h 104"/>
                <a:gd name="T110" fmla="*/ 82 w 165"/>
                <a:gd name="T111" fmla="*/ 4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5" h="104">
                  <a:moveTo>
                    <a:pt x="107" y="104"/>
                  </a:moveTo>
                  <a:cubicBezTo>
                    <a:pt x="124" y="104"/>
                    <a:pt x="124" y="104"/>
                    <a:pt x="124" y="104"/>
                  </a:cubicBezTo>
                  <a:cubicBezTo>
                    <a:pt x="124" y="45"/>
                    <a:pt x="124" y="45"/>
                    <a:pt x="124" y="45"/>
                  </a:cubicBezTo>
                  <a:cubicBezTo>
                    <a:pt x="107" y="61"/>
                    <a:pt x="107" y="61"/>
                    <a:pt x="107" y="61"/>
                  </a:cubicBezTo>
                  <a:cubicBezTo>
                    <a:pt x="107" y="104"/>
                    <a:pt x="107" y="104"/>
                    <a:pt x="107" y="104"/>
                  </a:cubicBezTo>
                  <a:close/>
                  <a:moveTo>
                    <a:pt x="132" y="104"/>
                  </a:moveTo>
                  <a:cubicBezTo>
                    <a:pt x="149" y="104"/>
                    <a:pt x="149" y="104"/>
                    <a:pt x="149" y="104"/>
                  </a:cubicBezTo>
                  <a:cubicBezTo>
                    <a:pt x="149" y="22"/>
                    <a:pt x="149" y="22"/>
                    <a:pt x="149" y="22"/>
                  </a:cubicBezTo>
                  <a:cubicBezTo>
                    <a:pt x="132" y="38"/>
                    <a:pt x="132" y="38"/>
                    <a:pt x="132" y="38"/>
                  </a:cubicBezTo>
                  <a:cubicBezTo>
                    <a:pt x="132" y="104"/>
                    <a:pt x="132" y="104"/>
                    <a:pt x="132" y="104"/>
                  </a:cubicBezTo>
                  <a:close/>
                  <a:moveTo>
                    <a:pt x="161" y="0"/>
                  </a:moveTo>
                  <a:cubicBezTo>
                    <a:pt x="164" y="0"/>
                    <a:pt x="165" y="2"/>
                    <a:pt x="164" y="4"/>
                  </a:cubicBezTo>
                  <a:cubicBezTo>
                    <a:pt x="164" y="5"/>
                    <a:pt x="164" y="5"/>
                    <a:pt x="164" y="5"/>
                  </a:cubicBezTo>
                  <a:cubicBezTo>
                    <a:pt x="163" y="8"/>
                    <a:pt x="162" y="12"/>
                    <a:pt x="161" y="15"/>
                  </a:cubicBezTo>
                  <a:cubicBezTo>
                    <a:pt x="161" y="16"/>
                    <a:pt x="161" y="16"/>
                    <a:pt x="161" y="16"/>
                  </a:cubicBezTo>
                  <a:cubicBezTo>
                    <a:pt x="160" y="19"/>
                    <a:pt x="158" y="19"/>
                    <a:pt x="156" y="17"/>
                  </a:cubicBezTo>
                  <a:cubicBezTo>
                    <a:pt x="155" y="17"/>
                    <a:pt x="155" y="17"/>
                    <a:pt x="155" y="17"/>
                  </a:cubicBezTo>
                  <a:cubicBezTo>
                    <a:pt x="154" y="16"/>
                    <a:pt x="154" y="15"/>
                    <a:pt x="153" y="14"/>
                  </a:cubicBezTo>
                  <a:cubicBezTo>
                    <a:pt x="103" y="61"/>
                    <a:pt x="103" y="61"/>
                    <a:pt x="103" y="61"/>
                  </a:cubicBezTo>
                  <a:cubicBezTo>
                    <a:pt x="87" y="44"/>
                    <a:pt x="87" y="44"/>
                    <a:pt x="87" y="44"/>
                  </a:cubicBezTo>
                  <a:cubicBezTo>
                    <a:pt x="74" y="30"/>
                    <a:pt x="74" y="30"/>
                    <a:pt x="74" y="30"/>
                  </a:cubicBezTo>
                  <a:cubicBezTo>
                    <a:pt x="3" y="96"/>
                    <a:pt x="3" y="96"/>
                    <a:pt x="3" y="96"/>
                  </a:cubicBezTo>
                  <a:cubicBezTo>
                    <a:pt x="0" y="93"/>
                    <a:pt x="0" y="93"/>
                    <a:pt x="0" y="93"/>
                  </a:cubicBezTo>
                  <a:cubicBezTo>
                    <a:pt x="74" y="24"/>
                    <a:pt x="74" y="24"/>
                    <a:pt x="74" y="24"/>
                  </a:cubicBezTo>
                  <a:cubicBezTo>
                    <a:pt x="87" y="37"/>
                    <a:pt x="87" y="37"/>
                    <a:pt x="87" y="37"/>
                  </a:cubicBezTo>
                  <a:cubicBezTo>
                    <a:pt x="103" y="55"/>
                    <a:pt x="103" y="55"/>
                    <a:pt x="103" y="55"/>
                  </a:cubicBezTo>
                  <a:cubicBezTo>
                    <a:pt x="150" y="11"/>
                    <a:pt x="150" y="11"/>
                    <a:pt x="150" y="11"/>
                  </a:cubicBezTo>
                  <a:cubicBezTo>
                    <a:pt x="149" y="10"/>
                    <a:pt x="148" y="9"/>
                    <a:pt x="148" y="9"/>
                  </a:cubicBezTo>
                  <a:cubicBezTo>
                    <a:pt x="147" y="8"/>
                    <a:pt x="147" y="8"/>
                    <a:pt x="147" y="8"/>
                  </a:cubicBezTo>
                  <a:cubicBezTo>
                    <a:pt x="145" y="6"/>
                    <a:pt x="146" y="4"/>
                    <a:pt x="149" y="3"/>
                  </a:cubicBezTo>
                  <a:cubicBezTo>
                    <a:pt x="150" y="3"/>
                    <a:pt x="150" y="3"/>
                    <a:pt x="150" y="3"/>
                  </a:cubicBezTo>
                  <a:cubicBezTo>
                    <a:pt x="152" y="2"/>
                    <a:pt x="157" y="1"/>
                    <a:pt x="160" y="1"/>
                  </a:cubicBezTo>
                  <a:cubicBezTo>
                    <a:pt x="161" y="0"/>
                    <a:pt x="161" y="0"/>
                    <a:pt x="161" y="0"/>
                  </a:cubicBezTo>
                  <a:close/>
                  <a:moveTo>
                    <a:pt x="7" y="104"/>
                  </a:moveTo>
                  <a:cubicBezTo>
                    <a:pt x="24" y="104"/>
                    <a:pt x="24" y="104"/>
                    <a:pt x="24" y="104"/>
                  </a:cubicBezTo>
                  <a:cubicBezTo>
                    <a:pt x="24" y="81"/>
                    <a:pt x="24" y="81"/>
                    <a:pt x="24" y="81"/>
                  </a:cubicBezTo>
                  <a:cubicBezTo>
                    <a:pt x="7" y="97"/>
                    <a:pt x="7" y="97"/>
                    <a:pt x="7" y="97"/>
                  </a:cubicBezTo>
                  <a:cubicBezTo>
                    <a:pt x="7" y="104"/>
                    <a:pt x="7" y="104"/>
                    <a:pt x="7" y="104"/>
                  </a:cubicBezTo>
                  <a:close/>
                  <a:moveTo>
                    <a:pt x="32" y="104"/>
                  </a:moveTo>
                  <a:cubicBezTo>
                    <a:pt x="49" y="104"/>
                    <a:pt x="49" y="104"/>
                    <a:pt x="49" y="104"/>
                  </a:cubicBezTo>
                  <a:cubicBezTo>
                    <a:pt x="49" y="58"/>
                    <a:pt x="49" y="58"/>
                    <a:pt x="49" y="58"/>
                  </a:cubicBezTo>
                  <a:cubicBezTo>
                    <a:pt x="32" y="74"/>
                    <a:pt x="32" y="74"/>
                    <a:pt x="32" y="74"/>
                  </a:cubicBezTo>
                  <a:cubicBezTo>
                    <a:pt x="32" y="104"/>
                    <a:pt x="32" y="104"/>
                    <a:pt x="32" y="104"/>
                  </a:cubicBezTo>
                  <a:close/>
                  <a:moveTo>
                    <a:pt x="57" y="50"/>
                  </a:moveTo>
                  <a:cubicBezTo>
                    <a:pt x="57" y="104"/>
                    <a:pt x="57" y="104"/>
                    <a:pt x="57" y="104"/>
                  </a:cubicBezTo>
                  <a:cubicBezTo>
                    <a:pt x="74" y="104"/>
                    <a:pt x="74" y="104"/>
                    <a:pt x="74" y="104"/>
                  </a:cubicBezTo>
                  <a:cubicBezTo>
                    <a:pt x="74" y="34"/>
                    <a:pt x="74" y="34"/>
                    <a:pt x="74" y="34"/>
                  </a:cubicBezTo>
                  <a:cubicBezTo>
                    <a:pt x="74" y="34"/>
                    <a:pt x="74" y="34"/>
                    <a:pt x="74" y="34"/>
                  </a:cubicBezTo>
                  <a:cubicBezTo>
                    <a:pt x="57" y="50"/>
                    <a:pt x="57" y="50"/>
                    <a:pt x="57" y="50"/>
                  </a:cubicBezTo>
                  <a:close/>
                  <a:moveTo>
                    <a:pt x="82" y="43"/>
                  </a:moveTo>
                  <a:cubicBezTo>
                    <a:pt x="82" y="104"/>
                    <a:pt x="82" y="104"/>
                    <a:pt x="82" y="104"/>
                  </a:cubicBezTo>
                  <a:cubicBezTo>
                    <a:pt x="87" y="104"/>
                    <a:pt x="87" y="104"/>
                    <a:pt x="87" y="104"/>
                  </a:cubicBezTo>
                  <a:cubicBezTo>
                    <a:pt x="99" y="104"/>
                    <a:pt x="99" y="104"/>
                    <a:pt x="99" y="104"/>
                  </a:cubicBezTo>
                  <a:cubicBezTo>
                    <a:pt x="99" y="61"/>
                    <a:pt x="99" y="61"/>
                    <a:pt x="99" y="61"/>
                  </a:cubicBezTo>
                  <a:cubicBezTo>
                    <a:pt x="87" y="48"/>
                    <a:pt x="87" y="48"/>
                    <a:pt x="87" y="48"/>
                  </a:cubicBezTo>
                  <a:lnTo>
                    <a:pt x="82" y="43"/>
                  </a:lnTo>
                  <a:close/>
                </a:path>
              </a:pathLst>
            </a:custGeom>
            <a:solidFill>
              <a:schemeClr val="bg1">
                <a:lumMod val="95000"/>
              </a:schemeClr>
            </a:solidFill>
            <a:ln>
              <a:noFill/>
            </a:ln>
            <a:extLst/>
          </p:spPr>
          <p:txBody>
            <a:bodyPr vert="horz" wrap="square" lIns="79162" tIns="39581" rIns="79162" bIns="39581" numCol="1" anchor="t" anchorCtr="0" compatLnSpc="1">
              <a:prstTxWarp prst="textNoShape">
                <a:avLst/>
              </a:prstTxWarp>
            </a:bodyPr>
            <a:lstStyle/>
            <a:p>
              <a:endParaRPr lang="zh-CN" altLang="en-US" sz="1558"/>
            </a:p>
          </p:txBody>
        </p:sp>
      </p:grpSp>
      <p:grpSp>
        <p:nvGrpSpPr>
          <p:cNvPr id="91" name="组合 90"/>
          <p:cNvGrpSpPr/>
          <p:nvPr/>
        </p:nvGrpSpPr>
        <p:grpSpPr>
          <a:xfrm>
            <a:off x="9055796" y="283971"/>
            <a:ext cx="508110" cy="508106"/>
            <a:chOff x="4299766" y="5946187"/>
            <a:chExt cx="305647" cy="305644"/>
          </a:xfrm>
        </p:grpSpPr>
        <p:grpSp>
          <p:nvGrpSpPr>
            <p:cNvPr id="92" name="组合 91"/>
            <p:cNvGrpSpPr/>
            <p:nvPr/>
          </p:nvGrpSpPr>
          <p:grpSpPr>
            <a:xfrm>
              <a:off x="4299766" y="5946187"/>
              <a:ext cx="305647" cy="305644"/>
              <a:chOff x="1517330" y="1125257"/>
              <a:chExt cx="2204282" cy="2204282"/>
            </a:xfrm>
          </p:grpSpPr>
          <p:sp>
            <p:nvSpPr>
              <p:cNvPr id="94" name="椭圆 93"/>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95" name="椭圆 94"/>
              <p:cNvSpPr/>
              <p:nvPr/>
            </p:nvSpPr>
            <p:spPr>
              <a:xfrm>
                <a:off x="1719372" y="1327298"/>
                <a:ext cx="1800200" cy="18002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grpSp>
        <p:sp>
          <p:nvSpPr>
            <p:cNvPr id="93" name="Freeform 45"/>
            <p:cNvSpPr>
              <a:spLocks noEditPoints="1"/>
            </p:cNvSpPr>
            <p:nvPr/>
          </p:nvSpPr>
          <p:spPr bwMode="auto">
            <a:xfrm>
              <a:off x="4381353" y="6022165"/>
              <a:ext cx="142472" cy="146367"/>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chemeClr val="bg1">
                <a:lumMod val="95000"/>
              </a:schemeClr>
            </a:solidFill>
            <a:ln>
              <a:noFill/>
            </a:ln>
            <a:extLst/>
          </p:spPr>
          <p:txBody>
            <a:bodyPr vert="horz" wrap="square" lIns="70137" tIns="35068" rIns="70137" bIns="35068" numCol="1" anchor="t" anchorCtr="0" compatLnSpc="1">
              <a:prstTxWarp prst="textNoShape">
                <a:avLst/>
              </a:prstTxWarp>
            </a:bodyPr>
            <a:lstStyle/>
            <a:p>
              <a:endParaRPr lang="zh-CN" altLang="en-US" sz="1558"/>
            </a:p>
          </p:txBody>
        </p:sp>
      </p:grpSp>
      <p:grpSp>
        <p:nvGrpSpPr>
          <p:cNvPr id="96" name="组合 95"/>
          <p:cNvGrpSpPr/>
          <p:nvPr/>
        </p:nvGrpSpPr>
        <p:grpSpPr>
          <a:xfrm>
            <a:off x="9894406" y="283971"/>
            <a:ext cx="508110" cy="508106"/>
            <a:chOff x="4740390" y="5946187"/>
            <a:chExt cx="305647" cy="305644"/>
          </a:xfrm>
        </p:grpSpPr>
        <p:grpSp>
          <p:nvGrpSpPr>
            <p:cNvPr id="97" name="组合 96"/>
            <p:cNvGrpSpPr/>
            <p:nvPr/>
          </p:nvGrpSpPr>
          <p:grpSpPr>
            <a:xfrm>
              <a:off x="4740390" y="5946187"/>
              <a:ext cx="305647" cy="305644"/>
              <a:chOff x="1517330" y="1125257"/>
              <a:chExt cx="2204282" cy="2204282"/>
            </a:xfrm>
          </p:grpSpPr>
          <p:sp>
            <p:nvSpPr>
              <p:cNvPr id="99" name="椭圆 98"/>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100" name="椭圆 99"/>
              <p:cNvSpPr/>
              <p:nvPr/>
            </p:nvSpPr>
            <p:spPr>
              <a:xfrm>
                <a:off x="1719372" y="1327298"/>
                <a:ext cx="1800200" cy="18002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grpSp>
        <p:sp>
          <p:nvSpPr>
            <p:cNvPr id="98" name="Freeform 39"/>
            <p:cNvSpPr>
              <a:spLocks noEditPoints="1"/>
            </p:cNvSpPr>
            <p:nvPr/>
          </p:nvSpPr>
          <p:spPr bwMode="auto">
            <a:xfrm>
              <a:off x="4814511" y="6022165"/>
              <a:ext cx="157403" cy="145529"/>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chemeClr val="bg1">
                <a:lumMod val="95000"/>
              </a:schemeClr>
            </a:solidFill>
            <a:ln>
              <a:noFill/>
            </a:ln>
            <a:extLst/>
          </p:spPr>
          <p:txBody>
            <a:bodyPr vert="horz" wrap="square" lIns="70137" tIns="35068" rIns="70137" bIns="35068" numCol="1" anchor="t" anchorCtr="0" compatLnSpc="1">
              <a:prstTxWarp prst="textNoShape">
                <a:avLst/>
              </a:prstTxWarp>
            </a:bodyPr>
            <a:lstStyle/>
            <a:p>
              <a:endParaRPr lang="zh-CN" altLang="en-US" sz="1558"/>
            </a:p>
          </p:txBody>
        </p:sp>
      </p:grpSp>
      <p:pic>
        <p:nvPicPr>
          <p:cNvPr id="107" name="AudioJoiner150910135131.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25532" y="-588283"/>
            <a:ext cx="527750" cy="527750"/>
          </a:xfrm>
          <a:prstGeom prst="rect">
            <a:avLst/>
          </a:prstGeom>
        </p:spPr>
      </p:pic>
      <p:grpSp>
        <p:nvGrpSpPr>
          <p:cNvPr id="2" name="组合 1"/>
          <p:cNvGrpSpPr/>
          <p:nvPr/>
        </p:nvGrpSpPr>
        <p:grpSpPr>
          <a:xfrm>
            <a:off x="371572" y="226875"/>
            <a:ext cx="4487063" cy="4618246"/>
            <a:chOff x="1479136" y="1653961"/>
            <a:chExt cx="2585737" cy="2661333"/>
          </a:xfrm>
        </p:grpSpPr>
        <p:grpSp>
          <p:nvGrpSpPr>
            <p:cNvPr id="2087" name="组合 2086"/>
            <p:cNvGrpSpPr/>
            <p:nvPr/>
          </p:nvGrpSpPr>
          <p:grpSpPr>
            <a:xfrm>
              <a:off x="1479136" y="1653961"/>
              <a:ext cx="2585737" cy="2661333"/>
              <a:chOff x="1827622" y="1343919"/>
              <a:chExt cx="2304000" cy="2304000"/>
            </a:xfrm>
          </p:grpSpPr>
          <p:sp>
            <p:nvSpPr>
              <p:cNvPr id="25" name="椭圆 24"/>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22" name="椭圆 21"/>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sp>
          <p:nvSpPr>
            <p:cNvPr id="23" name="椭圆 22"/>
            <p:cNvSpPr/>
            <p:nvPr/>
          </p:nvSpPr>
          <p:spPr>
            <a:xfrm>
              <a:off x="1640402" y="1902977"/>
              <a:ext cx="2311975" cy="216806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44885" rIns="0" bIns="44885" rtlCol="0" anchor="ctr"/>
            <a:lstStyle/>
            <a:p>
              <a:pPr algn="ctr"/>
              <a:r>
                <a:rPr lang="zh-CN" altLang="en-US" sz="5400" b="1" dirty="0" smtClean="0">
                  <a:solidFill>
                    <a:schemeClr val="bg1"/>
                  </a:solidFill>
                  <a:latin typeface="DIN Mittelschrift Std" pitchFamily="50" charset="0"/>
                  <a:ea typeface="微软雅黑" pitchFamily="34" charset="-122"/>
                </a:rPr>
                <a:t>工作总结</a:t>
              </a:r>
              <a:r>
                <a:rPr lang="en-US" altLang="zh-CN" sz="5400" b="1" dirty="0" smtClean="0">
                  <a:solidFill>
                    <a:schemeClr val="bg1"/>
                  </a:solidFill>
                  <a:latin typeface="DIN Mittelschrift Std" pitchFamily="50" charset="0"/>
                  <a:ea typeface="微软雅黑" pitchFamily="34" charset="-122"/>
                </a:rPr>
                <a:t>PPT</a:t>
              </a:r>
              <a:endParaRPr lang="zh-CN" altLang="en-US" sz="5400" b="1" dirty="0">
                <a:solidFill>
                  <a:schemeClr val="bg1"/>
                </a:solidFill>
                <a:latin typeface="DIN Mittelschrift Std" pitchFamily="50" charset="0"/>
                <a:ea typeface="微软雅黑" pitchFamily="34" charset="-122"/>
              </a:endParaRPr>
            </a:p>
          </p:txBody>
        </p:sp>
      </p:grpSp>
    </p:spTree>
    <p:extLst>
      <p:ext uri="{BB962C8B-B14F-4D97-AF65-F5344CB8AC3E}">
        <p14:creationId xmlns:p14="http://schemas.microsoft.com/office/powerpoint/2010/main" val="2814096528"/>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1)">
                                      <p:cBhvr>
                                        <p:cTn id="6" dur="1" fill="hold"/>
                                        <p:tgtEl>
                                          <p:spTgt spid="107"/>
                                        </p:tgtEl>
                                      </p:cBhvr>
                                    </p:cmd>
                                  </p:childTnLst>
                                </p:cTn>
                              </p:par>
                              <p:par>
                                <p:cTn id="7" presetID="53" presetClass="entr" presetSubtype="16" fill="hold" nodeType="withEffect">
                                  <p:stCondLst>
                                    <p:cond delay="300"/>
                                  </p:stCondLst>
                                  <p:childTnLst>
                                    <p:set>
                                      <p:cBhvr>
                                        <p:cTn id="8" dur="1" fill="hold">
                                          <p:stCondLst>
                                            <p:cond delay="0"/>
                                          </p:stCondLst>
                                        </p:cTn>
                                        <p:tgtEl>
                                          <p:spTgt spid="2"/>
                                        </p:tgtEl>
                                        <p:attrNameLst>
                                          <p:attrName>style.visibility</p:attrName>
                                        </p:attrNameLst>
                                      </p:cBhvr>
                                      <p:to>
                                        <p:strVal val="visible"/>
                                      </p:to>
                                    </p:set>
                                    <p:anim calcmode="lin" valueType="num">
                                      <p:cBhvr>
                                        <p:cTn id="9" dur="300" fill="hold"/>
                                        <p:tgtEl>
                                          <p:spTgt spid="2"/>
                                        </p:tgtEl>
                                        <p:attrNameLst>
                                          <p:attrName>ppt_w</p:attrName>
                                        </p:attrNameLst>
                                      </p:cBhvr>
                                      <p:tavLst>
                                        <p:tav tm="0">
                                          <p:val>
                                            <p:fltVal val="0"/>
                                          </p:val>
                                        </p:tav>
                                        <p:tav tm="100000">
                                          <p:val>
                                            <p:strVal val="#ppt_w"/>
                                          </p:val>
                                        </p:tav>
                                      </p:tavLst>
                                    </p:anim>
                                    <p:anim calcmode="lin" valueType="num">
                                      <p:cBhvr>
                                        <p:cTn id="10" dur="300" fill="hold"/>
                                        <p:tgtEl>
                                          <p:spTgt spid="2"/>
                                        </p:tgtEl>
                                        <p:attrNameLst>
                                          <p:attrName>ppt_h</p:attrName>
                                        </p:attrNameLst>
                                      </p:cBhvr>
                                      <p:tavLst>
                                        <p:tav tm="0">
                                          <p:val>
                                            <p:fltVal val="0"/>
                                          </p:val>
                                        </p:tav>
                                        <p:tav tm="100000">
                                          <p:val>
                                            <p:strVal val="#ppt_h"/>
                                          </p:val>
                                        </p:tav>
                                      </p:tavLst>
                                    </p:anim>
                                    <p:animEffect transition="in" filter="fade">
                                      <p:cBhvr>
                                        <p:cTn id="11" dur="300"/>
                                        <p:tgtEl>
                                          <p:spTgt spid="2"/>
                                        </p:tgtEl>
                                      </p:cBhvr>
                                    </p:animEffect>
                                  </p:childTnLst>
                                </p:cTn>
                              </p:par>
                              <p:par>
                                <p:cTn id="12" presetID="6" presetClass="emph" presetSubtype="0" autoRev="1" fill="hold" nodeType="withEffect">
                                  <p:stCondLst>
                                    <p:cond delay="300"/>
                                  </p:stCondLst>
                                  <p:childTnLst>
                                    <p:animScale>
                                      <p:cBhvr>
                                        <p:cTn id="13" dur="200" fill="hold"/>
                                        <p:tgtEl>
                                          <p:spTgt spid="2"/>
                                        </p:tgtEl>
                                      </p:cBhvr>
                                      <p:by x="150000" y="150000"/>
                                    </p:animScale>
                                  </p:childTnLst>
                                </p:cTn>
                              </p:par>
                            </p:childTnLst>
                          </p:cTn>
                        </p:par>
                        <p:par>
                          <p:cTn id="14" fill="hold">
                            <p:stCondLst>
                              <p:cond delay="700"/>
                            </p:stCondLst>
                            <p:childTnLst>
                              <p:par>
                                <p:cTn id="15" presetID="23" presetClass="entr" presetSubtype="16" fill="hold" grpId="0" nodeType="afterEffect">
                                  <p:stCondLst>
                                    <p:cond delay="0"/>
                                  </p:stCondLst>
                                  <p:childTnLst>
                                    <p:set>
                                      <p:cBhvr>
                                        <p:cTn id="16" dur="1" fill="hold">
                                          <p:stCondLst>
                                            <p:cond delay="0"/>
                                          </p:stCondLst>
                                        </p:cTn>
                                        <p:tgtEl>
                                          <p:spTgt spid="108"/>
                                        </p:tgtEl>
                                        <p:attrNameLst>
                                          <p:attrName>style.visibility</p:attrName>
                                        </p:attrNameLst>
                                      </p:cBhvr>
                                      <p:to>
                                        <p:strVal val="visible"/>
                                      </p:to>
                                    </p:set>
                                    <p:anim calcmode="lin" valueType="num">
                                      <p:cBhvr>
                                        <p:cTn id="17" dur="500" fill="hold"/>
                                        <p:tgtEl>
                                          <p:spTgt spid="108"/>
                                        </p:tgtEl>
                                        <p:attrNameLst>
                                          <p:attrName>ppt_w</p:attrName>
                                        </p:attrNameLst>
                                      </p:cBhvr>
                                      <p:tavLst>
                                        <p:tav tm="0">
                                          <p:val>
                                            <p:fltVal val="0"/>
                                          </p:val>
                                        </p:tav>
                                        <p:tav tm="100000">
                                          <p:val>
                                            <p:strVal val="#ppt_w"/>
                                          </p:val>
                                        </p:tav>
                                      </p:tavLst>
                                    </p:anim>
                                    <p:anim calcmode="lin" valueType="num">
                                      <p:cBhvr>
                                        <p:cTn id="18" dur="500" fill="hold"/>
                                        <p:tgtEl>
                                          <p:spTgt spid="108"/>
                                        </p:tgtEl>
                                        <p:attrNameLst>
                                          <p:attrName>ppt_h</p:attrName>
                                        </p:attrNameLst>
                                      </p:cBhvr>
                                      <p:tavLst>
                                        <p:tav tm="0">
                                          <p:val>
                                            <p:fltVal val="0"/>
                                          </p:val>
                                        </p:tav>
                                        <p:tav tm="100000">
                                          <p:val>
                                            <p:strVal val="#ppt_h"/>
                                          </p:val>
                                        </p:tav>
                                      </p:tavLst>
                                    </p:anim>
                                  </p:childTnLst>
                                </p:cTn>
                              </p:par>
                              <p:par>
                                <p:cTn id="19" presetID="23" presetClass="entr" presetSubtype="16" fill="hold" grpId="0" nodeType="withEffect">
                                  <p:stCondLst>
                                    <p:cond delay="100"/>
                                  </p:stCondLst>
                                  <p:childTnLst>
                                    <p:set>
                                      <p:cBhvr>
                                        <p:cTn id="20" dur="1" fill="hold">
                                          <p:stCondLst>
                                            <p:cond delay="0"/>
                                          </p:stCondLst>
                                        </p:cTn>
                                        <p:tgtEl>
                                          <p:spTgt spid="2088"/>
                                        </p:tgtEl>
                                        <p:attrNameLst>
                                          <p:attrName>style.visibility</p:attrName>
                                        </p:attrNameLst>
                                      </p:cBhvr>
                                      <p:to>
                                        <p:strVal val="visible"/>
                                      </p:to>
                                    </p:set>
                                    <p:anim calcmode="lin" valueType="num">
                                      <p:cBhvr>
                                        <p:cTn id="21" dur="500" fill="hold"/>
                                        <p:tgtEl>
                                          <p:spTgt spid="2088"/>
                                        </p:tgtEl>
                                        <p:attrNameLst>
                                          <p:attrName>ppt_w</p:attrName>
                                        </p:attrNameLst>
                                      </p:cBhvr>
                                      <p:tavLst>
                                        <p:tav tm="0">
                                          <p:val>
                                            <p:fltVal val="0"/>
                                          </p:val>
                                        </p:tav>
                                        <p:tav tm="100000">
                                          <p:val>
                                            <p:strVal val="#ppt_w"/>
                                          </p:val>
                                        </p:tav>
                                      </p:tavLst>
                                    </p:anim>
                                    <p:anim calcmode="lin" valueType="num">
                                      <p:cBhvr>
                                        <p:cTn id="22" dur="500" fill="hold"/>
                                        <p:tgtEl>
                                          <p:spTgt spid="2088"/>
                                        </p:tgtEl>
                                        <p:attrNameLst>
                                          <p:attrName>ppt_h</p:attrName>
                                        </p:attrNameLst>
                                      </p:cBhvr>
                                      <p:tavLst>
                                        <p:tav tm="0">
                                          <p:val>
                                            <p:fltVal val="0"/>
                                          </p:val>
                                        </p:tav>
                                        <p:tav tm="100000">
                                          <p:val>
                                            <p:strVal val="#ppt_h"/>
                                          </p:val>
                                        </p:tav>
                                      </p:tavLst>
                                    </p:anim>
                                  </p:childTnLst>
                                </p:cTn>
                              </p:par>
                              <p:par>
                                <p:cTn id="23" presetID="23" presetClass="entr" presetSubtype="16" fill="hold" grpId="0" nodeType="withEffect">
                                  <p:stCondLst>
                                    <p:cond delay="200"/>
                                  </p:stCondLst>
                                  <p:childTnLst>
                                    <p:set>
                                      <p:cBhvr>
                                        <p:cTn id="24" dur="1" fill="hold">
                                          <p:stCondLst>
                                            <p:cond delay="0"/>
                                          </p:stCondLst>
                                        </p:cTn>
                                        <p:tgtEl>
                                          <p:spTgt spid="109"/>
                                        </p:tgtEl>
                                        <p:attrNameLst>
                                          <p:attrName>style.visibility</p:attrName>
                                        </p:attrNameLst>
                                      </p:cBhvr>
                                      <p:to>
                                        <p:strVal val="visible"/>
                                      </p:to>
                                    </p:set>
                                    <p:anim calcmode="lin" valueType="num">
                                      <p:cBhvr>
                                        <p:cTn id="25" dur="500" fill="hold"/>
                                        <p:tgtEl>
                                          <p:spTgt spid="109"/>
                                        </p:tgtEl>
                                        <p:attrNameLst>
                                          <p:attrName>ppt_w</p:attrName>
                                        </p:attrNameLst>
                                      </p:cBhvr>
                                      <p:tavLst>
                                        <p:tav tm="0">
                                          <p:val>
                                            <p:fltVal val="0"/>
                                          </p:val>
                                        </p:tav>
                                        <p:tav tm="100000">
                                          <p:val>
                                            <p:strVal val="#ppt_w"/>
                                          </p:val>
                                        </p:tav>
                                      </p:tavLst>
                                    </p:anim>
                                    <p:anim calcmode="lin" valueType="num">
                                      <p:cBhvr>
                                        <p:cTn id="26" dur="500" fill="hold"/>
                                        <p:tgtEl>
                                          <p:spTgt spid="109"/>
                                        </p:tgtEl>
                                        <p:attrNameLst>
                                          <p:attrName>ppt_h</p:attrName>
                                        </p:attrNameLst>
                                      </p:cBhvr>
                                      <p:tavLst>
                                        <p:tav tm="0">
                                          <p:val>
                                            <p:fltVal val="0"/>
                                          </p:val>
                                        </p:tav>
                                        <p:tav tm="100000">
                                          <p:val>
                                            <p:strVal val="#ppt_h"/>
                                          </p:val>
                                        </p:tav>
                                      </p:tavLst>
                                    </p:anim>
                                  </p:childTnLst>
                                </p:cTn>
                              </p:par>
                              <p:par>
                                <p:cTn id="27" presetID="23" presetClass="entr" presetSubtype="16" fill="hold" grpId="0" nodeType="withEffect">
                                  <p:stCondLst>
                                    <p:cond delay="300"/>
                                  </p:stCondLst>
                                  <p:childTnLst>
                                    <p:set>
                                      <p:cBhvr>
                                        <p:cTn id="28" dur="1" fill="hold">
                                          <p:stCondLst>
                                            <p:cond delay="0"/>
                                          </p:stCondLst>
                                        </p:cTn>
                                        <p:tgtEl>
                                          <p:spTgt spid="110"/>
                                        </p:tgtEl>
                                        <p:attrNameLst>
                                          <p:attrName>style.visibility</p:attrName>
                                        </p:attrNameLst>
                                      </p:cBhvr>
                                      <p:to>
                                        <p:strVal val="visible"/>
                                      </p:to>
                                    </p:set>
                                    <p:anim calcmode="lin" valueType="num">
                                      <p:cBhvr>
                                        <p:cTn id="29" dur="500" fill="hold"/>
                                        <p:tgtEl>
                                          <p:spTgt spid="110"/>
                                        </p:tgtEl>
                                        <p:attrNameLst>
                                          <p:attrName>ppt_w</p:attrName>
                                        </p:attrNameLst>
                                      </p:cBhvr>
                                      <p:tavLst>
                                        <p:tav tm="0">
                                          <p:val>
                                            <p:fltVal val="0"/>
                                          </p:val>
                                        </p:tav>
                                        <p:tav tm="100000">
                                          <p:val>
                                            <p:strVal val="#ppt_w"/>
                                          </p:val>
                                        </p:tav>
                                      </p:tavLst>
                                    </p:anim>
                                    <p:anim calcmode="lin" valueType="num">
                                      <p:cBhvr>
                                        <p:cTn id="30" dur="500" fill="hold"/>
                                        <p:tgtEl>
                                          <p:spTgt spid="110"/>
                                        </p:tgtEl>
                                        <p:attrNameLst>
                                          <p:attrName>ppt_h</p:attrName>
                                        </p:attrNameLst>
                                      </p:cBhvr>
                                      <p:tavLst>
                                        <p:tav tm="0">
                                          <p:val>
                                            <p:fltVal val="0"/>
                                          </p:val>
                                        </p:tav>
                                        <p:tav tm="100000">
                                          <p:val>
                                            <p:strVal val="#ppt_h"/>
                                          </p:val>
                                        </p:tav>
                                      </p:tavLst>
                                    </p:anim>
                                  </p:childTnLst>
                                </p:cTn>
                              </p:par>
                              <p:par>
                                <p:cTn id="31" presetID="23" presetClass="entr" presetSubtype="16" fill="hold" grpId="0" nodeType="withEffect">
                                  <p:stCondLst>
                                    <p:cond delay="400"/>
                                  </p:stCondLst>
                                  <p:childTnLst>
                                    <p:set>
                                      <p:cBhvr>
                                        <p:cTn id="32" dur="1" fill="hold">
                                          <p:stCondLst>
                                            <p:cond delay="0"/>
                                          </p:stCondLst>
                                        </p:cTn>
                                        <p:tgtEl>
                                          <p:spTgt spid="112"/>
                                        </p:tgtEl>
                                        <p:attrNameLst>
                                          <p:attrName>style.visibility</p:attrName>
                                        </p:attrNameLst>
                                      </p:cBhvr>
                                      <p:to>
                                        <p:strVal val="visible"/>
                                      </p:to>
                                    </p:set>
                                    <p:anim calcmode="lin" valueType="num">
                                      <p:cBhvr>
                                        <p:cTn id="33" dur="500" fill="hold"/>
                                        <p:tgtEl>
                                          <p:spTgt spid="112"/>
                                        </p:tgtEl>
                                        <p:attrNameLst>
                                          <p:attrName>ppt_w</p:attrName>
                                        </p:attrNameLst>
                                      </p:cBhvr>
                                      <p:tavLst>
                                        <p:tav tm="0">
                                          <p:val>
                                            <p:fltVal val="0"/>
                                          </p:val>
                                        </p:tav>
                                        <p:tav tm="100000">
                                          <p:val>
                                            <p:strVal val="#ppt_w"/>
                                          </p:val>
                                        </p:tav>
                                      </p:tavLst>
                                    </p:anim>
                                    <p:anim calcmode="lin" valueType="num">
                                      <p:cBhvr>
                                        <p:cTn id="34" dur="500" fill="hold"/>
                                        <p:tgtEl>
                                          <p:spTgt spid="112"/>
                                        </p:tgtEl>
                                        <p:attrNameLst>
                                          <p:attrName>ppt_h</p:attrName>
                                        </p:attrNameLst>
                                      </p:cBhvr>
                                      <p:tavLst>
                                        <p:tav tm="0">
                                          <p:val>
                                            <p:fltVal val="0"/>
                                          </p:val>
                                        </p:tav>
                                        <p:tav tm="100000">
                                          <p:val>
                                            <p:strVal val="#ppt_h"/>
                                          </p:val>
                                        </p:tav>
                                      </p:tavLst>
                                    </p:anim>
                                  </p:childTnLst>
                                </p:cTn>
                              </p:par>
                              <p:par>
                                <p:cTn id="35" presetID="23" presetClass="entr" presetSubtype="16" fill="hold" grpId="0" nodeType="withEffect">
                                  <p:stCondLst>
                                    <p:cond delay="500"/>
                                  </p:stCondLst>
                                  <p:childTnLst>
                                    <p:set>
                                      <p:cBhvr>
                                        <p:cTn id="36" dur="1" fill="hold">
                                          <p:stCondLst>
                                            <p:cond delay="0"/>
                                          </p:stCondLst>
                                        </p:cTn>
                                        <p:tgtEl>
                                          <p:spTgt spid="111"/>
                                        </p:tgtEl>
                                        <p:attrNameLst>
                                          <p:attrName>style.visibility</p:attrName>
                                        </p:attrNameLst>
                                      </p:cBhvr>
                                      <p:to>
                                        <p:strVal val="visible"/>
                                      </p:to>
                                    </p:set>
                                    <p:anim calcmode="lin" valueType="num">
                                      <p:cBhvr>
                                        <p:cTn id="37" dur="500" fill="hold"/>
                                        <p:tgtEl>
                                          <p:spTgt spid="111"/>
                                        </p:tgtEl>
                                        <p:attrNameLst>
                                          <p:attrName>ppt_w</p:attrName>
                                        </p:attrNameLst>
                                      </p:cBhvr>
                                      <p:tavLst>
                                        <p:tav tm="0">
                                          <p:val>
                                            <p:fltVal val="0"/>
                                          </p:val>
                                        </p:tav>
                                        <p:tav tm="100000">
                                          <p:val>
                                            <p:strVal val="#ppt_w"/>
                                          </p:val>
                                        </p:tav>
                                      </p:tavLst>
                                    </p:anim>
                                    <p:anim calcmode="lin" valueType="num">
                                      <p:cBhvr>
                                        <p:cTn id="38" dur="500" fill="hold"/>
                                        <p:tgtEl>
                                          <p:spTgt spid="111"/>
                                        </p:tgtEl>
                                        <p:attrNameLst>
                                          <p:attrName>ppt_h</p:attrName>
                                        </p:attrNameLst>
                                      </p:cBhvr>
                                      <p:tavLst>
                                        <p:tav tm="0">
                                          <p:val>
                                            <p:fltVal val="0"/>
                                          </p:val>
                                        </p:tav>
                                        <p:tav tm="100000">
                                          <p:val>
                                            <p:strVal val="#ppt_h"/>
                                          </p:val>
                                        </p:tav>
                                      </p:tavLst>
                                    </p:anim>
                                  </p:childTnLst>
                                </p:cTn>
                              </p:par>
                              <p:par>
                                <p:cTn id="39" presetID="23" presetClass="entr" presetSubtype="16" fill="hold" grpId="0" nodeType="withEffect">
                                  <p:stCondLst>
                                    <p:cond delay="600"/>
                                  </p:stCondLst>
                                  <p:childTnLst>
                                    <p:set>
                                      <p:cBhvr>
                                        <p:cTn id="40" dur="1" fill="hold">
                                          <p:stCondLst>
                                            <p:cond delay="0"/>
                                          </p:stCondLst>
                                        </p:cTn>
                                        <p:tgtEl>
                                          <p:spTgt spid="113"/>
                                        </p:tgtEl>
                                        <p:attrNameLst>
                                          <p:attrName>style.visibility</p:attrName>
                                        </p:attrNameLst>
                                      </p:cBhvr>
                                      <p:to>
                                        <p:strVal val="visible"/>
                                      </p:to>
                                    </p:set>
                                    <p:anim calcmode="lin" valueType="num">
                                      <p:cBhvr>
                                        <p:cTn id="41" dur="500" fill="hold"/>
                                        <p:tgtEl>
                                          <p:spTgt spid="113"/>
                                        </p:tgtEl>
                                        <p:attrNameLst>
                                          <p:attrName>ppt_w</p:attrName>
                                        </p:attrNameLst>
                                      </p:cBhvr>
                                      <p:tavLst>
                                        <p:tav tm="0">
                                          <p:val>
                                            <p:fltVal val="0"/>
                                          </p:val>
                                        </p:tav>
                                        <p:tav tm="100000">
                                          <p:val>
                                            <p:strVal val="#ppt_w"/>
                                          </p:val>
                                        </p:tav>
                                      </p:tavLst>
                                    </p:anim>
                                    <p:anim calcmode="lin" valueType="num">
                                      <p:cBhvr>
                                        <p:cTn id="42" dur="500" fill="hold"/>
                                        <p:tgtEl>
                                          <p:spTgt spid="113"/>
                                        </p:tgtEl>
                                        <p:attrNameLst>
                                          <p:attrName>ppt_h</p:attrName>
                                        </p:attrNameLst>
                                      </p:cBhvr>
                                      <p:tavLst>
                                        <p:tav tm="0">
                                          <p:val>
                                            <p:fltVal val="0"/>
                                          </p:val>
                                        </p:tav>
                                        <p:tav tm="100000">
                                          <p:val>
                                            <p:strVal val="#ppt_h"/>
                                          </p:val>
                                        </p:tav>
                                      </p:tavLst>
                                    </p:anim>
                                  </p:childTnLst>
                                </p:cTn>
                              </p:par>
                            </p:childTnLst>
                          </p:cTn>
                        </p:par>
                        <p:par>
                          <p:cTn id="43" fill="hold">
                            <p:stCondLst>
                              <p:cond delay="1800"/>
                            </p:stCondLst>
                            <p:childTnLst>
                              <p:par>
                                <p:cTn id="44" presetID="22" presetClass="entr" presetSubtype="1" fill="hold" grpId="0" nodeType="afterEffect">
                                  <p:stCondLst>
                                    <p:cond delay="0"/>
                                  </p:stCondLst>
                                  <p:childTnLst>
                                    <p:set>
                                      <p:cBhvr>
                                        <p:cTn id="45" dur="1" fill="hold">
                                          <p:stCondLst>
                                            <p:cond delay="0"/>
                                          </p:stCondLst>
                                        </p:cTn>
                                        <p:tgtEl>
                                          <p:spTgt spid="2053"/>
                                        </p:tgtEl>
                                        <p:attrNameLst>
                                          <p:attrName>style.visibility</p:attrName>
                                        </p:attrNameLst>
                                      </p:cBhvr>
                                      <p:to>
                                        <p:strVal val="visible"/>
                                      </p:to>
                                    </p:set>
                                    <p:animEffect transition="in" filter="wipe(up)">
                                      <p:cBhvr>
                                        <p:cTn id="46" dur="1000"/>
                                        <p:tgtEl>
                                          <p:spTgt spid="2053"/>
                                        </p:tgtEl>
                                      </p:cBhvr>
                                    </p:animEffect>
                                  </p:childTnLst>
                                </p:cTn>
                              </p:par>
                              <p:par>
                                <p:cTn id="47" presetID="22" presetClass="entr" presetSubtype="1"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wipe(up)">
                                      <p:cBhvr>
                                        <p:cTn id="49" dur="1000"/>
                                        <p:tgtEl>
                                          <p:spTgt spid="29"/>
                                        </p:tgtEl>
                                      </p:cBhvr>
                                    </p:animEffect>
                                  </p:childTnLst>
                                </p:cTn>
                              </p:par>
                              <p:par>
                                <p:cTn id="50" presetID="22" presetClass="entr" presetSubtype="1"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wipe(up)">
                                      <p:cBhvr>
                                        <p:cTn id="52" dur="1000"/>
                                        <p:tgtEl>
                                          <p:spTgt spid="15"/>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025"/>
                                        </p:tgtEl>
                                        <p:attrNameLst>
                                          <p:attrName>style.visibility</p:attrName>
                                        </p:attrNameLst>
                                      </p:cBhvr>
                                      <p:to>
                                        <p:strVal val="visible"/>
                                      </p:to>
                                    </p:set>
                                    <p:animEffect transition="in" filter="wipe(left)">
                                      <p:cBhvr>
                                        <p:cTn id="55" dur="1000"/>
                                        <p:tgtEl>
                                          <p:spTgt spid="1025"/>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2063"/>
                                        </p:tgtEl>
                                        <p:attrNameLst>
                                          <p:attrName>style.visibility</p:attrName>
                                        </p:attrNameLst>
                                      </p:cBhvr>
                                      <p:to>
                                        <p:strVal val="visible"/>
                                      </p:to>
                                    </p:set>
                                    <p:animEffect transition="in" filter="wipe(left)">
                                      <p:cBhvr>
                                        <p:cTn id="58" dur="1000"/>
                                        <p:tgtEl>
                                          <p:spTgt spid="2063"/>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2080"/>
                                        </p:tgtEl>
                                        <p:attrNameLst>
                                          <p:attrName>style.visibility</p:attrName>
                                        </p:attrNameLst>
                                      </p:cBhvr>
                                      <p:to>
                                        <p:strVal val="visible"/>
                                      </p:to>
                                    </p:set>
                                    <p:animEffect transition="in" filter="wipe(left)">
                                      <p:cBhvr>
                                        <p:cTn id="61" dur="1000"/>
                                        <p:tgtEl>
                                          <p:spTgt spid="2080"/>
                                        </p:tgtEl>
                                      </p:cBhvr>
                                    </p:animEffect>
                                  </p:childTnLst>
                                </p:cTn>
                              </p:par>
                            </p:childTnLst>
                          </p:cTn>
                        </p:par>
                        <p:par>
                          <p:cTn id="62" fill="hold">
                            <p:stCondLst>
                              <p:cond delay="2800"/>
                            </p:stCondLst>
                            <p:childTnLst>
                              <p:par>
                                <p:cTn id="63" presetID="22" presetClass="entr" presetSubtype="2" fill="hold" grpId="0" nodeType="afterEffect">
                                  <p:stCondLst>
                                    <p:cond delay="0"/>
                                  </p:stCondLst>
                                  <p:childTnLst>
                                    <p:set>
                                      <p:cBhvr>
                                        <p:cTn id="64" dur="1" fill="hold">
                                          <p:stCondLst>
                                            <p:cond delay="0"/>
                                          </p:stCondLst>
                                        </p:cTn>
                                        <p:tgtEl>
                                          <p:spTgt spid="1033"/>
                                        </p:tgtEl>
                                        <p:attrNameLst>
                                          <p:attrName>style.visibility</p:attrName>
                                        </p:attrNameLst>
                                      </p:cBhvr>
                                      <p:to>
                                        <p:strVal val="visible"/>
                                      </p:to>
                                    </p:set>
                                    <p:animEffect transition="in" filter="wipe(right)">
                                      <p:cBhvr>
                                        <p:cTn id="65" dur="1000"/>
                                        <p:tgtEl>
                                          <p:spTgt spid="1033"/>
                                        </p:tgtEl>
                                      </p:cBhvr>
                                    </p:animEffect>
                                  </p:childTnLst>
                                </p:cTn>
                              </p:par>
                              <p:par>
                                <p:cTn id="66" presetID="22" presetClass="entr" presetSubtype="2" fill="hold" grpId="0" nodeType="withEffect">
                                  <p:stCondLst>
                                    <p:cond delay="0"/>
                                  </p:stCondLst>
                                  <p:childTnLst>
                                    <p:set>
                                      <p:cBhvr>
                                        <p:cTn id="67" dur="1" fill="hold">
                                          <p:stCondLst>
                                            <p:cond delay="0"/>
                                          </p:stCondLst>
                                        </p:cTn>
                                        <p:tgtEl>
                                          <p:spTgt spid="1024"/>
                                        </p:tgtEl>
                                        <p:attrNameLst>
                                          <p:attrName>style.visibility</p:attrName>
                                        </p:attrNameLst>
                                      </p:cBhvr>
                                      <p:to>
                                        <p:strVal val="visible"/>
                                      </p:to>
                                    </p:set>
                                    <p:animEffect transition="in" filter="wipe(right)">
                                      <p:cBhvr>
                                        <p:cTn id="68" dur="1000"/>
                                        <p:tgtEl>
                                          <p:spTgt spid="1024"/>
                                        </p:tgtEl>
                                      </p:cBhvr>
                                    </p:animEffect>
                                  </p:childTnLst>
                                </p:cTn>
                              </p:par>
                              <p:par>
                                <p:cTn id="69" presetID="22" presetClass="entr" presetSubtype="2" fill="hold" grpId="0" nodeType="withEffect">
                                  <p:stCondLst>
                                    <p:cond delay="0"/>
                                  </p:stCondLst>
                                  <p:childTnLst>
                                    <p:set>
                                      <p:cBhvr>
                                        <p:cTn id="70" dur="1" fill="hold">
                                          <p:stCondLst>
                                            <p:cond delay="0"/>
                                          </p:stCondLst>
                                        </p:cTn>
                                        <p:tgtEl>
                                          <p:spTgt spid="2057"/>
                                        </p:tgtEl>
                                        <p:attrNameLst>
                                          <p:attrName>style.visibility</p:attrName>
                                        </p:attrNameLst>
                                      </p:cBhvr>
                                      <p:to>
                                        <p:strVal val="visible"/>
                                      </p:to>
                                    </p:set>
                                    <p:animEffect transition="in" filter="wipe(right)">
                                      <p:cBhvr>
                                        <p:cTn id="71" dur="1000"/>
                                        <p:tgtEl>
                                          <p:spTgt spid="2057"/>
                                        </p:tgtEl>
                                      </p:cBhvr>
                                    </p:animEffect>
                                  </p:childTnLst>
                                </p:cTn>
                              </p:par>
                              <p:par>
                                <p:cTn id="72" presetID="22" presetClass="entr" presetSubtype="2" fill="hold" grpId="0" nodeType="withEffect">
                                  <p:stCondLst>
                                    <p:cond delay="0"/>
                                  </p:stCondLst>
                                  <p:childTnLst>
                                    <p:set>
                                      <p:cBhvr>
                                        <p:cTn id="73" dur="1" fill="hold">
                                          <p:stCondLst>
                                            <p:cond delay="0"/>
                                          </p:stCondLst>
                                        </p:cTn>
                                        <p:tgtEl>
                                          <p:spTgt spid="2058"/>
                                        </p:tgtEl>
                                        <p:attrNameLst>
                                          <p:attrName>style.visibility</p:attrName>
                                        </p:attrNameLst>
                                      </p:cBhvr>
                                      <p:to>
                                        <p:strVal val="visible"/>
                                      </p:to>
                                    </p:set>
                                    <p:animEffect transition="in" filter="wipe(right)">
                                      <p:cBhvr>
                                        <p:cTn id="74" dur="1000"/>
                                        <p:tgtEl>
                                          <p:spTgt spid="2058"/>
                                        </p:tgtEl>
                                      </p:cBhvr>
                                    </p:animEffect>
                                  </p:childTnLst>
                                </p:cTn>
                              </p:par>
                              <p:par>
                                <p:cTn id="75" presetID="22" presetClass="entr" presetSubtype="2" fill="hold" grpId="0" nodeType="withEffect">
                                  <p:stCondLst>
                                    <p:cond delay="0"/>
                                  </p:stCondLst>
                                  <p:childTnLst>
                                    <p:set>
                                      <p:cBhvr>
                                        <p:cTn id="76" dur="1" fill="hold">
                                          <p:stCondLst>
                                            <p:cond delay="0"/>
                                          </p:stCondLst>
                                        </p:cTn>
                                        <p:tgtEl>
                                          <p:spTgt spid="2061"/>
                                        </p:tgtEl>
                                        <p:attrNameLst>
                                          <p:attrName>style.visibility</p:attrName>
                                        </p:attrNameLst>
                                      </p:cBhvr>
                                      <p:to>
                                        <p:strVal val="visible"/>
                                      </p:to>
                                    </p:set>
                                    <p:animEffect transition="in" filter="wipe(right)">
                                      <p:cBhvr>
                                        <p:cTn id="77" dur="1000"/>
                                        <p:tgtEl>
                                          <p:spTgt spid="2061"/>
                                        </p:tgtEl>
                                      </p:cBhvr>
                                    </p:animEffect>
                                  </p:childTnLst>
                                </p:cTn>
                              </p:par>
                              <p:par>
                                <p:cTn id="78" presetID="22" presetClass="entr" presetSubtype="2" fill="hold" grpId="0" nodeType="withEffect">
                                  <p:stCondLst>
                                    <p:cond delay="0"/>
                                  </p:stCondLst>
                                  <p:childTnLst>
                                    <p:set>
                                      <p:cBhvr>
                                        <p:cTn id="79" dur="1" fill="hold">
                                          <p:stCondLst>
                                            <p:cond delay="0"/>
                                          </p:stCondLst>
                                        </p:cTn>
                                        <p:tgtEl>
                                          <p:spTgt spid="2065"/>
                                        </p:tgtEl>
                                        <p:attrNameLst>
                                          <p:attrName>style.visibility</p:attrName>
                                        </p:attrNameLst>
                                      </p:cBhvr>
                                      <p:to>
                                        <p:strVal val="visible"/>
                                      </p:to>
                                    </p:set>
                                    <p:animEffect transition="in" filter="wipe(right)">
                                      <p:cBhvr>
                                        <p:cTn id="80" dur="1000"/>
                                        <p:tgtEl>
                                          <p:spTgt spid="2065"/>
                                        </p:tgtEl>
                                      </p:cBhvr>
                                    </p:animEffect>
                                  </p:childTnLst>
                                </p:cTn>
                              </p:par>
                              <p:par>
                                <p:cTn id="81" presetID="22" presetClass="entr" presetSubtype="2" fill="hold" grpId="0" nodeType="withEffect">
                                  <p:stCondLst>
                                    <p:cond delay="0"/>
                                  </p:stCondLst>
                                  <p:childTnLst>
                                    <p:set>
                                      <p:cBhvr>
                                        <p:cTn id="82" dur="1" fill="hold">
                                          <p:stCondLst>
                                            <p:cond delay="0"/>
                                          </p:stCondLst>
                                        </p:cTn>
                                        <p:tgtEl>
                                          <p:spTgt spid="2070"/>
                                        </p:tgtEl>
                                        <p:attrNameLst>
                                          <p:attrName>style.visibility</p:attrName>
                                        </p:attrNameLst>
                                      </p:cBhvr>
                                      <p:to>
                                        <p:strVal val="visible"/>
                                      </p:to>
                                    </p:set>
                                    <p:animEffect transition="in" filter="wipe(right)">
                                      <p:cBhvr>
                                        <p:cTn id="83" dur="1000"/>
                                        <p:tgtEl>
                                          <p:spTgt spid="2070"/>
                                        </p:tgtEl>
                                      </p:cBhvr>
                                    </p:animEffect>
                                  </p:childTnLst>
                                </p:cTn>
                              </p:par>
                              <p:par>
                                <p:cTn id="84" presetID="22" presetClass="entr" presetSubtype="2" fill="hold" grpId="0" nodeType="withEffect">
                                  <p:stCondLst>
                                    <p:cond delay="0"/>
                                  </p:stCondLst>
                                  <p:childTnLst>
                                    <p:set>
                                      <p:cBhvr>
                                        <p:cTn id="85" dur="1" fill="hold">
                                          <p:stCondLst>
                                            <p:cond delay="0"/>
                                          </p:stCondLst>
                                        </p:cTn>
                                        <p:tgtEl>
                                          <p:spTgt spid="2071"/>
                                        </p:tgtEl>
                                        <p:attrNameLst>
                                          <p:attrName>style.visibility</p:attrName>
                                        </p:attrNameLst>
                                      </p:cBhvr>
                                      <p:to>
                                        <p:strVal val="visible"/>
                                      </p:to>
                                    </p:set>
                                    <p:animEffect transition="in" filter="wipe(right)">
                                      <p:cBhvr>
                                        <p:cTn id="86" dur="1000"/>
                                        <p:tgtEl>
                                          <p:spTgt spid="2071"/>
                                        </p:tgtEl>
                                      </p:cBhvr>
                                    </p:animEffect>
                                  </p:childTnLst>
                                </p:cTn>
                              </p:par>
                              <p:par>
                                <p:cTn id="87" presetID="22" presetClass="entr" presetSubtype="2" fill="hold" grpId="0" nodeType="withEffect">
                                  <p:stCondLst>
                                    <p:cond delay="0"/>
                                  </p:stCondLst>
                                  <p:childTnLst>
                                    <p:set>
                                      <p:cBhvr>
                                        <p:cTn id="88" dur="1" fill="hold">
                                          <p:stCondLst>
                                            <p:cond delay="0"/>
                                          </p:stCondLst>
                                        </p:cTn>
                                        <p:tgtEl>
                                          <p:spTgt spid="2072"/>
                                        </p:tgtEl>
                                        <p:attrNameLst>
                                          <p:attrName>style.visibility</p:attrName>
                                        </p:attrNameLst>
                                      </p:cBhvr>
                                      <p:to>
                                        <p:strVal val="visible"/>
                                      </p:to>
                                    </p:set>
                                    <p:animEffect transition="in" filter="wipe(right)">
                                      <p:cBhvr>
                                        <p:cTn id="89" dur="1000"/>
                                        <p:tgtEl>
                                          <p:spTgt spid="2072"/>
                                        </p:tgtEl>
                                      </p:cBhvr>
                                    </p:animEffect>
                                  </p:childTnLst>
                                </p:cTn>
                              </p:par>
                              <p:par>
                                <p:cTn id="90" presetID="22" presetClass="entr" presetSubtype="2" fill="hold" grpId="0" nodeType="withEffect">
                                  <p:stCondLst>
                                    <p:cond delay="0"/>
                                  </p:stCondLst>
                                  <p:childTnLst>
                                    <p:set>
                                      <p:cBhvr>
                                        <p:cTn id="91" dur="1" fill="hold">
                                          <p:stCondLst>
                                            <p:cond delay="0"/>
                                          </p:stCondLst>
                                        </p:cTn>
                                        <p:tgtEl>
                                          <p:spTgt spid="2078"/>
                                        </p:tgtEl>
                                        <p:attrNameLst>
                                          <p:attrName>style.visibility</p:attrName>
                                        </p:attrNameLst>
                                      </p:cBhvr>
                                      <p:to>
                                        <p:strVal val="visible"/>
                                      </p:to>
                                    </p:set>
                                    <p:animEffect transition="in" filter="wipe(right)">
                                      <p:cBhvr>
                                        <p:cTn id="92" dur="1000"/>
                                        <p:tgtEl>
                                          <p:spTgt spid="2078"/>
                                        </p:tgtEl>
                                      </p:cBhvr>
                                    </p:animEffect>
                                  </p:childTnLst>
                                </p:cTn>
                              </p:par>
                              <p:par>
                                <p:cTn id="93" presetID="22" presetClass="entr" presetSubtype="2" fill="hold" grpId="0" nodeType="withEffect">
                                  <p:stCondLst>
                                    <p:cond delay="0"/>
                                  </p:stCondLst>
                                  <p:childTnLst>
                                    <p:set>
                                      <p:cBhvr>
                                        <p:cTn id="94" dur="1" fill="hold">
                                          <p:stCondLst>
                                            <p:cond delay="0"/>
                                          </p:stCondLst>
                                        </p:cTn>
                                        <p:tgtEl>
                                          <p:spTgt spid="1027"/>
                                        </p:tgtEl>
                                        <p:attrNameLst>
                                          <p:attrName>style.visibility</p:attrName>
                                        </p:attrNameLst>
                                      </p:cBhvr>
                                      <p:to>
                                        <p:strVal val="visible"/>
                                      </p:to>
                                    </p:set>
                                    <p:animEffect transition="in" filter="wipe(right)">
                                      <p:cBhvr>
                                        <p:cTn id="95" dur="1000"/>
                                        <p:tgtEl>
                                          <p:spTgt spid="1027"/>
                                        </p:tgtEl>
                                      </p:cBhvr>
                                    </p:animEffect>
                                  </p:childTnLst>
                                </p:cTn>
                              </p:par>
                              <p:par>
                                <p:cTn id="96" presetID="22" presetClass="entr" presetSubtype="2" fill="hold" grpId="0" nodeType="withEffect">
                                  <p:stCondLst>
                                    <p:cond delay="0"/>
                                  </p:stCondLst>
                                  <p:childTnLst>
                                    <p:set>
                                      <p:cBhvr>
                                        <p:cTn id="97" dur="1" fill="hold">
                                          <p:stCondLst>
                                            <p:cond delay="0"/>
                                          </p:stCondLst>
                                        </p:cTn>
                                        <p:tgtEl>
                                          <p:spTgt spid="1031"/>
                                        </p:tgtEl>
                                        <p:attrNameLst>
                                          <p:attrName>style.visibility</p:attrName>
                                        </p:attrNameLst>
                                      </p:cBhvr>
                                      <p:to>
                                        <p:strVal val="visible"/>
                                      </p:to>
                                    </p:set>
                                    <p:animEffect transition="in" filter="wipe(right)">
                                      <p:cBhvr>
                                        <p:cTn id="98" dur="1000"/>
                                        <p:tgtEl>
                                          <p:spTgt spid="1031"/>
                                        </p:tgtEl>
                                      </p:cBhvr>
                                    </p:animEffect>
                                  </p:childTnLst>
                                </p:cTn>
                              </p:par>
                              <p:par>
                                <p:cTn id="99" presetID="22" presetClass="entr" presetSubtype="2" fill="hold" grpId="0" nodeType="withEffect">
                                  <p:stCondLst>
                                    <p:cond delay="0"/>
                                  </p:stCondLst>
                                  <p:childTnLst>
                                    <p:set>
                                      <p:cBhvr>
                                        <p:cTn id="100" dur="1" fill="hold">
                                          <p:stCondLst>
                                            <p:cond delay="0"/>
                                          </p:stCondLst>
                                        </p:cTn>
                                        <p:tgtEl>
                                          <p:spTgt spid="1032"/>
                                        </p:tgtEl>
                                        <p:attrNameLst>
                                          <p:attrName>style.visibility</p:attrName>
                                        </p:attrNameLst>
                                      </p:cBhvr>
                                      <p:to>
                                        <p:strVal val="visible"/>
                                      </p:to>
                                    </p:set>
                                    <p:animEffect transition="in" filter="wipe(right)">
                                      <p:cBhvr>
                                        <p:cTn id="101" dur="1000"/>
                                        <p:tgtEl>
                                          <p:spTgt spid="1032"/>
                                        </p:tgtEl>
                                      </p:cBhvr>
                                    </p:animEffect>
                                  </p:childTnLst>
                                </p:cTn>
                              </p:par>
                              <p:par>
                                <p:cTn id="102" presetID="22" presetClass="entr" presetSubtype="2" fill="hold" grpId="0" nodeType="withEffect">
                                  <p:stCondLst>
                                    <p:cond delay="0"/>
                                  </p:stCondLst>
                                  <p:childTnLst>
                                    <p:set>
                                      <p:cBhvr>
                                        <p:cTn id="103" dur="1" fill="hold">
                                          <p:stCondLst>
                                            <p:cond delay="0"/>
                                          </p:stCondLst>
                                        </p:cTn>
                                        <p:tgtEl>
                                          <p:spTgt spid="1034"/>
                                        </p:tgtEl>
                                        <p:attrNameLst>
                                          <p:attrName>style.visibility</p:attrName>
                                        </p:attrNameLst>
                                      </p:cBhvr>
                                      <p:to>
                                        <p:strVal val="visible"/>
                                      </p:to>
                                    </p:set>
                                    <p:animEffect transition="in" filter="wipe(right)">
                                      <p:cBhvr>
                                        <p:cTn id="104" dur="1000"/>
                                        <p:tgtEl>
                                          <p:spTgt spid="1034"/>
                                        </p:tgtEl>
                                      </p:cBhvr>
                                    </p:animEffect>
                                  </p:childTnLst>
                                </p:cTn>
                              </p:par>
                              <p:par>
                                <p:cTn id="105" presetID="22" presetClass="entr" presetSubtype="2" fill="hold" grpId="0" nodeType="withEffect">
                                  <p:stCondLst>
                                    <p:cond delay="0"/>
                                  </p:stCondLst>
                                  <p:childTnLst>
                                    <p:set>
                                      <p:cBhvr>
                                        <p:cTn id="106" dur="1" fill="hold">
                                          <p:stCondLst>
                                            <p:cond delay="0"/>
                                          </p:stCondLst>
                                        </p:cTn>
                                        <p:tgtEl>
                                          <p:spTgt spid="2082"/>
                                        </p:tgtEl>
                                        <p:attrNameLst>
                                          <p:attrName>style.visibility</p:attrName>
                                        </p:attrNameLst>
                                      </p:cBhvr>
                                      <p:to>
                                        <p:strVal val="visible"/>
                                      </p:to>
                                    </p:set>
                                    <p:animEffect transition="in" filter="wipe(right)">
                                      <p:cBhvr>
                                        <p:cTn id="107" dur="1000"/>
                                        <p:tgtEl>
                                          <p:spTgt spid="2082"/>
                                        </p:tgtEl>
                                      </p:cBhvr>
                                    </p:animEffect>
                                  </p:childTnLst>
                                </p:cTn>
                              </p:par>
                              <p:par>
                                <p:cTn id="108" presetID="22" presetClass="entr" presetSubtype="1" fill="hold" grpId="0" nodeType="withEffect">
                                  <p:stCondLst>
                                    <p:cond delay="0"/>
                                  </p:stCondLst>
                                  <p:childTnLst>
                                    <p:set>
                                      <p:cBhvr>
                                        <p:cTn id="109" dur="1" fill="hold">
                                          <p:stCondLst>
                                            <p:cond delay="0"/>
                                          </p:stCondLst>
                                        </p:cTn>
                                        <p:tgtEl>
                                          <p:spTgt spid="2075"/>
                                        </p:tgtEl>
                                        <p:attrNameLst>
                                          <p:attrName>style.visibility</p:attrName>
                                        </p:attrNameLst>
                                      </p:cBhvr>
                                      <p:to>
                                        <p:strVal val="visible"/>
                                      </p:to>
                                    </p:set>
                                    <p:animEffect transition="in" filter="wipe(up)">
                                      <p:cBhvr>
                                        <p:cTn id="110" dur="1000"/>
                                        <p:tgtEl>
                                          <p:spTgt spid="2075"/>
                                        </p:tgtEl>
                                      </p:cBhvr>
                                    </p:animEffect>
                                  </p:childTnLst>
                                </p:cTn>
                              </p:par>
                              <p:par>
                                <p:cTn id="111" presetID="22" presetClass="entr" presetSubtype="1" fill="hold" grpId="0" nodeType="withEffect">
                                  <p:stCondLst>
                                    <p:cond delay="0"/>
                                  </p:stCondLst>
                                  <p:childTnLst>
                                    <p:set>
                                      <p:cBhvr>
                                        <p:cTn id="112" dur="1" fill="hold">
                                          <p:stCondLst>
                                            <p:cond delay="0"/>
                                          </p:stCondLst>
                                        </p:cTn>
                                        <p:tgtEl>
                                          <p:spTgt spid="1038"/>
                                        </p:tgtEl>
                                        <p:attrNameLst>
                                          <p:attrName>style.visibility</p:attrName>
                                        </p:attrNameLst>
                                      </p:cBhvr>
                                      <p:to>
                                        <p:strVal val="visible"/>
                                      </p:to>
                                    </p:set>
                                    <p:animEffect transition="in" filter="wipe(up)">
                                      <p:cBhvr>
                                        <p:cTn id="113" dur="1000"/>
                                        <p:tgtEl>
                                          <p:spTgt spid="1038"/>
                                        </p:tgtEl>
                                      </p:cBhvr>
                                    </p:animEffect>
                                  </p:childTnLst>
                                </p:cTn>
                              </p:par>
                              <p:par>
                                <p:cTn id="114" presetID="22" presetClass="entr" presetSubtype="1" fill="hold" grpId="0" nodeType="withEffect">
                                  <p:stCondLst>
                                    <p:cond delay="0"/>
                                  </p:stCondLst>
                                  <p:childTnLst>
                                    <p:set>
                                      <p:cBhvr>
                                        <p:cTn id="115" dur="1" fill="hold">
                                          <p:stCondLst>
                                            <p:cond delay="0"/>
                                          </p:stCondLst>
                                        </p:cTn>
                                        <p:tgtEl>
                                          <p:spTgt spid="1037"/>
                                        </p:tgtEl>
                                        <p:attrNameLst>
                                          <p:attrName>style.visibility</p:attrName>
                                        </p:attrNameLst>
                                      </p:cBhvr>
                                      <p:to>
                                        <p:strVal val="visible"/>
                                      </p:to>
                                    </p:set>
                                    <p:animEffect transition="in" filter="wipe(up)">
                                      <p:cBhvr>
                                        <p:cTn id="116" dur="1000"/>
                                        <p:tgtEl>
                                          <p:spTgt spid="1037"/>
                                        </p:tgtEl>
                                      </p:cBhvr>
                                    </p:animEffect>
                                  </p:childTnLst>
                                </p:cTn>
                              </p:par>
                              <p:par>
                                <p:cTn id="117" presetID="22" presetClass="entr" presetSubtype="1" fill="hold" grpId="0" nodeType="withEffect">
                                  <p:stCondLst>
                                    <p:cond delay="0"/>
                                  </p:stCondLst>
                                  <p:childTnLst>
                                    <p:set>
                                      <p:cBhvr>
                                        <p:cTn id="118" dur="1" fill="hold">
                                          <p:stCondLst>
                                            <p:cond delay="0"/>
                                          </p:stCondLst>
                                        </p:cTn>
                                        <p:tgtEl>
                                          <p:spTgt spid="2074"/>
                                        </p:tgtEl>
                                        <p:attrNameLst>
                                          <p:attrName>style.visibility</p:attrName>
                                        </p:attrNameLst>
                                      </p:cBhvr>
                                      <p:to>
                                        <p:strVal val="visible"/>
                                      </p:to>
                                    </p:set>
                                    <p:animEffect transition="in" filter="wipe(up)">
                                      <p:cBhvr>
                                        <p:cTn id="119" dur="1000"/>
                                        <p:tgtEl>
                                          <p:spTgt spid="2074"/>
                                        </p:tgtEl>
                                      </p:cBhvr>
                                    </p:animEffect>
                                  </p:childTnLst>
                                </p:cTn>
                              </p:par>
                              <p:par>
                                <p:cTn id="120" presetID="22" presetClass="entr" presetSubtype="1" fill="hold" grpId="0" nodeType="withEffect">
                                  <p:stCondLst>
                                    <p:cond delay="0"/>
                                  </p:stCondLst>
                                  <p:childTnLst>
                                    <p:set>
                                      <p:cBhvr>
                                        <p:cTn id="121" dur="1" fill="hold">
                                          <p:stCondLst>
                                            <p:cond delay="0"/>
                                          </p:stCondLst>
                                        </p:cTn>
                                        <p:tgtEl>
                                          <p:spTgt spid="1036"/>
                                        </p:tgtEl>
                                        <p:attrNameLst>
                                          <p:attrName>style.visibility</p:attrName>
                                        </p:attrNameLst>
                                      </p:cBhvr>
                                      <p:to>
                                        <p:strVal val="visible"/>
                                      </p:to>
                                    </p:set>
                                    <p:animEffect transition="in" filter="wipe(up)">
                                      <p:cBhvr>
                                        <p:cTn id="122" dur="1000"/>
                                        <p:tgtEl>
                                          <p:spTgt spid="1036"/>
                                        </p:tgtEl>
                                      </p:cBhvr>
                                    </p:animEffect>
                                  </p:childTnLst>
                                </p:cTn>
                              </p:par>
                              <p:par>
                                <p:cTn id="123" presetID="22" presetClass="entr" presetSubtype="1" fill="hold" grpId="0" nodeType="withEffect">
                                  <p:stCondLst>
                                    <p:cond delay="0"/>
                                  </p:stCondLst>
                                  <p:childTnLst>
                                    <p:set>
                                      <p:cBhvr>
                                        <p:cTn id="124" dur="1" fill="hold">
                                          <p:stCondLst>
                                            <p:cond delay="0"/>
                                          </p:stCondLst>
                                        </p:cTn>
                                        <p:tgtEl>
                                          <p:spTgt spid="2073"/>
                                        </p:tgtEl>
                                        <p:attrNameLst>
                                          <p:attrName>style.visibility</p:attrName>
                                        </p:attrNameLst>
                                      </p:cBhvr>
                                      <p:to>
                                        <p:strVal val="visible"/>
                                      </p:to>
                                    </p:set>
                                    <p:animEffect transition="in" filter="wipe(up)">
                                      <p:cBhvr>
                                        <p:cTn id="125" dur="1000"/>
                                        <p:tgtEl>
                                          <p:spTgt spid="2073"/>
                                        </p:tgtEl>
                                      </p:cBhvr>
                                    </p:animEffect>
                                  </p:childTnLst>
                                </p:cTn>
                              </p:par>
                              <p:par>
                                <p:cTn id="126" presetID="22" presetClass="entr" presetSubtype="1" fill="hold" grpId="0" nodeType="withEffect">
                                  <p:stCondLst>
                                    <p:cond delay="0"/>
                                  </p:stCondLst>
                                  <p:childTnLst>
                                    <p:set>
                                      <p:cBhvr>
                                        <p:cTn id="127" dur="1" fill="hold">
                                          <p:stCondLst>
                                            <p:cond delay="0"/>
                                          </p:stCondLst>
                                        </p:cTn>
                                        <p:tgtEl>
                                          <p:spTgt spid="1054"/>
                                        </p:tgtEl>
                                        <p:attrNameLst>
                                          <p:attrName>style.visibility</p:attrName>
                                        </p:attrNameLst>
                                      </p:cBhvr>
                                      <p:to>
                                        <p:strVal val="visible"/>
                                      </p:to>
                                    </p:set>
                                    <p:animEffect transition="in" filter="wipe(up)">
                                      <p:cBhvr>
                                        <p:cTn id="128" dur="1000"/>
                                        <p:tgtEl>
                                          <p:spTgt spid="1054"/>
                                        </p:tgtEl>
                                      </p:cBhvr>
                                    </p:animEffect>
                                  </p:childTnLst>
                                </p:cTn>
                              </p:par>
                              <p:par>
                                <p:cTn id="129" presetID="22" presetClass="entr" presetSubtype="1" fill="hold" grpId="0" nodeType="withEffect">
                                  <p:stCondLst>
                                    <p:cond delay="0"/>
                                  </p:stCondLst>
                                  <p:childTnLst>
                                    <p:set>
                                      <p:cBhvr>
                                        <p:cTn id="130" dur="1" fill="hold">
                                          <p:stCondLst>
                                            <p:cond delay="0"/>
                                          </p:stCondLst>
                                        </p:cTn>
                                        <p:tgtEl>
                                          <p:spTgt spid="1035"/>
                                        </p:tgtEl>
                                        <p:attrNameLst>
                                          <p:attrName>style.visibility</p:attrName>
                                        </p:attrNameLst>
                                      </p:cBhvr>
                                      <p:to>
                                        <p:strVal val="visible"/>
                                      </p:to>
                                    </p:set>
                                    <p:animEffect transition="in" filter="wipe(up)">
                                      <p:cBhvr>
                                        <p:cTn id="131" dur="1000"/>
                                        <p:tgtEl>
                                          <p:spTgt spid="1035"/>
                                        </p:tgtEl>
                                      </p:cBhvr>
                                    </p:animEffect>
                                  </p:childTnLst>
                                </p:cTn>
                              </p:par>
                              <p:par>
                                <p:cTn id="132" presetID="22" presetClass="entr" presetSubtype="1" fill="hold" grpId="0" nodeType="withEffect">
                                  <p:stCondLst>
                                    <p:cond delay="0"/>
                                  </p:stCondLst>
                                  <p:childTnLst>
                                    <p:set>
                                      <p:cBhvr>
                                        <p:cTn id="133" dur="1" fill="hold">
                                          <p:stCondLst>
                                            <p:cond delay="0"/>
                                          </p:stCondLst>
                                        </p:cTn>
                                        <p:tgtEl>
                                          <p:spTgt spid="2079"/>
                                        </p:tgtEl>
                                        <p:attrNameLst>
                                          <p:attrName>style.visibility</p:attrName>
                                        </p:attrNameLst>
                                      </p:cBhvr>
                                      <p:to>
                                        <p:strVal val="visible"/>
                                      </p:to>
                                    </p:set>
                                    <p:animEffect transition="in" filter="wipe(up)">
                                      <p:cBhvr>
                                        <p:cTn id="134" dur="1000"/>
                                        <p:tgtEl>
                                          <p:spTgt spid="2079"/>
                                        </p:tgtEl>
                                      </p:cBhvr>
                                    </p:animEffect>
                                  </p:childTnLst>
                                </p:cTn>
                              </p:par>
                              <p:par>
                                <p:cTn id="135" presetID="22" presetClass="entr" presetSubtype="2" fill="hold" grpId="0" nodeType="withEffect">
                                  <p:stCondLst>
                                    <p:cond delay="0"/>
                                  </p:stCondLst>
                                  <p:childTnLst>
                                    <p:set>
                                      <p:cBhvr>
                                        <p:cTn id="136" dur="1" fill="hold">
                                          <p:stCondLst>
                                            <p:cond delay="0"/>
                                          </p:stCondLst>
                                        </p:cTn>
                                        <p:tgtEl>
                                          <p:spTgt spid="1055"/>
                                        </p:tgtEl>
                                        <p:attrNameLst>
                                          <p:attrName>style.visibility</p:attrName>
                                        </p:attrNameLst>
                                      </p:cBhvr>
                                      <p:to>
                                        <p:strVal val="visible"/>
                                      </p:to>
                                    </p:set>
                                    <p:animEffect transition="in" filter="wipe(right)">
                                      <p:cBhvr>
                                        <p:cTn id="137" dur="1000"/>
                                        <p:tgtEl>
                                          <p:spTgt spid="1055"/>
                                        </p:tgtEl>
                                      </p:cBhvr>
                                    </p:animEffect>
                                  </p:childTnLst>
                                </p:cTn>
                              </p:par>
                              <p:par>
                                <p:cTn id="138" presetID="22" presetClass="entr" presetSubtype="1" fill="hold" grpId="0" nodeType="withEffect">
                                  <p:stCondLst>
                                    <p:cond delay="0"/>
                                  </p:stCondLst>
                                  <p:childTnLst>
                                    <p:set>
                                      <p:cBhvr>
                                        <p:cTn id="139" dur="1" fill="hold">
                                          <p:stCondLst>
                                            <p:cond delay="0"/>
                                          </p:stCondLst>
                                        </p:cTn>
                                        <p:tgtEl>
                                          <p:spTgt spid="1026"/>
                                        </p:tgtEl>
                                        <p:attrNameLst>
                                          <p:attrName>style.visibility</p:attrName>
                                        </p:attrNameLst>
                                      </p:cBhvr>
                                      <p:to>
                                        <p:strVal val="visible"/>
                                      </p:to>
                                    </p:set>
                                    <p:animEffect transition="in" filter="wipe(up)">
                                      <p:cBhvr>
                                        <p:cTn id="140" dur="1000"/>
                                        <p:tgtEl>
                                          <p:spTgt spid="1026"/>
                                        </p:tgtEl>
                                      </p:cBhvr>
                                    </p:animEffect>
                                  </p:childTnLst>
                                </p:cTn>
                              </p:par>
                              <p:par>
                                <p:cTn id="141" presetID="22" presetClass="entr" presetSubtype="1" fill="hold" grpId="0" nodeType="withEffect">
                                  <p:stCondLst>
                                    <p:cond delay="0"/>
                                  </p:stCondLst>
                                  <p:childTnLst>
                                    <p:set>
                                      <p:cBhvr>
                                        <p:cTn id="142" dur="1" fill="hold">
                                          <p:stCondLst>
                                            <p:cond delay="0"/>
                                          </p:stCondLst>
                                        </p:cTn>
                                        <p:tgtEl>
                                          <p:spTgt spid="2064"/>
                                        </p:tgtEl>
                                        <p:attrNameLst>
                                          <p:attrName>style.visibility</p:attrName>
                                        </p:attrNameLst>
                                      </p:cBhvr>
                                      <p:to>
                                        <p:strVal val="visible"/>
                                      </p:to>
                                    </p:set>
                                    <p:animEffect transition="in" filter="wipe(up)">
                                      <p:cBhvr>
                                        <p:cTn id="143" dur="1000"/>
                                        <p:tgtEl>
                                          <p:spTgt spid="2064"/>
                                        </p:tgtEl>
                                      </p:cBhvr>
                                    </p:animEffect>
                                  </p:childTnLst>
                                </p:cTn>
                              </p:par>
                              <p:par>
                                <p:cTn id="144" presetID="22" presetClass="entr" presetSubtype="1" fill="hold" grpId="0" nodeType="withEffect">
                                  <p:stCondLst>
                                    <p:cond delay="0"/>
                                  </p:stCondLst>
                                  <p:childTnLst>
                                    <p:set>
                                      <p:cBhvr>
                                        <p:cTn id="145" dur="1" fill="hold">
                                          <p:stCondLst>
                                            <p:cond delay="0"/>
                                          </p:stCondLst>
                                        </p:cTn>
                                        <p:tgtEl>
                                          <p:spTgt spid="2081"/>
                                        </p:tgtEl>
                                        <p:attrNameLst>
                                          <p:attrName>style.visibility</p:attrName>
                                        </p:attrNameLst>
                                      </p:cBhvr>
                                      <p:to>
                                        <p:strVal val="visible"/>
                                      </p:to>
                                    </p:set>
                                    <p:animEffect transition="in" filter="wipe(up)">
                                      <p:cBhvr>
                                        <p:cTn id="146" dur="1000"/>
                                        <p:tgtEl>
                                          <p:spTgt spid="2081"/>
                                        </p:tgtEl>
                                      </p:cBhvr>
                                    </p:animEffect>
                                  </p:childTnLst>
                                </p:cTn>
                              </p:par>
                            </p:childTnLst>
                          </p:cTn>
                        </p:par>
                        <p:par>
                          <p:cTn id="147" fill="hold">
                            <p:stCondLst>
                              <p:cond delay="3800"/>
                            </p:stCondLst>
                            <p:childTnLst>
                              <p:par>
                                <p:cTn id="148" presetID="22" presetClass="entr" presetSubtype="1" fill="hold" grpId="0" nodeType="afterEffect">
                                  <p:stCondLst>
                                    <p:cond delay="0"/>
                                  </p:stCondLst>
                                  <p:childTnLst>
                                    <p:set>
                                      <p:cBhvr>
                                        <p:cTn id="149" dur="1" fill="hold">
                                          <p:stCondLst>
                                            <p:cond delay="0"/>
                                          </p:stCondLst>
                                        </p:cTn>
                                        <p:tgtEl>
                                          <p:spTgt spid="9"/>
                                        </p:tgtEl>
                                        <p:attrNameLst>
                                          <p:attrName>style.visibility</p:attrName>
                                        </p:attrNameLst>
                                      </p:cBhvr>
                                      <p:to>
                                        <p:strVal val="visible"/>
                                      </p:to>
                                    </p:set>
                                    <p:animEffect transition="in" filter="wipe(up)">
                                      <p:cBhvr>
                                        <p:cTn id="150" dur="1000"/>
                                        <p:tgtEl>
                                          <p:spTgt spid="9"/>
                                        </p:tgtEl>
                                      </p:cBhvr>
                                    </p:animEffect>
                                  </p:childTnLst>
                                </p:cTn>
                              </p:par>
                              <p:par>
                                <p:cTn id="151" presetID="22" presetClass="entr" presetSubtype="1" fill="hold" grpId="0" nodeType="withEffect">
                                  <p:stCondLst>
                                    <p:cond delay="0"/>
                                  </p:stCondLst>
                                  <p:childTnLst>
                                    <p:set>
                                      <p:cBhvr>
                                        <p:cTn id="152" dur="1" fill="hold">
                                          <p:stCondLst>
                                            <p:cond delay="0"/>
                                          </p:stCondLst>
                                        </p:cTn>
                                        <p:tgtEl>
                                          <p:spTgt spid="2052"/>
                                        </p:tgtEl>
                                        <p:attrNameLst>
                                          <p:attrName>style.visibility</p:attrName>
                                        </p:attrNameLst>
                                      </p:cBhvr>
                                      <p:to>
                                        <p:strVal val="visible"/>
                                      </p:to>
                                    </p:set>
                                    <p:animEffect transition="in" filter="wipe(up)">
                                      <p:cBhvr>
                                        <p:cTn id="153" dur="1000"/>
                                        <p:tgtEl>
                                          <p:spTgt spid="2052"/>
                                        </p:tgtEl>
                                      </p:cBhvr>
                                    </p:animEffect>
                                  </p:childTnLst>
                                </p:cTn>
                              </p:par>
                              <p:par>
                                <p:cTn id="154" presetID="22" presetClass="entr" presetSubtype="1" fill="hold" grpId="0" nodeType="withEffect">
                                  <p:stCondLst>
                                    <p:cond delay="0"/>
                                  </p:stCondLst>
                                  <p:childTnLst>
                                    <p:set>
                                      <p:cBhvr>
                                        <p:cTn id="155" dur="1" fill="hold">
                                          <p:stCondLst>
                                            <p:cond delay="0"/>
                                          </p:stCondLst>
                                        </p:cTn>
                                        <p:tgtEl>
                                          <p:spTgt spid="11"/>
                                        </p:tgtEl>
                                        <p:attrNameLst>
                                          <p:attrName>style.visibility</p:attrName>
                                        </p:attrNameLst>
                                      </p:cBhvr>
                                      <p:to>
                                        <p:strVal val="visible"/>
                                      </p:to>
                                    </p:set>
                                    <p:animEffect transition="in" filter="wipe(up)">
                                      <p:cBhvr>
                                        <p:cTn id="156" dur="1000"/>
                                        <p:tgtEl>
                                          <p:spTgt spid="11"/>
                                        </p:tgtEl>
                                      </p:cBhvr>
                                    </p:animEffect>
                                  </p:childTnLst>
                                </p:cTn>
                              </p:par>
                              <p:par>
                                <p:cTn id="157" presetID="22" presetClass="entr" presetSubtype="4" fill="hold" grpId="0" nodeType="withEffect">
                                  <p:stCondLst>
                                    <p:cond delay="0"/>
                                  </p:stCondLst>
                                  <p:childTnLst>
                                    <p:set>
                                      <p:cBhvr>
                                        <p:cTn id="158" dur="1" fill="hold">
                                          <p:stCondLst>
                                            <p:cond delay="0"/>
                                          </p:stCondLst>
                                        </p:cTn>
                                        <p:tgtEl>
                                          <p:spTgt spid="10"/>
                                        </p:tgtEl>
                                        <p:attrNameLst>
                                          <p:attrName>style.visibility</p:attrName>
                                        </p:attrNameLst>
                                      </p:cBhvr>
                                      <p:to>
                                        <p:strVal val="visible"/>
                                      </p:to>
                                    </p:set>
                                    <p:animEffect transition="in" filter="wipe(down)">
                                      <p:cBhvr>
                                        <p:cTn id="159" dur="1000"/>
                                        <p:tgtEl>
                                          <p:spTgt spid="10"/>
                                        </p:tgtEl>
                                      </p:cBhvr>
                                    </p:animEffect>
                                  </p:childTnLst>
                                </p:cTn>
                              </p:par>
                              <p:par>
                                <p:cTn id="160" presetID="22" presetClass="entr" presetSubtype="2" fill="hold" grpId="0" nodeType="withEffect">
                                  <p:stCondLst>
                                    <p:cond delay="0"/>
                                  </p:stCondLst>
                                  <p:childTnLst>
                                    <p:set>
                                      <p:cBhvr>
                                        <p:cTn id="161" dur="1" fill="hold">
                                          <p:stCondLst>
                                            <p:cond delay="0"/>
                                          </p:stCondLst>
                                        </p:cTn>
                                        <p:tgtEl>
                                          <p:spTgt spid="2049"/>
                                        </p:tgtEl>
                                        <p:attrNameLst>
                                          <p:attrName>style.visibility</p:attrName>
                                        </p:attrNameLst>
                                      </p:cBhvr>
                                      <p:to>
                                        <p:strVal val="visible"/>
                                      </p:to>
                                    </p:set>
                                    <p:animEffect transition="in" filter="wipe(right)">
                                      <p:cBhvr>
                                        <p:cTn id="162" dur="1000"/>
                                        <p:tgtEl>
                                          <p:spTgt spid="2049"/>
                                        </p:tgtEl>
                                      </p:cBhvr>
                                    </p:animEffect>
                                  </p:childTnLst>
                                </p:cTn>
                              </p:par>
                              <p:par>
                                <p:cTn id="163" presetID="22" presetClass="entr" presetSubtype="4" fill="hold" grpId="0" nodeType="withEffect">
                                  <p:stCondLst>
                                    <p:cond delay="0"/>
                                  </p:stCondLst>
                                  <p:childTnLst>
                                    <p:set>
                                      <p:cBhvr>
                                        <p:cTn id="164" dur="1" fill="hold">
                                          <p:stCondLst>
                                            <p:cond delay="0"/>
                                          </p:stCondLst>
                                        </p:cTn>
                                        <p:tgtEl>
                                          <p:spTgt spid="30"/>
                                        </p:tgtEl>
                                        <p:attrNameLst>
                                          <p:attrName>style.visibility</p:attrName>
                                        </p:attrNameLst>
                                      </p:cBhvr>
                                      <p:to>
                                        <p:strVal val="visible"/>
                                      </p:to>
                                    </p:set>
                                    <p:animEffect transition="in" filter="wipe(down)">
                                      <p:cBhvr>
                                        <p:cTn id="165" dur="1000"/>
                                        <p:tgtEl>
                                          <p:spTgt spid="30"/>
                                        </p:tgtEl>
                                      </p:cBhvr>
                                    </p:animEffect>
                                  </p:childTnLst>
                                </p:cTn>
                              </p:par>
                            </p:childTnLst>
                          </p:cTn>
                        </p:par>
                        <p:par>
                          <p:cTn id="166" fill="hold">
                            <p:stCondLst>
                              <p:cond delay="4800"/>
                            </p:stCondLst>
                            <p:childTnLst>
                              <p:par>
                                <p:cTn id="167" presetID="22" presetClass="entr" presetSubtype="4" fill="hold" grpId="0" nodeType="afterEffect">
                                  <p:stCondLst>
                                    <p:cond delay="0"/>
                                  </p:stCondLst>
                                  <p:childTnLst>
                                    <p:set>
                                      <p:cBhvr>
                                        <p:cTn id="168" dur="1" fill="hold">
                                          <p:stCondLst>
                                            <p:cond delay="0"/>
                                          </p:stCondLst>
                                        </p:cTn>
                                        <p:tgtEl>
                                          <p:spTgt spid="6"/>
                                        </p:tgtEl>
                                        <p:attrNameLst>
                                          <p:attrName>style.visibility</p:attrName>
                                        </p:attrNameLst>
                                      </p:cBhvr>
                                      <p:to>
                                        <p:strVal val="visible"/>
                                      </p:to>
                                    </p:set>
                                    <p:animEffect transition="in" filter="wipe(down)">
                                      <p:cBhvr>
                                        <p:cTn id="169" dur="1000"/>
                                        <p:tgtEl>
                                          <p:spTgt spid="6"/>
                                        </p:tgtEl>
                                      </p:cBhvr>
                                    </p:animEffect>
                                  </p:childTnLst>
                                </p:cTn>
                              </p:par>
                              <p:par>
                                <p:cTn id="170" presetID="22" presetClass="entr" presetSubtype="4" fill="hold" grpId="0" nodeType="withEffect">
                                  <p:stCondLst>
                                    <p:cond delay="0"/>
                                  </p:stCondLst>
                                  <p:childTnLst>
                                    <p:set>
                                      <p:cBhvr>
                                        <p:cTn id="171" dur="1" fill="hold">
                                          <p:stCondLst>
                                            <p:cond delay="0"/>
                                          </p:stCondLst>
                                        </p:cTn>
                                        <p:tgtEl>
                                          <p:spTgt spid="7"/>
                                        </p:tgtEl>
                                        <p:attrNameLst>
                                          <p:attrName>style.visibility</p:attrName>
                                        </p:attrNameLst>
                                      </p:cBhvr>
                                      <p:to>
                                        <p:strVal val="visible"/>
                                      </p:to>
                                    </p:set>
                                    <p:animEffect transition="in" filter="wipe(down)">
                                      <p:cBhvr>
                                        <p:cTn id="172" dur="1000"/>
                                        <p:tgtEl>
                                          <p:spTgt spid="7"/>
                                        </p:tgtEl>
                                      </p:cBhvr>
                                    </p:animEffect>
                                  </p:childTnLst>
                                </p:cTn>
                              </p:par>
                            </p:childTnLst>
                          </p:cTn>
                        </p:par>
                        <p:par>
                          <p:cTn id="173" fill="hold">
                            <p:stCondLst>
                              <p:cond delay="5800"/>
                            </p:stCondLst>
                            <p:childTnLst>
                              <p:par>
                                <p:cTn id="174" presetID="23" presetClass="entr" presetSubtype="16" fill="hold" nodeType="afterEffect">
                                  <p:stCondLst>
                                    <p:cond delay="0"/>
                                  </p:stCondLst>
                                  <p:childTnLst>
                                    <p:set>
                                      <p:cBhvr>
                                        <p:cTn id="175" dur="1" fill="hold">
                                          <p:stCondLst>
                                            <p:cond delay="0"/>
                                          </p:stCondLst>
                                        </p:cTn>
                                        <p:tgtEl>
                                          <p:spTgt spid="123"/>
                                        </p:tgtEl>
                                        <p:attrNameLst>
                                          <p:attrName>style.visibility</p:attrName>
                                        </p:attrNameLst>
                                      </p:cBhvr>
                                      <p:to>
                                        <p:strVal val="visible"/>
                                      </p:to>
                                    </p:set>
                                    <p:anim calcmode="lin" valueType="num">
                                      <p:cBhvr>
                                        <p:cTn id="176" dur="1000" fill="hold"/>
                                        <p:tgtEl>
                                          <p:spTgt spid="123"/>
                                        </p:tgtEl>
                                        <p:attrNameLst>
                                          <p:attrName>ppt_w</p:attrName>
                                        </p:attrNameLst>
                                      </p:cBhvr>
                                      <p:tavLst>
                                        <p:tav tm="0">
                                          <p:val>
                                            <p:fltVal val="0"/>
                                          </p:val>
                                        </p:tav>
                                        <p:tav tm="100000">
                                          <p:val>
                                            <p:strVal val="#ppt_w"/>
                                          </p:val>
                                        </p:tav>
                                      </p:tavLst>
                                    </p:anim>
                                    <p:anim calcmode="lin" valueType="num">
                                      <p:cBhvr>
                                        <p:cTn id="177" dur="1000" fill="hold"/>
                                        <p:tgtEl>
                                          <p:spTgt spid="123"/>
                                        </p:tgtEl>
                                        <p:attrNameLst>
                                          <p:attrName>ppt_h</p:attrName>
                                        </p:attrNameLst>
                                      </p:cBhvr>
                                      <p:tavLst>
                                        <p:tav tm="0">
                                          <p:val>
                                            <p:fltVal val="0"/>
                                          </p:val>
                                        </p:tav>
                                        <p:tav tm="100000">
                                          <p:val>
                                            <p:strVal val="#ppt_h"/>
                                          </p:val>
                                        </p:tav>
                                      </p:tavLst>
                                    </p:anim>
                                  </p:childTnLst>
                                </p:cTn>
                              </p:par>
                              <p:par>
                                <p:cTn id="178" presetID="23" presetClass="entr" presetSubtype="16" fill="hold" nodeType="withEffect">
                                  <p:stCondLst>
                                    <p:cond delay="200"/>
                                  </p:stCondLst>
                                  <p:childTnLst>
                                    <p:set>
                                      <p:cBhvr>
                                        <p:cTn id="179" dur="1" fill="hold">
                                          <p:stCondLst>
                                            <p:cond delay="0"/>
                                          </p:stCondLst>
                                        </p:cTn>
                                        <p:tgtEl>
                                          <p:spTgt spid="104"/>
                                        </p:tgtEl>
                                        <p:attrNameLst>
                                          <p:attrName>style.visibility</p:attrName>
                                        </p:attrNameLst>
                                      </p:cBhvr>
                                      <p:to>
                                        <p:strVal val="visible"/>
                                      </p:to>
                                    </p:set>
                                    <p:anim calcmode="lin" valueType="num">
                                      <p:cBhvr>
                                        <p:cTn id="180" dur="1000" fill="hold"/>
                                        <p:tgtEl>
                                          <p:spTgt spid="104"/>
                                        </p:tgtEl>
                                        <p:attrNameLst>
                                          <p:attrName>ppt_w</p:attrName>
                                        </p:attrNameLst>
                                      </p:cBhvr>
                                      <p:tavLst>
                                        <p:tav tm="0">
                                          <p:val>
                                            <p:fltVal val="0"/>
                                          </p:val>
                                        </p:tav>
                                        <p:tav tm="100000">
                                          <p:val>
                                            <p:strVal val="#ppt_w"/>
                                          </p:val>
                                        </p:tav>
                                      </p:tavLst>
                                    </p:anim>
                                    <p:anim calcmode="lin" valueType="num">
                                      <p:cBhvr>
                                        <p:cTn id="181" dur="1000" fill="hold"/>
                                        <p:tgtEl>
                                          <p:spTgt spid="104"/>
                                        </p:tgtEl>
                                        <p:attrNameLst>
                                          <p:attrName>ppt_h</p:attrName>
                                        </p:attrNameLst>
                                      </p:cBhvr>
                                      <p:tavLst>
                                        <p:tav tm="0">
                                          <p:val>
                                            <p:fltVal val="0"/>
                                          </p:val>
                                        </p:tav>
                                        <p:tav tm="100000">
                                          <p:val>
                                            <p:strVal val="#ppt_h"/>
                                          </p:val>
                                        </p:tav>
                                      </p:tavLst>
                                    </p:anim>
                                  </p:childTnLst>
                                </p:cTn>
                              </p:par>
                              <p:par>
                                <p:cTn id="182" presetID="23" presetClass="entr" presetSubtype="16" fill="hold" nodeType="withEffect">
                                  <p:stCondLst>
                                    <p:cond delay="400"/>
                                  </p:stCondLst>
                                  <p:childTnLst>
                                    <p:set>
                                      <p:cBhvr>
                                        <p:cTn id="183" dur="1" fill="hold">
                                          <p:stCondLst>
                                            <p:cond delay="0"/>
                                          </p:stCondLst>
                                        </p:cTn>
                                        <p:tgtEl>
                                          <p:spTgt spid="117"/>
                                        </p:tgtEl>
                                        <p:attrNameLst>
                                          <p:attrName>style.visibility</p:attrName>
                                        </p:attrNameLst>
                                      </p:cBhvr>
                                      <p:to>
                                        <p:strVal val="visible"/>
                                      </p:to>
                                    </p:set>
                                    <p:anim calcmode="lin" valueType="num">
                                      <p:cBhvr>
                                        <p:cTn id="184" dur="1000" fill="hold"/>
                                        <p:tgtEl>
                                          <p:spTgt spid="117"/>
                                        </p:tgtEl>
                                        <p:attrNameLst>
                                          <p:attrName>ppt_w</p:attrName>
                                        </p:attrNameLst>
                                      </p:cBhvr>
                                      <p:tavLst>
                                        <p:tav tm="0">
                                          <p:val>
                                            <p:fltVal val="0"/>
                                          </p:val>
                                        </p:tav>
                                        <p:tav tm="100000">
                                          <p:val>
                                            <p:strVal val="#ppt_w"/>
                                          </p:val>
                                        </p:tav>
                                      </p:tavLst>
                                    </p:anim>
                                    <p:anim calcmode="lin" valueType="num">
                                      <p:cBhvr>
                                        <p:cTn id="185" dur="1000" fill="hold"/>
                                        <p:tgtEl>
                                          <p:spTgt spid="117"/>
                                        </p:tgtEl>
                                        <p:attrNameLst>
                                          <p:attrName>ppt_h</p:attrName>
                                        </p:attrNameLst>
                                      </p:cBhvr>
                                      <p:tavLst>
                                        <p:tav tm="0">
                                          <p:val>
                                            <p:fltVal val="0"/>
                                          </p:val>
                                        </p:tav>
                                        <p:tav tm="100000">
                                          <p:val>
                                            <p:strVal val="#ppt_h"/>
                                          </p:val>
                                        </p:tav>
                                      </p:tavLst>
                                    </p:anim>
                                  </p:childTnLst>
                                </p:cTn>
                              </p:par>
                              <p:par>
                                <p:cTn id="186" presetID="23" presetClass="entr" presetSubtype="16" fill="hold" nodeType="withEffect">
                                  <p:stCondLst>
                                    <p:cond delay="600"/>
                                  </p:stCondLst>
                                  <p:childTnLst>
                                    <p:set>
                                      <p:cBhvr>
                                        <p:cTn id="187" dur="1" fill="hold">
                                          <p:stCondLst>
                                            <p:cond delay="0"/>
                                          </p:stCondLst>
                                        </p:cTn>
                                        <p:tgtEl>
                                          <p:spTgt spid="114"/>
                                        </p:tgtEl>
                                        <p:attrNameLst>
                                          <p:attrName>style.visibility</p:attrName>
                                        </p:attrNameLst>
                                      </p:cBhvr>
                                      <p:to>
                                        <p:strVal val="visible"/>
                                      </p:to>
                                    </p:set>
                                    <p:anim calcmode="lin" valueType="num">
                                      <p:cBhvr>
                                        <p:cTn id="188" dur="1000" fill="hold"/>
                                        <p:tgtEl>
                                          <p:spTgt spid="114"/>
                                        </p:tgtEl>
                                        <p:attrNameLst>
                                          <p:attrName>ppt_w</p:attrName>
                                        </p:attrNameLst>
                                      </p:cBhvr>
                                      <p:tavLst>
                                        <p:tav tm="0">
                                          <p:val>
                                            <p:fltVal val="0"/>
                                          </p:val>
                                        </p:tav>
                                        <p:tav tm="100000">
                                          <p:val>
                                            <p:strVal val="#ppt_w"/>
                                          </p:val>
                                        </p:tav>
                                      </p:tavLst>
                                    </p:anim>
                                    <p:anim calcmode="lin" valueType="num">
                                      <p:cBhvr>
                                        <p:cTn id="189" dur="1000" fill="hold"/>
                                        <p:tgtEl>
                                          <p:spTgt spid="114"/>
                                        </p:tgtEl>
                                        <p:attrNameLst>
                                          <p:attrName>ppt_h</p:attrName>
                                        </p:attrNameLst>
                                      </p:cBhvr>
                                      <p:tavLst>
                                        <p:tav tm="0">
                                          <p:val>
                                            <p:fltVal val="0"/>
                                          </p:val>
                                        </p:tav>
                                        <p:tav tm="100000">
                                          <p:val>
                                            <p:strVal val="#ppt_h"/>
                                          </p:val>
                                        </p:tav>
                                      </p:tavLst>
                                    </p:anim>
                                  </p:childTnLst>
                                </p:cTn>
                              </p:par>
                              <p:par>
                                <p:cTn id="190" presetID="23" presetClass="entr" presetSubtype="16" fill="hold" nodeType="withEffect">
                                  <p:stCondLst>
                                    <p:cond delay="800"/>
                                  </p:stCondLst>
                                  <p:childTnLst>
                                    <p:set>
                                      <p:cBhvr>
                                        <p:cTn id="191" dur="1" fill="hold">
                                          <p:stCondLst>
                                            <p:cond delay="0"/>
                                          </p:stCondLst>
                                        </p:cTn>
                                        <p:tgtEl>
                                          <p:spTgt spid="120"/>
                                        </p:tgtEl>
                                        <p:attrNameLst>
                                          <p:attrName>style.visibility</p:attrName>
                                        </p:attrNameLst>
                                      </p:cBhvr>
                                      <p:to>
                                        <p:strVal val="visible"/>
                                      </p:to>
                                    </p:set>
                                    <p:anim calcmode="lin" valueType="num">
                                      <p:cBhvr>
                                        <p:cTn id="192" dur="1000" fill="hold"/>
                                        <p:tgtEl>
                                          <p:spTgt spid="120"/>
                                        </p:tgtEl>
                                        <p:attrNameLst>
                                          <p:attrName>ppt_w</p:attrName>
                                        </p:attrNameLst>
                                      </p:cBhvr>
                                      <p:tavLst>
                                        <p:tav tm="0">
                                          <p:val>
                                            <p:fltVal val="0"/>
                                          </p:val>
                                        </p:tav>
                                        <p:tav tm="100000">
                                          <p:val>
                                            <p:strVal val="#ppt_w"/>
                                          </p:val>
                                        </p:tav>
                                      </p:tavLst>
                                    </p:anim>
                                    <p:anim calcmode="lin" valueType="num">
                                      <p:cBhvr>
                                        <p:cTn id="193" dur="1000" fill="hold"/>
                                        <p:tgtEl>
                                          <p:spTgt spid="120"/>
                                        </p:tgtEl>
                                        <p:attrNameLst>
                                          <p:attrName>ppt_h</p:attrName>
                                        </p:attrNameLst>
                                      </p:cBhvr>
                                      <p:tavLst>
                                        <p:tav tm="0">
                                          <p:val>
                                            <p:fltVal val="0"/>
                                          </p:val>
                                        </p:tav>
                                        <p:tav tm="100000">
                                          <p:val>
                                            <p:strVal val="#ppt_h"/>
                                          </p:val>
                                        </p:tav>
                                      </p:tavLst>
                                    </p:anim>
                                  </p:childTnLst>
                                </p:cTn>
                              </p:par>
                            </p:childTnLst>
                          </p:cTn>
                        </p:par>
                        <p:par>
                          <p:cTn id="194" fill="hold">
                            <p:stCondLst>
                              <p:cond delay="7600"/>
                            </p:stCondLst>
                            <p:childTnLst>
                              <p:par>
                                <p:cTn id="195" presetID="23" presetClass="entr" presetSubtype="528" fill="hold" grpId="0" nodeType="afterEffect">
                                  <p:stCondLst>
                                    <p:cond delay="0"/>
                                  </p:stCondLst>
                                  <p:iterate type="lt">
                                    <p:tmPct val="50000"/>
                                  </p:iterate>
                                  <p:childTnLst>
                                    <p:set>
                                      <p:cBhvr>
                                        <p:cTn id="196" dur="1" fill="hold">
                                          <p:stCondLst>
                                            <p:cond delay="0"/>
                                          </p:stCondLst>
                                        </p:cTn>
                                        <p:tgtEl>
                                          <p:spTgt spid="77"/>
                                        </p:tgtEl>
                                        <p:attrNameLst>
                                          <p:attrName>style.visibility</p:attrName>
                                        </p:attrNameLst>
                                      </p:cBhvr>
                                      <p:to>
                                        <p:strVal val="visible"/>
                                      </p:to>
                                    </p:set>
                                    <p:anim calcmode="lin" valueType="num">
                                      <p:cBhvr>
                                        <p:cTn id="197" dur="500" fill="hold"/>
                                        <p:tgtEl>
                                          <p:spTgt spid="77"/>
                                        </p:tgtEl>
                                        <p:attrNameLst>
                                          <p:attrName>ppt_w</p:attrName>
                                        </p:attrNameLst>
                                      </p:cBhvr>
                                      <p:tavLst>
                                        <p:tav tm="0">
                                          <p:val>
                                            <p:fltVal val="0"/>
                                          </p:val>
                                        </p:tav>
                                        <p:tav tm="100000">
                                          <p:val>
                                            <p:strVal val="#ppt_w"/>
                                          </p:val>
                                        </p:tav>
                                      </p:tavLst>
                                    </p:anim>
                                    <p:anim calcmode="lin" valueType="num">
                                      <p:cBhvr>
                                        <p:cTn id="198" dur="500" fill="hold"/>
                                        <p:tgtEl>
                                          <p:spTgt spid="77"/>
                                        </p:tgtEl>
                                        <p:attrNameLst>
                                          <p:attrName>ppt_h</p:attrName>
                                        </p:attrNameLst>
                                      </p:cBhvr>
                                      <p:tavLst>
                                        <p:tav tm="0">
                                          <p:val>
                                            <p:fltVal val="0"/>
                                          </p:val>
                                        </p:tav>
                                        <p:tav tm="100000">
                                          <p:val>
                                            <p:strVal val="#ppt_h"/>
                                          </p:val>
                                        </p:tav>
                                      </p:tavLst>
                                    </p:anim>
                                    <p:anim calcmode="lin" valueType="num">
                                      <p:cBhvr>
                                        <p:cTn id="199" dur="500" fill="hold"/>
                                        <p:tgtEl>
                                          <p:spTgt spid="77"/>
                                        </p:tgtEl>
                                        <p:attrNameLst>
                                          <p:attrName>ppt_x</p:attrName>
                                        </p:attrNameLst>
                                      </p:cBhvr>
                                      <p:tavLst>
                                        <p:tav tm="0">
                                          <p:val>
                                            <p:fltVal val="0.5"/>
                                          </p:val>
                                        </p:tav>
                                        <p:tav tm="100000">
                                          <p:val>
                                            <p:strVal val="#ppt_x"/>
                                          </p:val>
                                        </p:tav>
                                      </p:tavLst>
                                    </p:anim>
                                    <p:anim calcmode="lin" valueType="num">
                                      <p:cBhvr>
                                        <p:cTn id="200" dur="500" fill="hold"/>
                                        <p:tgtEl>
                                          <p:spTgt spid="77"/>
                                        </p:tgtEl>
                                        <p:attrNameLst>
                                          <p:attrName>ppt_y</p:attrName>
                                        </p:attrNameLst>
                                      </p:cBhvr>
                                      <p:tavLst>
                                        <p:tav tm="0">
                                          <p:val>
                                            <p:fltVal val="0.5"/>
                                          </p:val>
                                        </p:tav>
                                        <p:tav tm="100000">
                                          <p:val>
                                            <p:strVal val="#ppt_y"/>
                                          </p:val>
                                        </p:tav>
                                      </p:tavLst>
                                    </p:anim>
                                  </p:childTnLst>
                                </p:cTn>
                              </p:par>
                            </p:childTnLst>
                          </p:cTn>
                        </p:par>
                        <p:par>
                          <p:cTn id="201" fill="hold">
                            <p:stCondLst>
                              <p:cond delay="8850"/>
                            </p:stCondLst>
                            <p:childTnLst>
                              <p:par>
                                <p:cTn id="202" presetID="2" presetClass="entr" presetSubtype="2" fill="hold" nodeType="afterEffect">
                                  <p:stCondLst>
                                    <p:cond delay="0"/>
                                  </p:stCondLst>
                                  <p:childTnLst>
                                    <p:set>
                                      <p:cBhvr>
                                        <p:cTn id="203" dur="1" fill="hold">
                                          <p:stCondLst>
                                            <p:cond delay="0"/>
                                          </p:stCondLst>
                                        </p:cTn>
                                        <p:tgtEl>
                                          <p:spTgt spid="91"/>
                                        </p:tgtEl>
                                        <p:attrNameLst>
                                          <p:attrName>style.visibility</p:attrName>
                                        </p:attrNameLst>
                                      </p:cBhvr>
                                      <p:to>
                                        <p:strVal val="visible"/>
                                      </p:to>
                                    </p:set>
                                    <p:anim calcmode="lin" valueType="num">
                                      <p:cBhvr additive="base">
                                        <p:cTn id="204" dur="500" fill="hold"/>
                                        <p:tgtEl>
                                          <p:spTgt spid="91"/>
                                        </p:tgtEl>
                                        <p:attrNameLst>
                                          <p:attrName>ppt_x</p:attrName>
                                        </p:attrNameLst>
                                      </p:cBhvr>
                                      <p:tavLst>
                                        <p:tav tm="0">
                                          <p:val>
                                            <p:strVal val="1+#ppt_w/2"/>
                                          </p:val>
                                        </p:tav>
                                        <p:tav tm="100000">
                                          <p:val>
                                            <p:strVal val="#ppt_x"/>
                                          </p:val>
                                        </p:tav>
                                      </p:tavLst>
                                    </p:anim>
                                    <p:anim calcmode="lin" valueType="num">
                                      <p:cBhvr additive="base">
                                        <p:cTn id="205" dur="500" fill="hold"/>
                                        <p:tgtEl>
                                          <p:spTgt spid="91"/>
                                        </p:tgtEl>
                                        <p:attrNameLst>
                                          <p:attrName>ppt_y</p:attrName>
                                        </p:attrNameLst>
                                      </p:cBhvr>
                                      <p:tavLst>
                                        <p:tav tm="0">
                                          <p:val>
                                            <p:strVal val="#ppt_y"/>
                                          </p:val>
                                        </p:tav>
                                        <p:tav tm="100000">
                                          <p:val>
                                            <p:strVal val="#ppt_y"/>
                                          </p:val>
                                        </p:tav>
                                      </p:tavLst>
                                    </p:anim>
                                  </p:childTnLst>
                                </p:cTn>
                              </p:par>
                              <p:par>
                                <p:cTn id="206" presetID="2" presetClass="entr" presetSubtype="2" fill="hold" nodeType="withEffect">
                                  <p:stCondLst>
                                    <p:cond delay="200"/>
                                  </p:stCondLst>
                                  <p:childTnLst>
                                    <p:set>
                                      <p:cBhvr>
                                        <p:cTn id="207" dur="1" fill="hold">
                                          <p:stCondLst>
                                            <p:cond delay="0"/>
                                          </p:stCondLst>
                                        </p:cTn>
                                        <p:tgtEl>
                                          <p:spTgt spid="96"/>
                                        </p:tgtEl>
                                        <p:attrNameLst>
                                          <p:attrName>style.visibility</p:attrName>
                                        </p:attrNameLst>
                                      </p:cBhvr>
                                      <p:to>
                                        <p:strVal val="visible"/>
                                      </p:to>
                                    </p:set>
                                    <p:anim calcmode="lin" valueType="num">
                                      <p:cBhvr additive="base">
                                        <p:cTn id="208" dur="500" fill="hold"/>
                                        <p:tgtEl>
                                          <p:spTgt spid="96"/>
                                        </p:tgtEl>
                                        <p:attrNameLst>
                                          <p:attrName>ppt_x</p:attrName>
                                        </p:attrNameLst>
                                      </p:cBhvr>
                                      <p:tavLst>
                                        <p:tav tm="0">
                                          <p:val>
                                            <p:strVal val="1+#ppt_w/2"/>
                                          </p:val>
                                        </p:tav>
                                        <p:tav tm="100000">
                                          <p:val>
                                            <p:strVal val="#ppt_x"/>
                                          </p:val>
                                        </p:tav>
                                      </p:tavLst>
                                    </p:anim>
                                    <p:anim calcmode="lin" valueType="num">
                                      <p:cBhvr additive="base">
                                        <p:cTn id="209" dur="500" fill="hold"/>
                                        <p:tgtEl>
                                          <p:spTgt spid="96"/>
                                        </p:tgtEl>
                                        <p:attrNameLst>
                                          <p:attrName>ppt_y</p:attrName>
                                        </p:attrNameLst>
                                      </p:cBhvr>
                                      <p:tavLst>
                                        <p:tav tm="0">
                                          <p:val>
                                            <p:strVal val="#ppt_y"/>
                                          </p:val>
                                        </p:tav>
                                        <p:tav tm="100000">
                                          <p:val>
                                            <p:strVal val="#ppt_y"/>
                                          </p:val>
                                        </p:tav>
                                      </p:tavLst>
                                    </p:anim>
                                  </p:childTnLst>
                                </p:cTn>
                              </p:par>
                              <p:par>
                                <p:cTn id="210" presetID="2" presetClass="entr" presetSubtype="2" fill="hold" nodeType="withEffect">
                                  <p:stCondLst>
                                    <p:cond delay="400"/>
                                  </p:stCondLst>
                                  <p:childTnLst>
                                    <p:set>
                                      <p:cBhvr>
                                        <p:cTn id="211" dur="1" fill="hold">
                                          <p:stCondLst>
                                            <p:cond delay="0"/>
                                          </p:stCondLst>
                                        </p:cTn>
                                        <p:tgtEl>
                                          <p:spTgt spid="81"/>
                                        </p:tgtEl>
                                        <p:attrNameLst>
                                          <p:attrName>style.visibility</p:attrName>
                                        </p:attrNameLst>
                                      </p:cBhvr>
                                      <p:to>
                                        <p:strVal val="visible"/>
                                      </p:to>
                                    </p:set>
                                    <p:anim calcmode="lin" valueType="num">
                                      <p:cBhvr additive="base">
                                        <p:cTn id="212" dur="500" fill="hold"/>
                                        <p:tgtEl>
                                          <p:spTgt spid="81"/>
                                        </p:tgtEl>
                                        <p:attrNameLst>
                                          <p:attrName>ppt_x</p:attrName>
                                        </p:attrNameLst>
                                      </p:cBhvr>
                                      <p:tavLst>
                                        <p:tav tm="0">
                                          <p:val>
                                            <p:strVal val="1+#ppt_w/2"/>
                                          </p:val>
                                        </p:tav>
                                        <p:tav tm="100000">
                                          <p:val>
                                            <p:strVal val="#ppt_x"/>
                                          </p:val>
                                        </p:tav>
                                      </p:tavLst>
                                    </p:anim>
                                    <p:anim calcmode="lin" valueType="num">
                                      <p:cBhvr additive="base">
                                        <p:cTn id="213" dur="500" fill="hold"/>
                                        <p:tgtEl>
                                          <p:spTgt spid="81"/>
                                        </p:tgtEl>
                                        <p:attrNameLst>
                                          <p:attrName>ppt_y</p:attrName>
                                        </p:attrNameLst>
                                      </p:cBhvr>
                                      <p:tavLst>
                                        <p:tav tm="0">
                                          <p:val>
                                            <p:strVal val="#ppt_y"/>
                                          </p:val>
                                        </p:tav>
                                        <p:tav tm="100000">
                                          <p:val>
                                            <p:strVal val="#ppt_y"/>
                                          </p:val>
                                        </p:tav>
                                      </p:tavLst>
                                    </p:anim>
                                  </p:childTnLst>
                                </p:cTn>
                              </p:par>
                              <p:par>
                                <p:cTn id="214" presetID="2" presetClass="entr" presetSubtype="2" fill="hold" nodeType="withEffect">
                                  <p:stCondLst>
                                    <p:cond delay="600"/>
                                  </p:stCondLst>
                                  <p:childTnLst>
                                    <p:set>
                                      <p:cBhvr>
                                        <p:cTn id="215" dur="1" fill="hold">
                                          <p:stCondLst>
                                            <p:cond delay="0"/>
                                          </p:stCondLst>
                                        </p:cTn>
                                        <p:tgtEl>
                                          <p:spTgt spid="86"/>
                                        </p:tgtEl>
                                        <p:attrNameLst>
                                          <p:attrName>style.visibility</p:attrName>
                                        </p:attrNameLst>
                                      </p:cBhvr>
                                      <p:to>
                                        <p:strVal val="visible"/>
                                      </p:to>
                                    </p:set>
                                    <p:anim calcmode="lin" valueType="num">
                                      <p:cBhvr additive="base">
                                        <p:cTn id="216" dur="500" fill="hold"/>
                                        <p:tgtEl>
                                          <p:spTgt spid="86"/>
                                        </p:tgtEl>
                                        <p:attrNameLst>
                                          <p:attrName>ppt_x</p:attrName>
                                        </p:attrNameLst>
                                      </p:cBhvr>
                                      <p:tavLst>
                                        <p:tav tm="0">
                                          <p:val>
                                            <p:strVal val="1+#ppt_w/2"/>
                                          </p:val>
                                        </p:tav>
                                        <p:tav tm="100000">
                                          <p:val>
                                            <p:strVal val="#ppt_x"/>
                                          </p:val>
                                        </p:tav>
                                      </p:tavLst>
                                    </p:anim>
                                    <p:anim calcmode="lin" valueType="num">
                                      <p:cBhvr additive="base">
                                        <p:cTn id="217" dur="500" fill="hold"/>
                                        <p:tgtEl>
                                          <p:spTgt spid="8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18" repeatCount="indefinite" fill="hold" display="0">
                  <p:stCondLst>
                    <p:cond delay="indefinite"/>
                  </p:stCondLst>
                  <p:endCondLst>
                    <p:cond evt="onStopAudio" delay="0">
                      <p:tgtEl>
                        <p:sldTgt/>
                      </p:tgtEl>
                    </p:cond>
                  </p:endCondLst>
                </p:cTn>
                <p:tgtEl>
                  <p:spTgt spid="107"/>
                </p:tgtEl>
              </p:cMediaNode>
            </p:audio>
          </p:childTnLst>
        </p:cTn>
      </p:par>
    </p:tnLst>
    <p:bldLst>
      <p:bldP spid="6" grpId="0" animBg="1"/>
      <p:bldP spid="7" grpId="0" animBg="1"/>
      <p:bldP spid="9" grpId="0" animBg="1"/>
      <p:bldP spid="10" grpId="0" animBg="1"/>
      <p:bldP spid="11" grpId="0" animBg="1"/>
      <p:bldP spid="15" grpId="0" animBg="1"/>
      <p:bldP spid="29" grpId="0" animBg="1"/>
      <p:bldP spid="30" grpId="0" animBg="1"/>
      <p:bldP spid="2049" grpId="0" animBg="1"/>
      <p:bldP spid="2052" grpId="0" animBg="1"/>
      <p:bldP spid="2053" grpId="0" animBg="1"/>
      <p:bldP spid="2057" grpId="0" animBg="1"/>
      <p:bldP spid="2058" grpId="0" animBg="1"/>
      <p:bldP spid="2061" grpId="0" animBg="1"/>
      <p:bldP spid="2063" grpId="0" animBg="1"/>
      <p:bldP spid="2064" grpId="0" animBg="1"/>
      <p:bldP spid="2065" grpId="0" animBg="1"/>
      <p:bldP spid="2070" grpId="0" animBg="1"/>
      <p:bldP spid="2071" grpId="0" animBg="1"/>
      <p:bldP spid="2072" grpId="0" animBg="1"/>
      <p:bldP spid="2073" grpId="0" animBg="1"/>
      <p:bldP spid="2074" grpId="0" animBg="1"/>
      <p:bldP spid="2075" grpId="0" animBg="1"/>
      <p:bldP spid="2078" grpId="0" animBg="1"/>
      <p:bldP spid="2079" grpId="0" animBg="1"/>
      <p:bldP spid="1024" grpId="0" animBg="1"/>
      <p:bldP spid="1025" grpId="0" animBg="1"/>
      <p:bldP spid="1026" grpId="0" animBg="1"/>
      <p:bldP spid="1027" grpId="0" animBg="1"/>
      <p:bldP spid="1031" grpId="0" animBg="1"/>
      <p:bldP spid="1032" grpId="0" animBg="1"/>
      <p:bldP spid="1033" grpId="0" animBg="1"/>
      <p:bldP spid="1034" grpId="0" animBg="1"/>
      <p:bldP spid="1035" grpId="0" animBg="1"/>
      <p:bldP spid="1036" grpId="0" animBg="1"/>
      <p:bldP spid="1037" grpId="0" animBg="1"/>
      <p:bldP spid="1038" grpId="0" animBg="1"/>
      <p:bldP spid="1054" grpId="0" animBg="1"/>
      <p:bldP spid="1055" grpId="0" animBg="1"/>
      <p:bldP spid="2080" grpId="0" animBg="1"/>
      <p:bldP spid="2081" grpId="0" animBg="1"/>
      <p:bldP spid="2082" grpId="0" animBg="1"/>
      <p:bldP spid="2088" grpId="0" animBg="1"/>
      <p:bldP spid="108" grpId="0" animBg="1"/>
      <p:bldP spid="109" grpId="0" animBg="1"/>
      <p:bldP spid="110" grpId="0" animBg="1"/>
      <p:bldP spid="111" grpId="0" animBg="1"/>
      <p:bldP spid="112" grpId="0" animBg="1"/>
      <p:bldP spid="113" grpId="0" animBg="1"/>
      <p:bldP spid="77"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57B18ED-D931-45F4-8873-1BEDAB4DC03E}" type="slidenum">
              <a:rPr kumimoji="0" lang="en-JM" sz="1400" b="0" i="0" u="none" strike="noStrike" kern="1200" cap="none" spc="0" normalizeH="0" baseline="0" noProof="0" smtClean="0">
                <a:ln>
                  <a:noFill/>
                </a:ln>
                <a:solidFill>
                  <a:prstClr val="black">
                    <a:lumMod val="50000"/>
                    <a:lumOff val="50000"/>
                  </a:prstClr>
                </a:solidFill>
                <a:effectLst/>
                <a:uLnTx/>
                <a:uFillTx/>
                <a:latin typeface="Impact" panose="020B0806030902050204" pitchFamily="34" charset="0"/>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en-JM" sz="1400" b="0" i="0" u="none" strike="noStrike" kern="1200" cap="none" spc="0" normalizeH="0" baseline="0" noProof="0" dirty="0">
              <a:ln>
                <a:noFill/>
              </a:ln>
              <a:solidFill>
                <a:prstClr val="black">
                  <a:lumMod val="50000"/>
                  <a:lumOff val="50000"/>
                </a:prstClr>
              </a:solidFill>
              <a:effectLst/>
              <a:uLnTx/>
              <a:uFillTx/>
              <a:latin typeface="Impact" panose="020B0806030902050204" pitchFamily="34" charset="0"/>
            </a:endParaRPr>
          </a:p>
        </p:txBody>
      </p:sp>
      <p:grpSp>
        <p:nvGrpSpPr>
          <p:cNvPr id="9" name="组合 8"/>
          <p:cNvGrpSpPr/>
          <p:nvPr/>
        </p:nvGrpSpPr>
        <p:grpSpPr>
          <a:xfrm>
            <a:off x="2239358" y="1325285"/>
            <a:ext cx="7713284" cy="4374038"/>
            <a:chOff x="2239358" y="1325285"/>
            <a:chExt cx="7713284" cy="4374038"/>
          </a:xfrm>
        </p:grpSpPr>
        <p:sp>
          <p:nvSpPr>
            <p:cNvPr id="5" name="圆角矩形 4"/>
            <p:cNvSpPr/>
            <p:nvPr/>
          </p:nvSpPr>
          <p:spPr>
            <a:xfrm>
              <a:off x="2239358" y="1325285"/>
              <a:ext cx="2252284" cy="4374038"/>
            </a:xfrm>
            <a:prstGeom prst="roundRect">
              <a:avLst>
                <a:gd name="adj" fmla="val 10535"/>
              </a:avLst>
            </a:prstGeom>
            <a:solidFill>
              <a:srgbClr val="F7F7F7"/>
            </a:solidFill>
            <a:ln w="19050">
              <a:gradFill flip="none" rotWithShape="1">
                <a:gsLst>
                  <a:gs pos="0">
                    <a:schemeClr val="bg1"/>
                  </a:gs>
                  <a:gs pos="100000">
                    <a:schemeClr val="bg1">
                      <a:lumMod val="85000"/>
                    </a:schemeClr>
                  </a:gs>
                </a:gsLst>
                <a:lin ang="2700000" scaled="1"/>
                <a:tileRect/>
              </a:gradFill>
            </a:ln>
            <a:effectLst>
              <a:outerShdw blurRad="177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 name="圆角矩形 5"/>
            <p:cNvSpPr/>
            <p:nvPr/>
          </p:nvSpPr>
          <p:spPr>
            <a:xfrm>
              <a:off x="4969858" y="1325285"/>
              <a:ext cx="2252284" cy="4374038"/>
            </a:xfrm>
            <a:prstGeom prst="roundRect">
              <a:avLst>
                <a:gd name="adj" fmla="val 10535"/>
              </a:avLst>
            </a:prstGeom>
            <a:solidFill>
              <a:srgbClr val="F7F7F7"/>
            </a:solidFill>
            <a:ln w="19050">
              <a:gradFill flip="none" rotWithShape="1">
                <a:gsLst>
                  <a:gs pos="0">
                    <a:schemeClr val="bg1"/>
                  </a:gs>
                  <a:gs pos="100000">
                    <a:schemeClr val="bg1">
                      <a:lumMod val="85000"/>
                    </a:schemeClr>
                  </a:gs>
                </a:gsLst>
                <a:lin ang="2700000" scaled="1"/>
                <a:tileRect/>
              </a:gradFill>
            </a:ln>
            <a:effectLst>
              <a:outerShdw blurRad="177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7" name="圆角矩形 6"/>
            <p:cNvSpPr/>
            <p:nvPr/>
          </p:nvSpPr>
          <p:spPr>
            <a:xfrm>
              <a:off x="7700358" y="1325285"/>
              <a:ext cx="2252284" cy="4374038"/>
            </a:xfrm>
            <a:prstGeom prst="roundRect">
              <a:avLst>
                <a:gd name="adj" fmla="val 10535"/>
              </a:avLst>
            </a:prstGeom>
            <a:solidFill>
              <a:srgbClr val="F7F7F7"/>
            </a:solidFill>
            <a:ln w="19050">
              <a:gradFill flip="none" rotWithShape="1">
                <a:gsLst>
                  <a:gs pos="0">
                    <a:schemeClr val="bg1"/>
                  </a:gs>
                  <a:gs pos="100000">
                    <a:schemeClr val="bg1">
                      <a:lumMod val="85000"/>
                    </a:schemeClr>
                  </a:gs>
                </a:gsLst>
                <a:lin ang="2700000" scaled="1"/>
                <a:tileRect/>
              </a:gradFill>
            </a:ln>
            <a:effectLst>
              <a:outerShdw blurRad="177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20" name="组合 19"/>
            <p:cNvGrpSpPr/>
            <p:nvPr/>
          </p:nvGrpSpPr>
          <p:grpSpPr>
            <a:xfrm>
              <a:off x="4277425" y="1720682"/>
              <a:ext cx="926499" cy="158012"/>
              <a:chOff x="4111386" y="2043778"/>
              <a:chExt cx="926499" cy="158012"/>
            </a:xfrm>
          </p:grpSpPr>
          <p:grpSp>
            <p:nvGrpSpPr>
              <p:cNvPr id="12" name="组合 11"/>
              <p:cNvGrpSpPr/>
              <p:nvPr/>
            </p:nvGrpSpPr>
            <p:grpSpPr>
              <a:xfrm>
                <a:off x="4879875" y="2043778"/>
                <a:ext cx="158010" cy="158012"/>
                <a:chOff x="4486616" y="3001075"/>
                <a:chExt cx="274695" cy="274699"/>
              </a:xfrm>
            </p:grpSpPr>
            <p:sp>
              <p:nvSpPr>
                <p:cNvPr id="18" name="椭圆 17"/>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9" name="椭圆 18"/>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13" name="组合 12"/>
              <p:cNvGrpSpPr/>
              <p:nvPr/>
            </p:nvGrpSpPr>
            <p:grpSpPr>
              <a:xfrm>
                <a:off x="4111386" y="2043778"/>
                <a:ext cx="158010" cy="158012"/>
                <a:chOff x="4486616" y="3001075"/>
                <a:chExt cx="274695" cy="274699"/>
              </a:xfrm>
            </p:grpSpPr>
            <p:sp>
              <p:nvSpPr>
                <p:cNvPr id="16" name="椭圆 15"/>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椭圆 16"/>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14" name="圆角矩形 13"/>
              <p:cNvSpPr/>
              <p:nvPr/>
            </p:nvSpPr>
            <p:spPr>
              <a:xfrm rot="16200000" flipH="1" flipV="1">
                <a:off x="4563173" y="1773812"/>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flipH="1" flipV="1">
                <a:off x="4563173" y="1728247"/>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21" name="组合 20"/>
            <p:cNvGrpSpPr/>
            <p:nvPr/>
          </p:nvGrpSpPr>
          <p:grpSpPr>
            <a:xfrm>
              <a:off x="6998001" y="1720682"/>
              <a:ext cx="926499" cy="158012"/>
              <a:chOff x="4111386" y="2043778"/>
              <a:chExt cx="926499" cy="158012"/>
            </a:xfrm>
          </p:grpSpPr>
          <p:grpSp>
            <p:nvGrpSpPr>
              <p:cNvPr id="22" name="组合 21"/>
              <p:cNvGrpSpPr/>
              <p:nvPr/>
            </p:nvGrpSpPr>
            <p:grpSpPr>
              <a:xfrm>
                <a:off x="4879875" y="2043778"/>
                <a:ext cx="158010" cy="158012"/>
                <a:chOff x="4486616" y="3001075"/>
                <a:chExt cx="274695" cy="274699"/>
              </a:xfrm>
            </p:grpSpPr>
            <p:sp>
              <p:nvSpPr>
                <p:cNvPr id="28" name="椭圆 27"/>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9" name="椭圆 28"/>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23" name="组合 22"/>
              <p:cNvGrpSpPr/>
              <p:nvPr/>
            </p:nvGrpSpPr>
            <p:grpSpPr>
              <a:xfrm>
                <a:off x="4111386" y="2043778"/>
                <a:ext cx="158010" cy="158012"/>
                <a:chOff x="4486616" y="3001075"/>
                <a:chExt cx="274695" cy="274699"/>
              </a:xfrm>
            </p:grpSpPr>
            <p:sp>
              <p:nvSpPr>
                <p:cNvPr id="26" name="椭圆 25"/>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7" name="椭圆 26"/>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24" name="圆角矩形 23"/>
              <p:cNvSpPr/>
              <p:nvPr/>
            </p:nvSpPr>
            <p:spPr>
              <a:xfrm rot="16200000" flipH="1" flipV="1">
                <a:off x="4563173" y="1773812"/>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5" name="圆角矩形 24"/>
              <p:cNvSpPr/>
              <p:nvPr/>
            </p:nvSpPr>
            <p:spPr>
              <a:xfrm rot="16200000" flipH="1" flipV="1">
                <a:off x="4563173" y="1728247"/>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30" name="组合 29"/>
            <p:cNvGrpSpPr/>
            <p:nvPr/>
          </p:nvGrpSpPr>
          <p:grpSpPr>
            <a:xfrm>
              <a:off x="4277425" y="5184680"/>
              <a:ext cx="926499" cy="158012"/>
              <a:chOff x="4111386" y="2043778"/>
              <a:chExt cx="926499" cy="158012"/>
            </a:xfrm>
          </p:grpSpPr>
          <p:grpSp>
            <p:nvGrpSpPr>
              <p:cNvPr id="31" name="组合 30"/>
              <p:cNvGrpSpPr/>
              <p:nvPr/>
            </p:nvGrpSpPr>
            <p:grpSpPr>
              <a:xfrm>
                <a:off x="4879875" y="2043778"/>
                <a:ext cx="158010" cy="158012"/>
                <a:chOff x="4486616" y="3001075"/>
                <a:chExt cx="274695" cy="274699"/>
              </a:xfrm>
            </p:grpSpPr>
            <p:sp>
              <p:nvSpPr>
                <p:cNvPr id="37" name="椭圆 36"/>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8" name="椭圆 37"/>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32" name="组合 31"/>
              <p:cNvGrpSpPr/>
              <p:nvPr/>
            </p:nvGrpSpPr>
            <p:grpSpPr>
              <a:xfrm>
                <a:off x="4111386" y="2043778"/>
                <a:ext cx="158010" cy="158012"/>
                <a:chOff x="4486616" y="3001075"/>
                <a:chExt cx="274695" cy="274699"/>
              </a:xfrm>
            </p:grpSpPr>
            <p:sp>
              <p:nvSpPr>
                <p:cNvPr id="35" name="椭圆 34"/>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6" name="椭圆 35"/>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33" name="圆角矩形 32"/>
              <p:cNvSpPr/>
              <p:nvPr/>
            </p:nvSpPr>
            <p:spPr>
              <a:xfrm rot="16200000" flipH="1" flipV="1">
                <a:off x="4563173" y="1773812"/>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4" name="圆角矩形 33"/>
              <p:cNvSpPr/>
              <p:nvPr/>
            </p:nvSpPr>
            <p:spPr>
              <a:xfrm rot="16200000" flipH="1" flipV="1">
                <a:off x="4563173" y="1728247"/>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39" name="组合 38"/>
            <p:cNvGrpSpPr/>
            <p:nvPr/>
          </p:nvGrpSpPr>
          <p:grpSpPr>
            <a:xfrm>
              <a:off x="6998001" y="5184680"/>
              <a:ext cx="926499" cy="158012"/>
              <a:chOff x="4111386" y="2043778"/>
              <a:chExt cx="926499" cy="158012"/>
            </a:xfrm>
          </p:grpSpPr>
          <p:grpSp>
            <p:nvGrpSpPr>
              <p:cNvPr id="40" name="组合 39"/>
              <p:cNvGrpSpPr/>
              <p:nvPr/>
            </p:nvGrpSpPr>
            <p:grpSpPr>
              <a:xfrm>
                <a:off x="4879875" y="2043778"/>
                <a:ext cx="158010" cy="158012"/>
                <a:chOff x="4486616" y="3001075"/>
                <a:chExt cx="274695" cy="274699"/>
              </a:xfrm>
            </p:grpSpPr>
            <p:sp>
              <p:nvSpPr>
                <p:cNvPr id="46" name="椭圆 45"/>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7" name="椭圆 46"/>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41" name="组合 40"/>
              <p:cNvGrpSpPr/>
              <p:nvPr/>
            </p:nvGrpSpPr>
            <p:grpSpPr>
              <a:xfrm>
                <a:off x="4111386" y="2043778"/>
                <a:ext cx="158010" cy="158012"/>
                <a:chOff x="4486616" y="3001075"/>
                <a:chExt cx="274695" cy="274699"/>
              </a:xfrm>
            </p:grpSpPr>
            <p:sp>
              <p:nvSpPr>
                <p:cNvPr id="44" name="椭圆 43"/>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5" name="椭圆 44"/>
                <p:cNvSpPr/>
                <p:nvPr/>
              </p:nvSpPr>
              <p:spPr>
                <a:xfrm rot="16200000">
                  <a:off x="4511585" y="3026055"/>
                  <a:ext cx="224753" cy="224751"/>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42" name="圆角矩形 41"/>
              <p:cNvSpPr/>
              <p:nvPr/>
            </p:nvSpPr>
            <p:spPr>
              <a:xfrm rot="16200000" flipH="1" flipV="1">
                <a:off x="4563173" y="1773812"/>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3" name="圆角矩形 42"/>
              <p:cNvSpPr/>
              <p:nvPr/>
            </p:nvSpPr>
            <p:spPr>
              <a:xfrm rot="16200000" flipH="1" flipV="1">
                <a:off x="4563173" y="1728247"/>
                <a:ext cx="22409" cy="748925"/>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50" name="组合 49"/>
            <p:cNvGrpSpPr/>
            <p:nvPr/>
          </p:nvGrpSpPr>
          <p:grpSpPr>
            <a:xfrm>
              <a:off x="2490660" y="1613534"/>
              <a:ext cx="1749680" cy="596843"/>
              <a:chOff x="2198560" y="1644530"/>
              <a:chExt cx="1749680" cy="596843"/>
            </a:xfrm>
          </p:grpSpPr>
          <p:pic>
            <p:nvPicPr>
              <p:cNvPr id="48" name="图片 47"/>
              <p:cNvPicPr>
                <a:picLocks noChangeAspect="1"/>
              </p:cNvPicPr>
              <p:nvPr/>
            </p:nvPicPr>
            <p:blipFill rotWithShape="1">
              <a:blip r:embed="rId3">
                <a:grayscl/>
                <a:extLst/>
              </a:blip>
              <a:srcRect b="72279"/>
              <a:stretch/>
            </p:blipFill>
            <p:spPr>
              <a:xfrm flipH="1">
                <a:off x="2198560" y="1644530"/>
                <a:ext cx="1749680" cy="92018"/>
              </a:xfrm>
              <a:prstGeom prst="rect">
                <a:avLst/>
              </a:prstGeom>
            </p:spPr>
          </p:pic>
          <p:pic>
            <p:nvPicPr>
              <p:cNvPr id="49" name="图片 48"/>
              <p:cNvPicPr>
                <a:picLocks noChangeAspect="1"/>
              </p:cNvPicPr>
              <p:nvPr/>
            </p:nvPicPr>
            <p:blipFill rotWithShape="1">
              <a:blip r:embed="rId3">
                <a:grayscl/>
                <a:extLst/>
              </a:blip>
              <a:srcRect b="72279"/>
              <a:stretch/>
            </p:blipFill>
            <p:spPr>
              <a:xfrm flipH="1" flipV="1">
                <a:off x="2198560" y="2149355"/>
                <a:ext cx="1749680" cy="92018"/>
              </a:xfrm>
              <a:prstGeom prst="rect">
                <a:avLst/>
              </a:prstGeom>
            </p:spPr>
          </p:pic>
        </p:grpSp>
        <p:grpSp>
          <p:nvGrpSpPr>
            <p:cNvPr id="55" name="组合 54"/>
            <p:cNvGrpSpPr/>
            <p:nvPr/>
          </p:nvGrpSpPr>
          <p:grpSpPr>
            <a:xfrm>
              <a:off x="2490660" y="4745849"/>
              <a:ext cx="1749680" cy="596843"/>
              <a:chOff x="2198560" y="1644530"/>
              <a:chExt cx="1749680" cy="596843"/>
            </a:xfrm>
          </p:grpSpPr>
          <p:pic>
            <p:nvPicPr>
              <p:cNvPr id="56" name="图片 55"/>
              <p:cNvPicPr>
                <a:picLocks noChangeAspect="1"/>
              </p:cNvPicPr>
              <p:nvPr/>
            </p:nvPicPr>
            <p:blipFill rotWithShape="1">
              <a:blip r:embed="rId3">
                <a:grayscl/>
                <a:extLst/>
              </a:blip>
              <a:srcRect b="72279"/>
              <a:stretch/>
            </p:blipFill>
            <p:spPr>
              <a:xfrm flipH="1">
                <a:off x="2198560" y="1644530"/>
                <a:ext cx="1749680" cy="92018"/>
              </a:xfrm>
              <a:prstGeom prst="rect">
                <a:avLst/>
              </a:prstGeom>
            </p:spPr>
          </p:pic>
          <p:pic>
            <p:nvPicPr>
              <p:cNvPr id="57" name="图片 56"/>
              <p:cNvPicPr>
                <a:picLocks noChangeAspect="1"/>
              </p:cNvPicPr>
              <p:nvPr/>
            </p:nvPicPr>
            <p:blipFill rotWithShape="1">
              <a:blip r:embed="rId3">
                <a:grayscl/>
                <a:extLst/>
              </a:blip>
              <a:srcRect b="72279"/>
              <a:stretch/>
            </p:blipFill>
            <p:spPr>
              <a:xfrm flipH="1" flipV="1">
                <a:off x="2198560" y="2149355"/>
                <a:ext cx="1749680" cy="92018"/>
              </a:xfrm>
              <a:prstGeom prst="rect">
                <a:avLst/>
              </a:prstGeom>
            </p:spPr>
          </p:pic>
        </p:grpSp>
        <p:grpSp>
          <p:nvGrpSpPr>
            <p:cNvPr id="66" name="组合 65"/>
            <p:cNvGrpSpPr/>
            <p:nvPr/>
          </p:nvGrpSpPr>
          <p:grpSpPr>
            <a:xfrm>
              <a:off x="2239358" y="3435620"/>
              <a:ext cx="2252284" cy="853540"/>
              <a:chOff x="1947258" y="3466616"/>
              <a:chExt cx="2252284" cy="853540"/>
            </a:xfrm>
          </p:grpSpPr>
          <p:sp>
            <p:nvSpPr>
              <p:cNvPr id="58" name="矩形 57"/>
              <p:cNvSpPr/>
              <p:nvPr/>
            </p:nvSpPr>
            <p:spPr>
              <a:xfrm>
                <a:off x="1947258" y="3471751"/>
                <a:ext cx="2252284" cy="843078"/>
              </a:xfrm>
              <a:prstGeom prst="rect">
                <a:avLst/>
              </a:pr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9" name="矩形 58"/>
              <p:cNvSpPr/>
              <p:nvPr/>
            </p:nvSpPr>
            <p:spPr>
              <a:xfrm>
                <a:off x="1947258" y="3466616"/>
                <a:ext cx="2252284" cy="189695"/>
              </a:xfrm>
              <a:prstGeom prst="rect">
                <a:avLst/>
              </a:prstGeom>
              <a:gradFill>
                <a:gsLst>
                  <a:gs pos="65000">
                    <a:schemeClr val="tx1">
                      <a:alpha val="3000"/>
                    </a:schemeClr>
                  </a:gs>
                  <a:gs pos="0">
                    <a:schemeClr val="tx1">
                      <a:alpha val="31000"/>
                    </a:schemeClr>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75" name="矩形 74"/>
              <p:cNvSpPr/>
              <p:nvPr/>
            </p:nvSpPr>
            <p:spPr>
              <a:xfrm>
                <a:off x="1947258" y="4130461"/>
                <a:ext cx="2252284" cy="189695"/>
              </a:xfrm>
              <a:prstGeom prst="rect">
                <a:avLst/>
              </a:prstGeom>
              <a:gradFill>
                <a:gsLst>
                  <a:gs pos="45000">
                    <a:schemeClr val="tx1">
                      <a:alpha val="3000"/>
                    </a:schemeClr>
                  </a:gs>
                  <a:gs pos="100000">
                    <a:schemeClr val="tx1">
                      <a:alpha val="30000"/>
                    </a:schemeClr>
                  </a:gs>
                  <a:gs pos="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76" name="组合 75"/>
            <p:cNvGrpSpPr/>
            <p:nvPr/>
          </p:nvGrpSpPr>
          <p:grpSpPr>
            <a:xfrm>
              <a:off x="4969858" y="3435620"/>
              <a:ext cx="2252284" cy="853540"/>
              <a:chOff x="1947258" y="3466616"/>
              <a:chExt cx="2252284" cy="853540"/>
            </a:xfrm>
          </p:grpSpPr>
          <p:sp>
            <p:nvSpPr>
              <p:cNvPr id="77" name="矩形 76"/>
              <p:cNvSpPr/>
              <p:nvPr/>
            </p:nvSpPr>
            <p:spPr>
              <a:xfrm>
                <a:off x="1947258" y="3471751"/>
                <a:ext cx="2252284" cy="843078"/>
              </a:xfrm>
              <a:prstGeom prst="rect">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78" name="矩形 77"/>
              <p:cNvSpPr/>
              <p:nvPr/>
            </p:nvSpPr>
            <p:spPr>
              <a:xfrm>
                <a:off x="1947258" y="3466616"/>
                <a:ext cx="2252284" cy="189695"/>
              </a:xfrm>
              <a:prstGeom prst="rect">
                <a:avLst/>
              </a:prstGeom>
              <a:gradFill>
                <a:gsLst>
                  <a:gs pos="65000">
                    <a:schemeClr val="tx1">
                      <a:alpha val="3000"/>
                    </a:schemeClr>
                  </a:gs>
                  <a:gs pos="0">
                    <a:schemeClr val="tx1">
                      <a:alpha val="31000"/>
                    </a:schemeClr>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79" name="矩形 78"/>
              <p:cNvSpPr/>
              <p:nvPr/>
            </p:nvSpPr>
            <p:spPr>
              <a:xfrm>
                <a:off x="1947258" y="4130461"/>
                <a:ext cx="2252284" cy="189695"/>
              </a:xfrm>
              <a:prstGeom prst="rect">
                <a:avLst/>
              </a:prstGeom>
              <a:gradFill>
                <a:gsLst>
                  <a:gs pos="45000">
                    <a:schemeClr val="tx1">
                      <a:alpha val="3000"/>
                    </a:schemeClr>
                  </a:gs>
                  <a:gs pos="100000">
                    <a:schemeClr val="tx1">
                      <a:alpha val="30000"/>
                    </a:schemeClr>
                  </a:gs>
                  <a:gs pos="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80" name="组合 79"/>
            <p:cNvGrpSpPr/>
            <p:nvPr/>
          </p:nvGrpSpPr>
          <p:grpSpPr>
            <a:xfrm>
              <a:off x="7700358" y="3435620"/>
              <a:ext cx="2252284" cy="853540"/>
              <a:chOff x="1947258" y="3466616"/>
              <a:chExt cx="2252284" cy="853540"/>
            </a:xfrm>
          </p:grpSpPr>
          <p:sp>
            <p:nvSpPr>
              <p:cNvPr id="81" name="矩形 80"/>
              <p:cNvSpPr/>
              <p:nvPr/>
            </p:nvSpPr>
            <p:spPr>
              <a:xfrm>
                <a:off x="1947258" y="3471751"/>
                <a:ext cx="2252284" cy="843078"/>
              </a:xfrm>
              <a:prstGeom prst="rect">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82" name="矩形 81"/>
              <p:cNvSpPr/>
              <p:nvPr/>
            </p:nvSpPr>
            <p:spPr>
              <a:xfrm>
                <a:off x="1947258" y="3466616"/>
                <a:ext cx="2252284" cy="189695"/>
              </a:xfrm>
              <a:prstGeom prst="rect">
                <a:avLst/>
              </a:prstGeom>
              <a:gradFill>
                <a:gsLst>
                  <a:gs pos="65000">
                    <a:schemeClr val="tx1">
                      <a:alpha val="3000"/>
                    </a:schemeClr>
                  </a:gs>
                  <a:gs pos="0">
                    <a:schemeClr val="tx1">
                      <a:alpha val="20000"/>
                    </a:schemeClr>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83" name="矩形 82"/>
              <p:cNvSpPr/>
              <p:nvPr/>
            </p:nvSpPr>
            <p:spPr>
              <a:xfrm>
                <a:off x="1947258" y="4130461"/>
                <a:ext cx="2252284" cy="189695"/>
              </a:xfrm>
              <a:prstGeom prst="rect">
                <a:avLst/>
              </a:prstGeom>
              <a:gradFill>
                <a:gsLst>
                  <a:gs pos="45000">
                    <a:schemeClr val="tx1">
                      <a:alpha val="3000"/>
                    </a:schemeClr>
                  </a:gs>
                  <a:gs pos="100000">
                    <a:schemeClr val="tx1">
                      <a:alpha val="20000"/>
                    </a:schemeClr>
                  </a:gs>
                  <a:gs pos="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85" name="组合 84"/>
            <p:cNvGrpSpPr/>
            <p:nvPr/>
          </p:nvGrpSpPr>
          <p:grpSpPr>
            <a:xfrm>
              <a:off x="5235575" y="1613534"/>
              <a:ext cx="1749680" cy="596843"/>
              <a:chOff x="2198560" y="1644530"/>
              <a:chExt cx="1749680" cy="596843"/>
            </a:xfrm>
          </p:grpSpPr>
          <p:pic>
            <p:nvPicPr>
              <p:cNvPr id="86" name="图片 85"/>
              <p:cNvPicPr>
                <a:picLocks noChangeAspect="1"/>
              </p:cNvPicPr>
              <p:nvPr/>
            </p:nvPicPr>
            <p:blipFill rotWithShape="1">
              <a:blip r:embed="rId3">
                <a:grayscl/>
                <a:extLst/>
              </a:blip>
              <a:srcRect b="72279"/>
              <a:stretch/>
            </p:blipFill>
            <p:spPr>
              <a:xfrm flipH="1">
                <a:off x="2198560" y="1644530"/>
                <a:ext cx="1749680" cy="92018"/>
              </a:xfrm>
              <a:prstGeom prst="rect">
                <a:avLst/>
              </a:prstGeom>
            </p:spPr>
          </p:pic>
          <p:pic>
            <p:nvPicPr>
              <p:cNvPr id="87" name="图片 86"/>
              <p:cNvPicPr>
                <a:picLocks noChangeAspect="1"/>
              </p:cNvPicPr>
              <p:nvPr/>
            </p:nvPicPr>
            <p:blipFill rotWithShape="1">
              <a:blip r:embed="rId3">
                <a:grayscl/>
                <a:extLst/>
              </a:blip>
              <a:srcRect b="72279"/>
              <a:stretch/>
            </p:blipFill>
            <p:spPr>
              <a:xfrm flipH="1" flipV="1">
                <a:off x="2198560" y="2149355"/>
                <a:ext cx="1749680" cy="92018"/>
              </a:xfrm>
              <a:prstGeom prst="rect">
                <a:avLst/>
              </a:prstGeom>
            </p:spPr>
          </p:pic>
        </p:grpSp>
        <p:grpSp>
          <p:nvGrpSpPr>
            <p:cNvPr id="88" name="组合 87"/>
            <p:cNvGrpSpPr/>
            <p:nvPr/>
          </p:nvGrpSpPr>
          <p:grpSpPr>
            <a:xfrm>
              <a:off x="5235575" y="4745849"/>
              <a:ext cx="1749680" cy="596843"/>
              <a:chOff x="2198560" y="1644530"/>
              <a:chExt cx="1749680" cy="596843"/>
            </a:xfrm>
          </p:grpSpPr>
          <p:pic>
            <p:nvPicPr>
              <p:cNvPr id="89" name="图片 88"/>
              <p:cNvPicPr>
                <a:picLocks noChangeAspect="1"/>
              </p:cNvPicPr>
              <p:nvPr/>
            </p:nvPicPr>
            <p:blipFill rotWithShape="1">
              <a:blip r:embed="rId3">
                <a:grayscl/>
                <a:extLst/>
              </a:blip>
              <a:srcRect b="72279"/>
              <a:stretch/>
            </p:blipFill>
            <p:spPr>
              <a:xfrm flipH="1">
                <a:off x="2198560" y="1644530"/>
                <a:ext cx="1749680" cy="92018"/>
              </a:xfrm>
              <a:prstGeom prst="rect">
                <a:avLst/>
              </a:prstGeom>
            </p:spPr>
          </p:pic>
          <p:pic>
            <p:nvPicPr>
              <p:cNvPr id="90" name="图片 89"/>
              <p:cNvPicPr>
                <a:picLocks noChangeAspect="1"/>
              </p:cNvPicPr>
              <p:nvPr/>
            </p:nvPicPr>
            <p:blipFill rotWithShape="1">
              <a:blip r:embed="rId3">
                <a:grayscl/>
                <a:extLst/>
              </a:blip>
              <a:srcRect b="72279"/>
              <a:stretch/>
            </p:blipFill>
            <p:spPr>
              <a:xfrm flipH="1" flipV="1">
                <a:off x="2198560" y="2149355"/>
                <a:ext cx="1749680" cy="92018"/>
              </a:xfrm>
              <a:prstGeom prst="rect">
                <a:avLst/>
              </a:prstGeom>
            </p:spPr>
          </p:pic>
        </p:grpSp>
        <p:grpSp>
          <p:nvGrpSpPr>
            <p:cNvPr id="105" name="组合 104"/>
            <p:cNvGrpSpPr/>
            <p:nvPr/>
          </p:nvGrpSpPr>
          <p:grpSpPr>
            <a:xfrm>
              <a:off x="7939115" y="1613534"/>
              <a:ext cx="1749680" cy="596843"/>
              <a:chOff x="2198560" y="1644530"/>
              <a:chExt cx="1749680" cy="596843"/>
            </a:xfrm>
          </p:grpSpPr>
          <p:pic>
            <p:nvPicPr>
              <p:cNvPr id="106" name="图片 105"/>
              <p:cNvPicPr>
                <a:picLocks noChangeAspect="1"/>
              </p:cNvPicPr>
              <p:nvPr/>
            </p:nvPicPr>
            <p:blipFill rotWithShape="1">
              <a:blip r:embed="rId3">
                <a:grayscl/>
                <a:extLst/>
              </a:blip>
              <a:srcRect b="72279"/>
              <a:stretch/>
            </p:blipFill>
            <p:spPr>
              <a:xfrm flipH="1">
                <a:off x="2198560" y="1644530"/>
                <a:ext cx="1749680" cy="92018"/>
              </a:xfrm>
              <a:prstGeom prst="rect">
                <a:avLst/>
              </a:prstGeom>
            </p:spPr>
          </p:pic>
          <p:pic>
            <p:nvPicPr>
              <p:cNvPr id="107" name="图片 106"/>
              <p:cNvPicPr>
                <a:picLocks noChangeAspect="1"/>
              </p:cNvPicPr>
              <p:nvPr/>
            </p:nvPicPr>
            <p:blipFill rotWithShape="1">
              <a:blip r:embed="rId3">
                <a:grayscl/>
                <a:extLst/>
              </a:blip>
              <a:srcRect b="72279"/>
              <a:stretch/>
            </p:blipFill>
            <p:spPr>
              <a:xfrm flipH="1" flipV="1">
                <a:off x="2198560" y="2149355"/>
                <a:ext cx="1749680" cy="92018"/>
              </a:xfrm>
              <a:prstGeom prst="rect">
                <a:avLst/>
              </a:prstGeom>
            </p:spPr>
          </p:pic>
        </p:grpSp>
        <p:grpSp>
          <p:nvGrpSpPr>
            <p:cNvPr id="108" name="组合 107"/>
            <p:cNvGrpSpPr/>
            <p:nvPr/>
          </p:nvGrpSpPr>
          <p:grpSpPr>
            <a:xfrm>
              <a:off x="7939115" y="4745849"/>
              <a:ext cx="1749680" cy="596843"/>
              <a:chOff x="2198560" y="1644530"/>
              <a:chExt cx="1749680" cy="596843"/>
            </a:xfrm>
          </p:grpSpPr>
          <p:pic>
            <p:nvPicPr>
              <p:cNvPr id="109" name="图片 108"/>
              <p:cNvPicPr>
                <a:picLocks noChangeAspect="1"/>
              </p:cNvPicPr>
              <p:nvPr/>
            </p:nvPicPr>
            <p:blipFill rotWithShape="1">
              <a:blip r:embed="rId3">
                <a:grayscl/>
                <a:extLst/>
              </a:blip>
              <a:srcRect b="72279"/>
              <a:stretch/>
            </p:blipFill>
            <p:spPr>
              <a:xfrm flipH="1">
                <a:off x="2198560" y="1644530"/>
                <a:ext cx="1749680" cy="92018"/>
              </a:xfrm>
              <a:prstGeom prst="rect">
                <a:avLst/>
              </a:prstGeom>
            </p:spPr>
          </p:pic>
          <p:pic>
            <p:nvPicPr>
              <p:cNvPr id="110" name="图片 109"/>
              <p:cNvPicPr>
                <a:picLocks noChangeAspect="1"/>
              </p:cNvPicPr>
              <p:nvPr/>
            </p:nvPicPr>
            <p:blipFill rotWithShape="1">
              <a:blip r:embed="rId3">
                <a:grayscl/>
                <a:extLst/>
              </a:blip>
              <a:srcRect b="72279"/>
              <a:stretch/>
            </p:blipFill>
            <p:spPr>
              <a:xfrm flipH="1" flipV="1">
                <a:off x="2198560" y="2149355"/>
                <a:ext cx="1749680" cy="92018"/>
              </a:xfrm>
              <a:prstGeom prst="rect">
                <a:avLst/>
              </a:prstGeom>
            </p:spPr>
          </p:pic>
        </p:grpSp>
        <p:sp>
          <p:nvSpPr>
            <p:cNvPr id="111" name="文本框 110"/>
            <p:cNvSpPr txBox="1"/>
            <p:nvPr/>
          </p:nvSpPr>
          <p:spPr>
            <a:xfrm>
              <a:off x="2886075" y="3502380"/>
              <a:ext cx="95885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smtClean="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rPr>
                <a:t>01</a:t>
              </a:r>
              <a:endParaRPr kumimoji="0" lang="zh-CN" altLang="en-US" sz="4000" b="0" i="0" u="none" strike="noStrike" kern="1200" cap="none" spc="0" normalizeH="0" baseline="0" noProof="0" dirty="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endParaRPr>
            </a:p>
          </p:txBody>
        </p:sp>
        <p:sp>
          <p:nvSpPr>
            <p:cNvPr id="112" name="文本框 111"/>
            <p:cNvSpPr txBox="1"/>
            <p:nvPr/>
          </p:nvSpPr>
          <p:spPr>
            <a:xfrm>
              <a:off x="5616575" y="3502380"/>
              <a:ext cx="95885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smtClean="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rPr>
                <a:t>02</a:t>
              </a:r>
              <a:endParaRPr kumimoji="0" lang="zh-CN" altLang="en-US" sz="4000" b="0" i="0" u="none" strike="noStrike" kern="1200" cap="none" spc="0" normalizeH="0" baseline="0" noProof="0" dirty="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endParaRPr>
            </a:p>
          </p:txBody>
        </p:sp>
        <p:sp>
          <p:nvSpPr>
            <p:cNvPr id="113" name="文本框 112"/>
            <p:cNvSpPr txBox="1"/>
            <p:nvPr/>
          </p:nvSpPr>
          <p:spPr>
            <a:xfrm>
              <a:off x="8347075" y="3502380"/>
              <a:ext cx="95885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smtClean="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rPr>
                <a:t>03</a:t>
              </a:r>
              <a:endParaRPr kumimoji="0" lang="zh-CN" altLang="en-US" sz="4000" b="0" i="0" u="none" strike="noStrike" kern="1200" cap="none" spc="0" normalizeH="0" baseline="0" noProof="0" dirty="0">
                <a:ln>
                  <a:noFill/>
                </a:ln>
                <a:solidFill>
                  <a:prstClr val="white"/>
                </a:solidFill>
                <a:effectLst>
                  <a:outerShdw blurRad="101600" dist="50800" dir="2700000" algn="tl" rotWithShape="0">
                    <a:prstClr val="black">
                      <a:alpha val="40000"/>
                    </a:prstClr>
                  </a:outerShdw>
                </a:effectLst>
                <a:uLnTx/>
                <a:uFillTx/>
                <a:latin typeface="Impact" panose="020B0806030902050204" pitchFamily="34" charset="0"/>
                <a:ea typeface="宋体" panose="02010600030101010101" pitchFamily="2" charset="-122"/>
                <a:cs typeface="+mn-cs"/>
              </a:endParaRPr>
            </a:p>
          </p:txBody>
        </p:sp>
        <p:sp>
          <p:nvSpPr>
            <p:cNvPr id="114" name="文本框 113"/>
            <p:cNvSpPr txBox="1"/>
            <p:nvPr/>
          </p:nvSpPr>
          <p:spPr>
            <a:xfrm>
              <a:off x="2403938" y="1725357"/>
              <a:ext cx="1923123"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E87071"/>
                  </a:solidFill>
                  <a:effectLst/>
                  <a:uLnTx/>
                  <a:uFillTx/>
                  <a:latin typeface="时尚中黑简体" panose="01010104010101010101" pitchFamily="2" charset="-122"/>
                  <a:ea typeface="时尚中黑简体" panose="01010104010101010101" pitchFamily="2" charset="-122"/>
                  <a:cs typeface="+mn-cs"/>
                </a:rPr>
                <a:t>在此添加标题</a:t>
              </a:r>
            </a:p>
          </p:txBody>
        </p:sp>
        <p:sp>
          <p:nvSpPr>
            <p:cNvPr id="115" name="文本框 114"/>
            <p:cNvSpPr txBox="1"/>
            <p:nvPr/>
          </p:nvSpPr>
          <p:spPr>
            <a:xfrm>
              <a:off x="5147270" y="1725357"/>
              <a:ext cx="1923123"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1ACBE"/>
                  </a:solidFill>
                  <a:effectLst/>
                  <a:uLnTx/>
                  <a:uFillTx/>
                  <a:latin typeface="时尚中黑简体" panose="01010104010101010101" pitchFamily="2" charset="-122"/>
                  <a:ea typeface="时尚中黑简体" panose="01010104010101010101" pitchFamily="2" charset="-122"/>
                  <a:cs typeface="+mn-cs"/>
                </a:rPr>
                <a:t>在此添加标题</a:t>
              </a:r>
            </a:p>
          </p:txBody>
        </p:sp>
        <p:sp>
          <p:nvSpPr>
            <p:cNvPr id="116" name="文本框 115"/>
            <p:cNvSpPr txBox="1"/>
            <p:nvPr/>
          </p:nvSpPr>
          <p:spPr>
            <a:xfrm>
              <a:off x="7852393" y="1725357"/>
              <a:ext cx="1923123"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FFB850"/>
                  </a:solidFill>
                  <a:effectLst/>
                  <a:uLnTx/>
                  <a:uFillTx/>
                  <a:latin typeface="时尚中黑简体" panose="01010104010101010101" pitchFamily="2" charset="-122"/>
                  <a:ea typeface="时尚中黑简体" panose="01010104010101010101" pitchFamily="2" charset="-122"/>
                  <a:cs typeface="+mn-cs"/>
                </a:rPr>
                <a:t>在此添加标题</a:t>
              </a:r>
            </a:p>
          </p:txBody>
        </p:sp>
        <p:sp>
          <p:nvSpPr>
            <p:cNvPr id="117" name="文本框 116"/>
            <p:cNvSpPr txBox="1"/>
            <p:nvPr/>
          </p:nvSpPr>
          <p:spPr>
            <a:xfrm>
              <a:off x="2585841" y="2440446"/>
              <a:ext cx="1559316" cy="646331"/>
            </a:xfrm>
            <a:prstGeom prst="rect">
              <a:avLst/>
            </a:prstGeom>
            <a:noFill/>
          </p:spPr>
          <p:txBody>
            <a:bodyPr wrap="square" rtlCol="0">
              <a:spAutoFit/>
            </a:bodyPr>
            <a:lstStyle/>
            <a:p>
              <a:r>
                <a:rPr lang="zh-CN" altLang="en-US" sz="1200" dirty="0">
                  <a:solidFill>
                    <a:schemeClr val="tx1">
                      <a:lumMod val="50000"/>
                      <a:lumOff val="50000"/>
                    </a:schemeClr>
                  </a:solidFill>
                  <a:latin typeface="时尚中黑简体" panose="01010104010101010101" pitchFamily="2" charset="-122"/>
                  <a:ea typeface="时尚中黑简体" panose="01010104010101010101" pitchFamily="2" charset="-122"/>
                </a:rPr>
                <a:t>点击添加标题文字点击添加标题文字点击添加标题点击添加</a:t>
              </a:r>
            </a:p>
          </p:txBody>
        </p:sp>
        <p:sp>
          <p:nvSpPr>
            <p:cNvPr id="118" name="文本框 117"/>
            <p:cNvSpPr txBox="1"/>
            <p:nvPr/>
          </p:nvSpPr>
          <p:spPr>
            <a:xfrm>
              <a:off x="5316342" y="2440446"/>
              <a:ext cx="1559316" cy="646331"/>
            </a:xfrm>
            <a:prstGeom prst="rect">
              <a:avLst/>
            </a:prstGeom>
            <a:noFill/>
          </p:spPr>
          <p:txBody>
            <a:bodyPr wrap="square" rtlCol="0">
              <a:spAutoFit/>
            </a:bodyPr>
            <a:lstStyle/>
            <a:p>
              <a:r>
                <a:rPr lang="zh-CN" altLang="en-US" sz="1200" dirty="0">
                  <a:solidFill>
                    <a:schemeClr val="tx1">
                      <a:lumMod val="50000"/>
                      <a:lumOff val="50000"/>
                    </a:schemeClr>
                  </a:solidFill>
                  <a:latin typeface="时尚中黑简体" panose="01010104010101010101" pitchFamily="2" charset="-122"/>
                  <a:ea typeface="时尚中黑简体" panose="01010104010101010101" pitchFamily="2" charset="-122"/>
                </a:rPr>
                <a:t>点击添加标题文字点击添加标题文字点击添加标题点击添加</a:t>
              </a:r>
            </a:p>
          </p:txBody>
        </p:sp>
        <p:sp>
          <p:nvSpPr>
            <p:cNvPr id="119" name="文本框 118"/>
            <p:cNvSpPr txBox="1"/>
            <p:nvPr/>
          </p:nvSpPr>
          <p:spPr>
            <a:xfrm>
              <a:off x="8034296" y="2440446"/>
              <a:ext cx="1559316" cy="646331"/>
            </a:xfrm>
            <a:prstGeom prst="rect">
              <a:avLst/>
            </a:prstGeom>
            <a:noFill/>
          </p:spPr>
          <p:txBody>
            <a:bodyPr wrap="square" rtlCol="0">
              <a:spAutoFit/>
            </a:bodyPr>
            <a:lstStyle/>
            <a:p>
              <a:r>
                <a:rPr lang="zh-CN" altLang="en-US" sz="1200" dirty="0">
                  <a:solidFill>
                    <a:schemeClr val="tx1">
                      <a:lumMod val="50000"/>
                      <a:lumOff val="50000"/>
                    </a:schemeClr>
                  </a:solidFill>
                  <a:latin typeface="时尚中黑简体" panose="01010104010101010101" pitchFamily="2" charset="-122"/>
                  <a:ea typeface="时尚中黑简体" panose="01010104010101010101" pitchFamily="2" charset="-122"/>
                </a:rPr>
                <a:t>点击添加标题文字点击添加标题文字点击添加标题点击添加</a:t>
              </a:r>
            </a:p>
          </p:txBody>
        </p:sp>
        <p:grpSp>
          <p:nvGrpSpPr>
            <p:cNvPr id="120" name="组合 119"/>
            <p:cNvGrpSpPr/>
            <p:nvPr/>
          </p:nvGrpSpPr>
          <p:grpSpPr>
            <a:xfrm>
              <a:off x="6020546" y="4887196"/>
              <a:ext cx="255324" cy="311215"/>
              <a:chOff x="3683997" y="856343"/>
              <a:chExt cx="576394" cy="702571"/>
            </a:xfrm>
            <a:solidFill>
              <a:srgbClr val="01ACBE"/>
            </a:solidFill>
          </p:grpSpPr>
          <p:sp>
            <p:nvSpPr>
              <p:cNvPr id="121" name="Freeform 34"/>
              <p:cNvSpPr>
                <a:spLocks noEditPoints="1"/>
              </p:cNvSpPr>
              <p:nvPr/>
            </p:nvSpPr>
            <p:spPr bwMode="auto">
              <a:xfrm>
                <a:off x="3683997" y="856343"/>
                <a:ext cx="576394" cy="702571"/>
              </a:xfrm>
              <a:custGeom>
                <a:avLst/>
                <a:gdLst>
                  <a:gd name="T0" fmla="*/ 16 w 667"/>
                  <a:gd name="T1" fmla="*/ 176 h 813"/>
                  <a:gd name="T2" fmla="*/ 175 w 667"/>
                  <a:gd name="T3" fmla="*/ 16 h 813"/>
                  <a:gd name="T4" fmla="*/ 214 w 667"/>
                  <a:gd name="T5" fmla="*/ 0 h 813"/>
                  <a:gd name="T6" fmla="*/ 613 w 667"/>
                  <a:gd name="T7" fmla="*/ 0 h 813"/>
                  <a:gd name="T8" fmla="*/ 667 w 667"/>
                  <a:gd name="T9" fmla="*/ 54 h 813"/>
                  <a:gd name="T10" fmla="*/ 667 w 667"/>
                  <a:gd name="T11" fmla="*/ 759 h 813"/>
                  <a:gd name="T12" fmla="*/ 613 w 667"/>
                  <a:gd name="T13" fmla="*/ 813 h 813"/>
                  <a:gd name="T14" fmla="*/ 54 w 667"/>
                  <a:gd name="T15" fmla="*/ 813 h 813"/>
                  <a:gd name="T16" fmla="*/ 0 w 667"/>
                  <a:gd name="T17" fmla="*/ 759 h 813"/>
                  <a:gd name="T18" fmla="*/ 0 w 667"/>
                  <a:gd name="T19" fmla="*/ 214 h 813"/>
                  <a:gd name="T20" fmla="*/ 16 w 667"/>
                  <a:gd name="T21" fmla="*/ 176 h 813"/>
                  <a:gd name="T22" fmla="*/ 194 w 667"/>
                  <a:gd name="T23" fmla="*/ 229 h 813"/>
                  <a:gd name="T24" fmla="*/ 57 w 667"/>
                  <a:gd name="T25" fmla="*/ 229 h 813"/>
                  <a:gd name="T26" fmla="*/ 57 w 667"/>
                  <a:gd name="T27" fmla="*/ 756 h 813"/>
                  <a:gd name="T28" fmla="*/ 610 w 667"/>
                  <a:gd name="T29" fmla="*/ 756 h 813"/>
                  <a:gd name="T30" fmla="*/ 610 w 667"/>
                  <a:gd name="T31" fmla="*/ 57 h 813"/>
                  <a:gd name="T32" fmla="*/ 238 w 667"/>
                  <a:gd name="T33" fmla="*/ 57 h 813"/>
                  <a:gd name="T34" fmla="*/ 238 w 667"/>
                  <a:gd name="T35" fmla="*/ 185 h 813"/>
                  <a:gd name="T36" fmla="*/ 194 w 667"/>
                  <a:gd name="T37" fmla="*/ 229 h 813"/>
                  <a:gd name="T38" fmla="*/ 82 w 667"/>
                  <a:gd name="T39" fmla="*/ 191 h 813"/>
                  <a:gd name="T40" fmla="*/ 194 w 667"/>
                  <a:gd name="T41" fmla="*/ 191 h 813"/>
                  <a:gd name="T42" fmla="*/ 200 w 667"/>
                  <a:gd name="T43" fmla="*/ 185 h 813"/>
                  <a:gd name="T44" fmla="*/ 200 w 667"/>
                  <a:gd name="T45" fmla="*/ 72 h 813"/>
                  <a:gd name="T46" fmla="*/ 82 w 667"/>
                  <a:gd name="T47" fmla="*/ 191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67" h="813">
                    <a:moveTo>
                      <a:pt x="16" y="176"/>
                    </a:moveTo>
                    <a:cubicBezTo>
                      <a:pt x="175" y="16"/>
                      <a:pt x="175" y="16"/>
                      <a:pt x="175" y="16"/>
                    </a:cubicBezTo>
                    <a:cubicBezTo>
                      <a:pt x="186" y="6"/>
                      <a:pt x="199" y="0"/>
                      <a:pt x="214" y="0"/>
                    </a:cubicBezTo>
                    <a:cubicBezTo>
                      <a:pt x="613" y="0"/>
                      <a:pt x="613" y="0"/>
                      <a:pt x="613" y="0"/>
                    </a:cubicBezTo>
                    <a:cubicBezTo>
                      <a:pt x="643" y="0"/>
                      <a:pt x="667" y="24"/>
                      <a:pt x="667" y="54"/>
                    </a:cubicBezTo>
                    <a:cubicBezTo>
                      <a:pt x="667" y="759"/>
                      <a:pt x="667" y="759"/>
                      <a:pt x="667" y="759"/>
                    </a:cubicBezTo>
                    <a:cubicBezTo>
                      <a:pt x="667" y="789"/>
                      <a:pt x="643" y="813"/>
                      <a:pt x="613" y="813"/>
                    </a:cubicBezTo>
                    <a:cubicBezTo>
                      <a:pt x="54" y="813"/>
                      <a:pt x="54" y="813"/>
                      <a:pt x="54" y="813"/>
                    </a:cubicBezTo>
                    <a:cubicBezTo>
                      <a:pt x="24" y="813"/>
                      <a:pt x="0" y="789"/>
                      <a:pt x="0" y="759"/>
                    </a:cubicBezTo>
                    <a:cubicBezTo>
                      <a:pt x="0" y="214"/>
                      <a:pt x="0" y="214"/>
                      <a:pt x="0" y="214"/>
                    </a:cubicBezTo>
                    <a:cubicBezTo>
                      <a:pt x="0" y="200"/>
                      <a:pt x="5" y="186"/>
                      <a:pt x="16" y="176"/>
                    </a:cubicBezTo>
                    <a:close/>
                    <a:moveTo>
                      <a:pt x="194" y="229"/>
                    </a:moveTo>
                    <a:cubicBezTo>
                      <a:pt x="57" y="229"/>
                      <a:pt x="57" y="229"/>
                      <a:pt x="57" y="229"/>
                    </a:cubicBezTo>
                    <a:cubicBezTo>
                      <a:pt x="57" y="756"/>
                      <a:pt x="57" y="756"/>
                      <a:pt x="57" y="756"/>
                    </a:cubicBezTo>
                    <a:cubicBezTo>
                      <a:pt x="610" y="756"/>
                      <a:pt x="610" y="756"/>
                      <a:pt x="610" y="756"/>
                    </a:cubicBezTo>
                    <a:cubicBezTo>
                      <a:pt x="610" y="57"/>
                      <a:pt x="610" y="57"/>
                      <a:pt x="610" y="57"/>
                    </a:cubicBezTo>
                    <a:cubicBezTo>
                      <a:pt x="238" y="57"/>
                      <a:pt x="238" y="57"/>
                      <a:pt x="238" y="57"/>
                    </a:cubicBezTo>
                    <a:cubicBezTo>
                      <a:pt x="238" y="185"/>
                      <a:pt x="238" y="185"/>
                      <a:pt x="238" y="185"/>
                    </a:cubicBezTo>
                    <a:cubicBezTo>
                      <a:pt x="238" y="210"/>
                      <a:pt x="218" y="229"/>
                      <a:pt x="194" y="229"/>
                    </a:cubicBezTo>
                    <a:close/>
                    <a:moveTo>
                      <a:pt x="82" y="191"/>
                    </a:moveTo>
                    <a:cubicBezTo>
                      <a:pt x="194" y="191"/>
                      <a:pt x="194" y="191"/>
                      <a:pt x="194" y="191"/>
                    </a:cubicBezTo>
                    <a:cubicBezTo>
                      <a:pt x="197" y="191"/>
                      <a:pt x="200" y="188"/>
                      <a:pt x="200" y="185"/>
                    </a:cubicBezTo>
                    <a:cubicBezTo>
                      <a:pt x="200" y="72"/>
                      <a:pt x="200" y="72"/>
                      <a:pt x="200" y="72"/>
                    </a:cubicBezTo>
                    <a:cubicBezTo>
                      <a:pt x="82" y="191"/>
                      <a:pt x="82" y="191"/>
                      <a:pt x="82"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2" name="Freeform 35"/>
              <p:cNvSpPr>
                <a:spLocks noEditPoints="1"/>
              </p:cNvSpPr>
              <p:nvPr/>
            </p:nvSpPr>
            <p:spPr bwMode="auto">
              <a:xfrm>
                <a:off x="3765921" y="1015436"/>
                <a:ext cx="412546" cy="433758"/>
              </a:xfrm>
              <a:custGeom>
                <a:avLst/>
                <a:gdLst>
                  <a:gd name="T0" fmla="*/ 170 w 477"/>
                  <a:gd name="T1" fmla="*/ 429 h 502"/>
                  <a:gd name="T2" fmla="*/ 86 w 477"/>
                  <a:gd name="T3" fmla="*/ 502 h 502"/>
                  <a:gd name="T4" fmla="*/ 0 w 477"/>
                  <a:gd name="T5" fmla="*/ 416 h 502"/>
                  <a:gd name="T6" fmla="*/ 72 w 477"/>
                  <a:gd name="T7" fmla="*/ 330 h 502"/>
                  <a:gd name="T8" fmla="*/ 63 w 477"/>
                  <a:gd name="T9" fmla="*/ 258 h 502"/>
                  <a:gd name="T10" fmla="*/ 144 w 477"/>
                  <a:gd name="T11" fmla="*/ 143 h 502"/>
                  <a:gd name="T12" fmla="*/ 254 w 477"/>
                  <a:gd name="T13" fmla="*/ 20 h 502"/>
                  <a:gd name="T14" fmla="*/ 458 w 477"/>
                  <a:gd name="T15" fmla="*/ 0 h 502"/>
                  <a:gd name="T16" fmla="*/ 477 w 477"/>
                  <a:gd name="T17" fmla="*/ 153 h 502"/>
                  <a:gd name="T18" fmla="*/ 398 w 477"/>
                  <a:gd name="T19" fmla="*/ 172 h 502"/>
                  <a:gd name="T20" fmla="*/ 438 w 477"/>
                  <a:gd name="T21" fmla="*/ 223 h 502"/>
                  <a:gd name="T22" fmla="*/ 404 w 477"/>
                  <a:gd name="T23" fmla="*/ 245 h 502"/>
                  <a:gd name="T24" fmla="*/ 452 w 477"/>
                  <a:gd name="T25" fmla="*/ 355 h 502"/>
                  <a:gd name="T26" fmla="*/ 452 w 477"/>
                  <a:gd name="T27" fmla="*/ 477 h 502"/>
                  <a:gd name="T28" fmla="*/ 330 w 477"/>
                  <a:gd name="T29" fmla="*/ 477 h 502"/>
                  <a:gd name="T30" fmla="*/ 256 w 477"/>
                  <a:gd name="T31" fmla="*/ 464 h 502"/>
                  <a:gd name="T32" fmla="*/ 235 w 477"/>
                  <a:gd name="T33" fmla="*/ 429 h 502"/>
                  <a:gd name="T34" fmla="*/ 162 w 477"/>
                  <a:gd name="T35" fmla="*/ 160 h 502"/>
                  <a:gd name="T36" fmla="*/ 135 w 477"/>
                  <a:gd name="T37" fmla="*/ 275 h 502"/>
                  <a:gd name="T38" fmla="*/ 101 w 477"/>
                  <a:gd name="T39" fmla="*/ 331 h 502"/>
                  <a:gd name="T40" fmla="*/ 171 w 477"/>
                  <a:gd name="T41" fmla="*/ 404 h 502"/>
                  <a:gd name="T42" fmla="*/ 235 w 477"/>
                  <a:gd name="T43" fmla="*/ 378 h 502"/>
                  <a:gd name="T44" fmla="*/ 306 w 477"/>
                  <a:gd name="T45" fmla="*/ 408 h 502"/>
                  <a:gd name="T46" fmla="*/ 378 w 477"/>
                  <a:gd name="T47" fmla="*/ 330 h 502"/>
                  <a:gd name="T48" fmla="*/ 353 w 477"/>
                  <a:gd name="T49" fmla="*/ 245 h 502"/>
                  <a:gd name="T50" fmla="*/ 382 w 477"/>
                  <a:gd name="T51" fmla="*/ 174 h 502"/>
                  <a:gd name="T52" fmla="*/ 273 w 477"/>
                  <a:gd name="T53" fmla="*/ 172 h 502"/>
                  <a:gd name="T54" fmla="*/ 254 w 477"/>
                  <a:gd name="T55" fmla="*/ 101 h 502"/>
                  <a:gd name="T56" fmla="*/ 292 w 477"/>
                  <a:gd name="T57" fmla="*/ 38 h 502"/>
                  <a:gd name="T58" fmla="*/ 439 w 477"/>
                  <a:gd name="T59" fmla="*/ 134 h 502"/>
                  <a:gd name="T60" fmla="*/ 425 w 477"/>
                  <a:gd name="T61" fmla="*/ 382 h 502"/>
                  <a:gd name="T62" fmla="*/ 357 w 477"/>
                  <a:gd name="T63" fmla="*/ 382 h 502"/>
                  <a:gd name="T64" fmla="*/ 357 w 477"/>
                  <a:gd name="T65" fmla="*/ 450 h 502"/>
                  <a:gd name="T66" fmla="*/ 425 w 477"/>
                  <a:gd name="T67" fmla="*/ 450 h 502"/>
                  <a:gd name="T68" fmla="*/ 425 w 477"/>
                  <a:gd name="T69" fmla="*/ 382 h 502"/>
                  <a:gd name="T70" fmla="*/ 86 w 477"/>
                  <a:gd name="T71" fmla="*/ 367 h 502"/>
                  <a:gd name="T72" fmla="*/ 38 w 477"/>
                  <a:gd name="T73" fmla="*/ 416 h 502"/>
                  <a:gd name="T74" fmla="*/ 86 w 477"/>
                  <a:gd name="T75" fmla="*/ 464 h 502"/>
                  <a:gd name="T76" fmla="*/ 134 w 477"/>
                  <a:gd name="T77" fmla="*/ 41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7" h="502">
                    <a:moveTo>
                      <a:pt x="235" y="429"/>
                    </a:moveTo>
                    <a:cubicBezTo>
                      <a:pt x="170" y="429"/>
                      <a:pt x="170" y="429"/>
                      <a:pt x="170" y="429"/>
                    </a:cubicBezTo>
                    <a:cubicBezTo>
                      <a:pt x="168" y="448"/>
                      <a:pt x="159" y="464"/>
                      <a:pt x="146" y="477"/>
                    </a:cubicBezTo>
                    <a:cubicBezTo>
                      <a:pt x="131" y="493"/>
                      <a:pt x="109" y="502"/>
                      <a:pt x="86" y="502"/>
                    </a:cubicBezTo>
                    <a:cubicBezTo>
                      <a:pt x="62" y="502"/>
                      <a:pt x="41" y="493"/>
                      <a:pt x="25" y="477"/>
                    </a:cubicBezTo>
                    <a:cubicBezTo>
                      <a:pt x="10" y="461"/>
                      <a:pt x="0" y="440"/>
                      <a:pt x="0" y="416"/>
                    </a:cubicBezTo>
                    <a:cubicBezTo>
                      <a:pt x="0" y="392"/>
                      <a:pt x="10" y="370"/>
                      <a:pt x="25" y="355"/>
                    </a:cubicBezTo>
                    <a:cubicBezTo>
                      <a:pt x="38" y="342"/>
                      <a:pt x="54" y="333"/>
                      <a:pt x="72" y="330"/>
                    </a:cubicBezTo>
                    <a:cubicBezTo>
                      <a:pt x="48" y="277"/>
                      <a:pt x="48" y="277"/>
                      <a:pt x="48" y="277"/>
                    </a:cubicBezTo>
                    <a:cubicBezTo>
                      <a:pt x="43" y="269"/>
                      <a:pt x="48" y="255"/>
                      <a:pt x="63" y="258"/>
                    </a:cubicBezTo>
                    <a:cubicBezTo>
                      <a:pt x="84" y="263"/>
                      <a:pt x="84" y="263"/>
                      <a:pt x="84" y="263"/>
                    </a:cubicBezTo>
                    <a:cubicBezTo>
                      <a:pt x="94" y="216"/>
                      <a:pt x="115" y="175"/>
                      <a:pt x="144" y="143"/>
                    </a:cubicBezTo>
                    <a:cubicBezTo>
                      <a:pt x="174" y="108"/>
                      <a:pt x="212" y="84"/>
                      <a:pt x="254" y="75"/>
                    </a:cubicBezTo>
                    <a:cubicBezTo>
                      <a:pt x="254" y="20"/>
                      <a:pt x="254" y="20"/>
                      <a:pt x="254" y="20"/>
                    </a:cubicBezTo>
                    <a:cubicBezTo>
                      <a:pt x="254" y="9"/>
                      <a:pt x="264" y="0"/>
                      <a:pt x="275" y="0"/>
                    </a:cubicBezTo>
                    <a:cubicBezTo>
                      <a:pt x="458" y="0"/>
                      <a:pt x="458" y="0"/>
                      <a:pt x="458" y="0"/>
                    </a:cubicBezTo>
                    <a:cubicBezTo>
                      <a:pt x="468" y="0"/>
                      <a:pt x="477" y="9"/>
                      <a:pt x="477" y="19"/>
                    </a:cubicBezTo>
                    <a:cubicBezTo>
                      <a:pt x="477" y="153"/>
                      <a:pt x="477" y="153"/>
                      <a:pt x="477" y="153"/>
                    </a:cubicBezTo>
                    <a:cubicBezTo>
                      <a:pt x="477" y="163"/>
                      <a:pt x="468" y="172"/>
                      <a:pt x="458" y="172"/>
                    </a:cubicBezTo>
                    <a:cubicBezTo>
                      <a:pt x="398" y="172"/>
                      <a:pt x="398" y="172"/>
                      <a:pt x="398" y="172"/>
                    </a:cubicBezTo>
                    <a:cubicBezTo>
                      <a:pt x="398" y="172"/>
                      <a:pt x="399" y="173"/>
                      <a:pt x="399" y="174"/>
                    </a:cubicBezTo>
                    <a:cubicBezTo>
                      <a:pt x="438" y="223"/>
                      <a:pt x="438" y="223"/>
                      <a:pt x="438" y="223"/>
                    </a:cubicBezTo>
                    <a:cubicBezTo>
                      <a:pt x="444" y="229"/>
                      <a:pt x="443" y="245"/>
                      <a:pt x="428" y="245"/>
                    </a:cubicBezTo>
                    <a:cubicBezTo>
                      <a:pt x="404" y="245"/>
                      <a:pt x="404" y="245"/>
                      <a:pt x="404" y="245"/>
                    </a:cubicBezTo>
                    <a:cubicBezTo>
                      <a:pt x="404" y="330"/>
                      <a:pt x="404" y="330"/>
                      <a:pt x="404" y="330"/>
                    </a:cubicBezTo>
                    <a:cubicBezTo>
                      <a:pt x="422" y="333"/>
                      <a:pt x="439" y="342"/>
                      <a:pt x="452" y="355"/>
                    </a:cubicBezTo>
                    <a:cubicBezTo>
                      <a:pt x="467" y="370"/>
                      <a:pt x="477" y="392"/>
                      <a:pt x="477" y="416"/>
                    </a:cubicBezTo>
                    <a:cubicBezTo>
                      <a:pt x="477" y="440"/>
                      <a:pt x="467" y="461"/>
                      <a:pt x="452" y="477"/>
                    </a:cubicBezTo>
                    <a:cubicBezTo>
                      <a:pt x="436" y="493"/>
                      <a:pt x="415" y="502"/>
                      <a:pt x="391" y="502"/>
                    </a:cubicBezTo>
                    <a:cubicBezTo>
                      <a:pt x="367" y="502"/>
                      <a:pt x="346" y="493"/>
                      <a:pt x="330" y="477"/>
                    </a:cubicBezTo>
                    <a:cubicBezTo>
                      <a:pt x="317" y="463"/>
                      <a:pt x="308" y="445"/>
                      <a:pt x="306" y="425"/>
                    </a:cubicBezTo>
                    <a:cubicBezTo>
                      <a:pt x="256" y="464"/>
                      <a:pt x="256" y="464"/>
                      <a:pt x="256" y="464"/>
                    </a:cubicBezTo>
                    <a:cubicBezTo>
                      <a:pt x="249" y="470"/>
                      <a:pt x="235" y="469"/>
                      <a:pt x="235" y="453"/>
                    </a:cubicBezTo>
                    <a:cubicBezTo>
                      <a:pt x="235" y="429"/>
                      <a:pt x="235" y="429"/>
                      <a:pt x="235" y="429"/>
                    </a:cubicBezTo>
                    <a:close/>
                    <a:moveTo>
                      <a:pt x="254" y="101"/>
                    </a:moveTo>
                    <a:cubicBezTo>
                      <a:pt x="219" y="110"/>
                      <a:pt x="188" y="131"/>
                      <a:pt x="162" y="160"/>
                    </a:cubicBezTo>
                    <a:cubicBezTo>
                      <a:pt x="137" y="189"/>
                      <a:pt x="118" y="226"/>
                      <a:pt x="109" y="269"/>
                    </a:cubicBezTo>
                    <a:cubicBezTo>
                      <a:pt x="135" y="275"/>
                      <a:pt x="135" y="275"/>
                      <a:pt x="135" y="275"/>
                    </a:cubicBezTo>
                    <a:cubicBezTo>
                      <a:pt x="148" y="278"/>
                      <a:pt x="147" y="292"/>
                      <a:pt x="140" y="298"/>
                    </a:cubicBezTo>
                    <a:cubicBezTo>
                      <a:pt x="101" y="331"/>
                      <a:pt x="101" y="331"/>
                      <a:pt x="101" y="331"/>
                    </a:cubicBezTo>
                    <a:cubicBezTo>
                      <a:pt x="118" y="334"/>
                      <a:pt x="134" y="342"/>
                      <a:pt x="146" y="355"/>
                    </a:cubicBezTo>
                    <a:cubicBezTo>
                      <a:pt x="159" y="368"/>
                      <a:pt x="168" y="385"/>
                      <a:pt x="171" y="404"/>
                    </a:cubicBezTo>
                    <a:cubicBezTo>
                      <a:pt x="235" y="404"/>
                      <a:pt x="235" y="404"/>
                      <a:pt x="235" y="404"/>
                    </a:cubicBezTo>
                    <a:cubicBezTo>
                      <a:pt x="235" y="378"/>
                      <a:pt x="235" y="378"/>
                      <a:pt x="235" y="378"/>
                    </a:cubicBezTo>
                    <a:cubicBezTo>
                      <a:pt x="235" y="365"/>
                      <a:pt x="248" y="363"/>
                      <a:pt x="256" y="369"/>
                    </a:cubicBezTo>
                    <a:cubicBezTo>
                      <a:pt x="306" y="408"/>
                      <a:pt x="306" y="408"/>
                      <a:pt x="306" y="408"/>
                    </a:cubicBezTo>
                    <a:cubicBezTo>
                      <a:pt x="308" y="387"/>
                      <a:pt x="317" y="368"/>
                      <a:pt x="330" y="355"/>
                    </a:cubicBezTo>
                    <a:cubicBezTo>
                      <a:pt x="343" y="342"/>
                      <a:pt x="360" y="333"/>
                      <a:pt x="378" y="330"/>
                    </a:cubicBezTo>
                    <a:cubicBezTo>
                      <a:pt x="378" y="245"/>
                      <a:pt x="378" y="245"/>
                      <a:pt x="378" y="245"/>
                    </a:cubicBezTo>
                    <a:cubicBezTo>
                      <a:pt x="353" y="245"/>
                      <a:pt x="353" y="245"/>
                      <a:pt x="353" y="245"/>
                    </a:cubicBezTo>
                    <a:cubicBezTo>
                      <a:pt x="340" y="245"/>
                      <a:pt x="338" y="230"/>
                      <a:pt x="344" y="223"/>
                    </a:cubicBezTo>
                    <a:cubicBezTo>
                      <a:pt x="382" y="174"/>
                      <a:pt x="382" y="174"/>
                      <a:pt x="382" y="174"/>
                    </a:cubicBezTo>
                    <a:cubicBezTo>
                      <a:pt x="383" y="173"/>
                      <a:pt x="383" y="172"/>
                      <a:pt x="384" y="172"/>
                    </a:cubicBezTo>
                    <a:cubicBezTo>
                      <a:pt x="273" y="172"/>
                      <a:pt x="273" y="172"/>
                      <a:pt x="273" y="172"/>
                    </a:cubicBezTo>
                    <a:cubicBezTo>
                      <a:pt x="263" y="172"/>
                      <a:pt x="254" y="164"/>
                      <a:pt x="254" y="153"/>
                    </a:cubicBezTo>
                    <a:cubicBezTo>
                      <a:pt x="254" y="101"/>
                      <a:pt x="254" y="101"/>
                      <a:pt x="254" y="101"/>
                    </a:cubicBezTo>
                    <a:close/>
                    <a:moveTo>
                      <a:pt x="439" y="38"/>
                    </a:moveTo>
                    <a:cubicBezTo>
                      <a:pt x="292" y="38"/>
                      <a:pt x="292" y="38"/>
                      <a:pt x="292" y="38"/>
                    </a:cubicBezTo>
                    <a:cubicBezTo>
                      <a:pt x="292" y="134"/>
                      <a:pt x="292" y="134"/>
                      <a:pt x="292" y="134"/>
                    </a:cubicBezTo>
                    <a:cubicBezTo>
                      <a:pt x="439" y="134"/>
                      <a:pt x="439" y="134"/>
                      <a:pt x="439" y="134"/>
                    </a:cubicBezTo>
                    <a:cubicBezTo>
                      <a:pt x="439" y="38"/>
                      <a:pt x="439" y="38"/>
                      <a:pt x="439" y="38"/>
                    </a:cubicBezTo>
                    <a:close/>
                    <a:moveTo>
                      <a:pt x="425" y="382"/>
                    </a:moveTo>
                    <a:cubicBezTo>
                      <a:pt x="416" y="373"/>
                      <a:pt x="404" y="367"/>
                      <a:pt x="391" y="367"/>
                    </a:cubicBezTo>
                    <a:cubicBezTo>
                      <a:pt x="378" y="367"/>
                      <a:pt x="366" y="373"/>
                      <a:pt x="357" y="382"/>
                    </a:cubicBezTo>
                    <a:cubicBezTo>
                      <a:pt x="349" y="390"/>
                      <a:pt x="343" y="402"/>
                      <a:pt x="343" y="416"/>
                    </a:cubicBezTo>
                    <a:cubicBezTo>
                      <a:pt x="343" y="429"/>
                      <a:pt x="349" y="441"/>
                      <a:pt x="357" y="450"/>
                    </a:cubicBezTo>
                    <a:cubicBezTo>
                      <a:pt x="366" y="459"/>
                      <a:pt x="378" y="464"/>
                      <a:pt x="391" y="464"/>
                    </a:cubicBezTo>
                    <a:cubicBezTo>
                      <a:pt x="404" y="464"/>
                      <a:pt x="416" y="459"/>
                      <a:pt x="425" y="450"/>
                    </a:cubicBezTo>
                    <a:cubicBezTo>
                      <a:pt x="434" y="441"/>
                      <a:pt x="439" y="429"/>
                      <a:pt x="439" y="416"/>
                    </a:cubicBezTo>
                    <a:cubicBezTo>
                      <a:pt x="439" y="402"/>
                      <a:pt x="434" y="390"/>
                      <a:pt x="425" y="382"/>
                    </a:cubicBezTo>
                    <a:close/>
                    <a:moveTo>
                      <a:pt x="120" y="382"/>
                    </a:moveTo>
                    <a:cubicBezTo>
                      <a:pt x="111" y="373"/>
                      <a:pt x="99" y="367"/>
                      <a:pt x="86" y="367"/>
                    </a:cubicBezTo>
                    <a:cubicBezTo>
                      <a:pt x="73" y="367"/>
                      <a:pt x="61" y="373"/>
                      <a:pt x="52" y="382"/>
                    </a:cubicBezTo>
                    <a:cubicBezTo>
                      <a:pt x="43" y="390"/>
                      <a:pt x="38" y="402"/>
                      <a:pt x="38" y="416"/>
                    </a:cubicBezTo>
                    <a:cubicBezTo>
                      <a:pt x="38" y="429"/>
                      <a:pt x="43" y="441"/>
                      <a:pt x="52" y="450"/>
                    </a:cubicBezTo>
                    <a:cubicBezTo>
                      <a:pt x="61" y="459"/>
                      <a:pt x="73" y="464"/>
                      <a:pt x="86" y="464"/>
                    </a:cubicBezTo>
                    <a:cubicBezTo>
                      <a:pt x="99" y="464"/>
                      <a:pt x="111" y="459"/>
                      <a:pt x="120" y="450"/>
                    </a:cubicBezTo>
                    <a:cubicBezTo>
                      <a:pt x="128" y="441"/>
                      <a:pt x="134" y="429"/>
                      <a:pt x="134" y="416"/>
                    </a:cubicBezTo>
                    <a:cubicBezTo>
                      <a:pt x="134" y="402"/>
                      <a:pt x="128" y="390"/>
                      <a:pt x="120" y="3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123" name="组合 122"/>
            <p:cNvGrpSpPr/>
            <p:nvPr/>
          </p:nvGrpSpPr>
          <p:grpSpPr>
            <a:xfrm>
              <a:off x="3255952" y="4902655"/>
              <a:ext cx="314959" cy="292265"/>
              <a:chOff x="7903081" y="894379"/>
              <a:chExt cx="675141" cy="626498"/>
            </a:xfrm>
            <a:solidFill>
              <a:srgbClr val="E87071"/>
            </a:solidFill>
          </p:grpSpPr>
          <p:sp>
            <p:nvSpPr>
              <p:cNvPr id="124" name="Freeform 36"/>
              <p:cNvSpPr>
                <a:spLocks noEditPoints="1"/>
              </p:cNvSpPr>
              <p:nvPr/>
            </p:nvSpPr>
            <p:spPr bwMode="auto">
              <a:xfrm>
                <a:off x="7990491" y="894379"/>
                <a:ext cx="321479" cy="213587"/>
              </a:xfrm>
              <a:custGeom>
                <a:avLst/>
                <a:gdLst>
                  <a:gd name="T0" fmla="*/ 133 w 372"/>
                  <a:gd name="T1" fmla="*/ 185 h 247"/>
                  <a:gd name="T2" fmla="*/ 118 w 372"/>
                  <a:gd name="T3" fmla="*/ 152 h 247"/>
                  <a:gd name="T4" fmla="*/ 136 w 372"/>
                  <a:gd name="T5" fmla="*/ 115 h 247"/>
                  <a:gd name="T6" fmla="*/ 180 w 372"/>
                  <a:gd name="T7" fmla="*/ 100 h 247"/>
                  <a:gd name="T8" fmla="*/ 180 w 372"/>
                  <a:gd name="T9" fmla="*/ 84 h 247"/>
                  <a:gd name="T10" fmla="*/ 205 w 372"/>
                  <a:gd name="T11" fmla="*/ 84 h 247"/>
                  <a:gd name="T12" fmla="*/ 205 w 372"/>
                  <a:gd name="T13" fmla="*/ 99 h 247"/>
                  <a:gd name="T14" fmla="*/ 246 w 372"/>
                  <a:gd name="T15" fmla="*/ 114 h 247"/>
                  <a:gd name="T16" fmla="*/ 263 w 372"/>
                  <a:gd name="T17" fmla="*/ 152 h 247"/>
                  <a:gd name="T18" fmla="*/ 221 w 372"/>
                  <a:gd name="T19" fmla="*/ 152 h 247"/>
                  <a:gd name="T20" fmla="*/ 215 w 372"/>
                  <a:gd name="T21" fmla="*/ 136 h 247"/>
                  <a:gd name="T22" fmla="*/ 167 w 372"/>
                  <a:gd name="T23" fmla="*/ 134 h 247"/>
                  <a:gd name="T24" fmla="*/ 167 w 372"/>
                  <a:gd name="T25" fmla="*/ 156 h 247"/>
                  <a:gd name="T26" fmla="*/ 217 w 372"/>
                  <a:gd name="T27" fmla="*/ 171 h 247"/>
                  <a:gd name="T28" fmla="*/ 251 w 372"/>
                  <a:gd name="T29" fmla="*/ 188 h 247"/>
                  <a:gd name="T30" fmla="*/ 266 w 372"/>
                  <a:gd name="T31" fmla="*/ 223 h 247"/>
                  <a:gd name="T32" fmla="*/ 265 w 372"/>
                  <a:gd name="T33" fmla="*/ 234 h 247"/>
                  <a:gd name="T34" fmla="*/ 259 w 372"/>
                  <a:gd name="T35" fmla="*/ 246 h 247"/>
                  <a:gd name="T36" fmla="*/ 222 w 372"/>
                  <a:gd name="T37" fmla="*/ 230 h 247"/>
                  <a:gd name="T38" fmla="*/ 217 w 372"/>
                  <a:gd name="T39" fmla="*/ 217 h 247"/>
                  <a:gd name="T40" fmla="*/ 133 w 372"/>
                  <a:gd name="T41" fmla="*/ 185 h 247"/>
                  <a:gd name="T42" fmla="*/ 191 w 372"/>
                  <a:gd name="T43" fmla="*/ 39 h 247"/>
                  <a:gd name="T44" fmla="*/ 83 w 372"/>
                  <a:gd name="T45" fmla="*/ 83 h 247"/>
                  <a:gd name="T46" fmla="*/ 39 w 372"/>
                  <a:gd name="T47" fmla="*/ 191 h 247"/>
                  <a:gd name="T48" fmla="*/ 44 w 372"/>
                  <a:gd name="T49" fmla="*/ 231 h 247"/>
                  <a:gd name="T50" fmla="*/ 9 w 372"/>
                  <a:gd name="T51" fmla="*/ 247 h 247"/>
                  <a:gd name="T52" fmla="*/ 0 w 372"/>
                  <a:gd name="T53" fmla="*/ 191 h 247"/>
                  <a:gd name="T54" fmla="*/ 56 w 372"/>
                  <a:gd name="T55" fmla="*/ 56 h 247"/>
                  <a:gd name="T56" fmla="*/ 191 w 372"/>
                  <a:gd name="T57" fmla="*/ 0 h 247"/>
                  <a:gd name="T58" fmla="*/ 326 w 372"/>
                  <a:gd name="T59" fmla="*/ 56 h 247"/>
                  <a:gd name="T60" fmla="*/ 372 w 372"/>
                  <a:gd name="T61" fmla="*/ 132 h 247"/>
                  <a:gd name="T62" fmla="*/ 339 w 372"/>
                  <a:gd name="T63" fmla="*/ 152 h 247"/>
                  <a:gd name="T64" fmla="*/ 299 w 372"/>
                  <a:gd name="T65" fmla="*/ 83 h 247"/>
                  <a:gd name="T66" fmla="*/ 191 w 372"/>
                  <a:gd name="T67" fmla="*/ 39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2" h="247">
                    <a:moveTo>
                      <a:pt x="133" y="185"/>
                    </a:moveTo>
                    <a:cubicBezTo>
                      <a:pt x="123" y="177"/>
                      <a:pt x="118" y="166"/>
                      <a:pt x="118" y="152"/>
                    </a:cubicBezTo>
                    <a:cubicBezTo>
                      <a:pt x="118" y="136"/>
                      <a:pt x="124" y="124"/>
                      <a:pt x="136" y="115"/>
                    </a:cubicBezTo>
                    <a:cubicBezTo>
                      <a:pt x="147" y="105"/>
                      <a:pt x="160" y="100"/>
                      <a:pt x="180" y="100"/>
                    </a:cubicBezTo>
                    <a:cubicBezTo>
                      <a:pt x="180" y="84"/>
                      <a:pt x="180" y="84"/>
                      <a:pt x="180" y="84"/>
                    </a:cubicBezTo>
                    <a:cubicBezTo>
                      <a:pt x="205" y="84"/>
                      <a:pt x="205" y="84"/>
                      <a:pt x="205" y="84"/>
                    </a:cubicBezTo>
                    <a:cubicBezTo>
                      <a:pt x="205" y="99"/>
                      <a:pt x="205" y="99"/>
                      <a:pt x="205" y="99"/>
                    </a:cubicBezTo>
                    <a:cubicBezTo>
                      <a:pt x="224" y="100"/>
                      <a:pt x="235" y="104"/>
                      <a:pt x="246" y="114"/>
                    </a:cubicBezTo>
                    <a:cubicBezTo>
                      <a:pt x="257" y="123"/>
                      <a:pt x="262" y="136"/>
                      <a:pt x="263" y="152"/>
                    </a:cubicBezTo>
                    <a:cubicBezTo>
                      <a:pt x="221" y="152"/>
                      <a:pt x="221" y="152"/>
                      <a:pt x="221" y="152"/>
                    </a:cubicBezTo>
                    <a:cubicBezTo>
                      <a:pt x="220" y="145"/>
                      <a:pt x="218" y="140"/>
                      <a:pt x="215" y="136"/>
                    </a:cubicBezTo>
                    <a:cubicBezTo>
                      <a:pt x="208" y="128"/>
                      <a:pt x="176" y="128"/>
                      <a:pt x="167" y="134"/>
                    </a:cubicBezTo>
                    <a:cubicBezTo>
                      <a:pt x="161" y="139"/>
                      <a:pt x="160" y="151"/>
                      <a:pt x="167" y="156"/>
                    </a:cubicBezTo>
                    <a:cubicBezTo>
                      <a:pt x="175" y="162"/>
                      <a:pt x="205" y="167"/>
                      <a:pt x="217" y="171"/>
                    </a:cubicBezTo>
                    <a:cubicBezTo>
                      <a:pt x="232" y="176"/>
                      <a:pt x="244" y="181"/>
                      <a:pt x="251" y="188"/>
                    </a:cubicBezTo>
                    <a:cubicBezTo>
                      <a:pt x="261" y="197"/>
                      <a:pt x="266" y="208"/>
                      <a:pt x="266" y="223"/>
                    </a:cubicBezTo>
                    <a:cubicBezTo>
                      <a:pt x="266" y="227"/>
                      <a:pt x="266" y="231"/>
                      <a:pt x="265" y="234"/>
                    </a:cubicBezTo>
                    <a:cubicBezTo>
                      <a:pt x="263" y="238"/>
                      <a:pt x="261" y="242"/>
                      <a:pt x="259" y="246"/>
                    </a:cubicBezTo>
                    <a:cubicBezTo>
                      <a:pt x="247" y="240"/>
                      <a:pt x="235" y="235"/>
                      <a:pt x="222" y="230"/>
                    </a:cubicBezTo>
                    <a:cubicBezTo>
                      <a:pt x="223" y="225"/>
                      <a:pt x="221" y="220"/>
                      <a:pt x="217" y="217"/>
                    </a:cubicBezTo>
                    <a:cubicBezTo>
                      <a:pt x="200" y="204"/>
                      <a:pt x="158" y="207"/>
                      <a:pt x="133" y="185"/>
                    </a:cubicBezTo>
                    <a:close/>
                    <a:moveTo>
                      <a:pt x="191" y="39"/>
                    </a:moveTo>
                    <a:cubicBezTo>
                      <a:pt x="149" y="39"/>
                      <a:pt x="111" y="56"/>
                      <a:pt x="83" y="83"/>
                    </a:cubicBezTo>
                    <a:cubicBezTo>
                      <a:pt x="56" y="111"/>
                      <a:pt x="39" y="149"/>
                      <a:pt x="39" y="191"/>
                    </a:cubicBezTo>
                    <a:cubicBezTo>
                      <a:pt x="39" y="205"/>
                      <a:pt x="40" y="219"/>
                      <a:pt x="44" y="231"/>
                    </a:cubicBezTo>
                    <a:cubicBezTo>
                      <a:pt x="32" y="236"/>
                      <a:pt x="20" y="241"/>
                      <a:pt x="9" y="247"/>
                    </a:cubicBezTo>
                    <a:cubicBezTo>
                      <a:pt x="3" y="229"/>
                      <a:pt x="0" y="210"/>
                      <a:pt x="0" y="191"/>
                    </a:cubicBezTo>
                    <a:cubicBezTo>
                      <a:pt x="0" y="138"/>
                      <a:pt x="22" y="91"/>
                      <a:pt x="56" y="56"/>
                    </a:cubicBezTo>
                    <a:cubicBezTo>
                      <a:pt x="91" y="22"/>
                      <a:pt x="138" y="0"/>
                      <a:pt x="191" y="0"/>
                    </a:cubicBezTo>
                    <a:cubicBezTo>
                      <a:pt x="244" y="0"/>
                      <a:pt x="291" y="22"/>
                      <a:pt x="326" y="56"/>
                    </a:cubicBezTo>
                    <a:cubicBezTo>
                      <a:pt x="347" y="77"/>
                      <a:pt x="363" y="103"/>
                      <a:pt x="372" y="132"/>
                    </a:cubicBezTo>
                    <a:cubicBezTo>
                      <a:pt x="361" y="138"/>
                      <a:pt x="349" y="145"/>
                      <a:pt x="339" y="152"/>
                    </a:cubicBezTo>
                    <a:cubicBezTo>
                      <a:pt x="332" y="126"/>
                      <a:pt x="318" y="102"/>
                      <a:pt x="299" y="83"/>
                    </a:cubicBezTo>
                    <a:cubicBezTo>
                      <a:pt x="271" y="56"/>
                      <a:pt x="233" y="39"/>
                      <a:pt x="191"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5" name="Freeform 37"/>
              <p:cNvSpPr>
                <a:spLocks noEditPoints="1"/>
              </p:cNvSpPr>
              <p:nvPr/>
            </p:nvSpPr>
            <p:spPr bwMode="auto">
              <a:xfrm>
                <a:off x="8242846" y="1021288"/>
                <a:ext cx="335376" cy="351103"/>
              </a:xfrm>
              <a:custGeom>
                <a:avLst/>
                <a:gdLst>
                  <a:gd name="T0" fmla="*/ 41 w 388"/>
                  <a:gd name="T1" fmla="*/ 59 h 406"/>
                  <a:gd name="T2" fmla="*/ 185 w 388"/>
                  <a:gd name="T3" fmla="*/ 0 h 406"/>
                  <a:gd name="T4" fmla="*/ 329 w 388"/>
                  <a:gd name="T5" fmla="*/ 59 h 406"/>
                  <a:gd name="T6" fmla="*/ 388 w 388"/>
                  <a:gd name="T7" fmla="*/ 203 h 406"/>
                  <a:gd name="T8" fmla="*/ 329 w 388"/>
                  <a:gd name="T9" fmla="*/ 347 h 406"/>
                  <a:gd name="T10" fmla="*/ 185 w 388"/>
                  <a:gd name="T11" fmla="*/ 406 h 406"/>
                  <a:gd name="T12" fmla="*/ 111 w 388"/>
                  <a:gd name="T13" fmla="*/ 393 h 406"/>
                  <a:gd name="T14" fmla="*/ 116 w 388"/>
                  <a:gd name="T15" fmla="*/ 342 h 406"/>
                  <a:gd name="T16" fmla="*/ 36 w 388"/>
                  <a:gd name="T17" fmla="*/ 149 h 406"/>
                  <a:gd name="T18" fmla="*/ 0 w 388"/>
                  <a:gd name="T19" fmla="*/ 119 h 406"/>
                  <a:gd name="T20" fmla="*/ 41 w 388"/>
                  <a:gd name="T21" fmla="*/ 59 h 406"/>
                  <a:gd name="T22" fmla="*/ 123 w 388"/>
                  <a:gd name="T23" fmla="*/ 197 h 406"/>
                  <a:gd name="T24" fmla="*/ 107 w 388"/>
                  <a:gd name="T25" fmla="*/ 161 h 406"/>
                  <a:gd name="T26" fmla="*/ 126 w 388"/>
                  <a:gd name="T27" fmla="*/ 121 h 406"/>
                  <a:gd name="T28" fmla="*/ 173 w 388"/>
                  <a:gd name="T29" fmla="*/ 105 h 406"/>
                  <a:gd name="T30" fmla="*/ 173 w 388"/>
                  <a:gd name="T31" fmla="*/ 88 h 406"/>
                  <a:gd name="T32" fmla="*/ 200 w 388"/>
                  <a:gd name="T33" fmla="*/ 88 h 406"/>
                  <a:gd name="T34" fmla="*/ 200 w 388"/>
                  <a:gd name="T35" fmla="*/ 104 h 406"/>
                  <a:gd name="T36" fmla="*/ 244 w 388"/>
                  <a:gd name="T37" fmla="*/ 120 h 406"/>
                  <a:gd name="T38" fmla="*/ 262 w 388"/>
                  <a:gd name="T39" fmla="*/ 161 h 406"/>
                  <a:gd name="T40" fmla="*/ 217 w 388"/>
                  <a:gd name="T41" fmla="*/ 161 h 406"/>
                  <a:gd name="T42" fmla="*/ 211 w 388"/>
                  <a:gd name="T43" fmla="*/ 144 h 406"/>
                  <a:gd name="T44" fmla="*/ 160 w 388"/>
                  <a:gd name="T45" fmla="*/ 142 h 406"/>
                  <a:gd name="T46" fmla="*/ 159 w 388"/>
                  <a:gd name="T47" fmla="*/ 165 h 406"/>
                  <a:gd name="T48" fmla="*/ 213 w 388"/>
                  <a:gd name="T49" fmla="*/ 181 h 406"/>
                  <a:gd name="T50" fmla="*/ 250 w 388"/>
                  <a:gd name="T51" fmla="*/ 200 h 406"/>
                  <a:gd name="T52" fmla="*/ 265 w 388"/>
                  <a:gd name="T53" fmla="*/ 237 h 406"/>
                  <a:gd name="T54" fmla="*/ 248 w 388"/>
                  <a:gd name="T55" fmla="*/ 279 h 406"/>
                  <a:gd name="T56" fmla="*/ 198 w 388"/>
                  <a:gd name="T57" fmla="*/ 296 h 406"/>
                  <a:gd name="T58" fmla="*/ 198 w 388"/>
                  <a:gd name="T59" fmla="*/ 318 h 406"/>
                  <a:gd name="T60" fmla="*/ 172 w 388"/>
                  <a:gd name="T61" fmla="*/ 318 h 406"/>
                  <a:gd name="T62" fmla="*/ 172 w 388"/>
                  <a:gd name="T63" fmla="*/ 296 h 406"/>
                  <a:gd name="T64" fmla="*/ 123 w 388"/>
                  <a:gd name="T65" fmla="*/ 279 h 406"/>
                  <a:gd name="T66" fmla="*/ 105 w 388"/>
                  <a:gd name="T67" fmla="*/ 233 h 406"/>
                  <a:gd name="T68" fmla="*/ 152 w 388"/>
                  <a:gd name="T69" fmla="*/ 233 h 406"/>
                  <a:gd name="T70" fmla="*/ 158 w 388"/>
                  <a:gd name="T71" fmla="*/ 254 h 406"/>
                  <a:gd name="T72" fmla="*/ 212 w 388"/>
                  <a:gd name="T73" fmla="*/ 256 h 406"/>
                  <a:gd name="T74" fmla="*/ 213 w 388"/>
                  <a:gd name="T75" fmla="*/ 231 h 406"/>
                  <a:gd name="T76" fmla="*/ 123 w 388"/>
                  <a:gd name="T77" fmla="*/ 197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88" h="406">
                    <a:moveTo>
                      <a:pt x="41" y="59"/>
                    </a:moveTo>
                    <a:cubicBezTo>
                      <a:pt x="78" y="22"/>
                      <a:pt x="129" y="0"/>
                      <a:pt x="185" y="0"/>
                    </a:cubicBezTo>
                    <a:cubicBezTo>
                      <a:pt x="241" y="0"/>
                      <a:pt x="292" y="22"/>
                      <a:pt x="329" y="59"/>
                    </a:cubicBezTo>
                    <a:cubicBezTo>
                      <a:pt x="366" y="96"/>
                      <a:pt x="388" y="147"/>
                      <a:pt x="388" y="203"/>
                    </a:cubicBezTo>
                    <a:cubicBezTo>
                      <a:pt x="388" y="259"/>
                      <a:pt x="366" y="310"/>
                      <a:pt x="329" y="347"/>
                    </a:cubicBezTo>
                    <a:cubicBezTo>
                      <a:pt x="292" y="384"/>
                      <a:pt x="241" y="406"/>
                      <a:pt x="185" y="406"/>
                    </a:cubicBezTo>
                    <a:cubicBezTo>
                      <a:pt x="159" y="406"/>
                      <a:pt x="134" y="401"/>
                      <a:pt x="111" y="393"/>
                    </a:cubicBezTo>
                    <a:cubicBezTo>
                      <a:pt x="114" y="376"/>
                      <a:pt x="116" y="359"/>
                      <a:pt x="116" y="342"/>
                    </a:cubicBezTo>
                    <a:cubicBezTo>
                      <a:pt x="116" y="270"/>
                      <a:pt x="87" y="200"/>
                      <a:pt x="36" y="149"/>
                    </a:cubicBezTo>
                    <a:cubicBezTo>
                      <a:pt x="25" y="138"/>
                      <a:pt x="13" y="128"/>
                      <a:pt x="0" y="119"/>
                    </a:cubicBezTo>
                    <a:cubicBezTo>
                      <a:pt x="10" y="96"/>
                      <a:pt x="24" y="76"/>
                      <a:pt x="41" y="59"/>
                    </a:cubicBezTo>
                    <a:close/>
                    <a:moveTo>
                      <a:pt x="123" y="197"/>
                    </a:moveTo>
                    <a:cubicBezTo>
                      <a:pt x="112" y="188"/>
                      <a:pt x="107" y="176"/>
                      <a:pt x="107" y="161"/>
                    </a:cubicBezTo>
                    <a:cubicBezTo>
                      <a:pt x="107" y="144"/>
                      <a:pt x="113" y="131"/>
                      <a:pt x="126" y="121"/>
                    </a:cubicBezTo>
                    <a:cubicBezTo>
                      <a:pt x="138" y="111"/>
                      <a:pt x="152" y="105"/>
                      <a:pt x="173" y="105"/>
                    </a:cubicBezTo>
                    <a:cubicBezTo>
                      <a:pt x="173" y="88"/>
                      <a:pt x="173" y="88"/>
                      <a:pt x="173" y="88"/>
                    </a:cubicBezTo>
                    <a:cubicBezTo>
                      <a:pt x="200" y="88"/>
                      <a:pt x="200" y="88"/>
                      <a:pt x="200" y="88"/>
                    </a:cubicBezTo>
                    <a:cubicBezTo>
                      <a:pt x="200" y="104"/>
                      <a:pt x="200" y="104"/>
                      <a:pt x="200" y="104"/>
                    </a:cubicBezTo>
                    <a:cubicBezTo>
                      <a:pt x="220" y="105"/>
                      <a:pt x="233" y="110"/>
                      <a:pt x="244" y="120"/>
                    </a:cubicBezTo>
                    <a:cubicBezTo>
                      <a:pt x="255" y="130"/>
                      <a:pt x="261" y="143"/>
                      <a:pt x="262" y="161"/>
                    </a:cubicBezTo>
                    <a:cubicBezTo>
                      <a:pt x="217" y="161"/>
                      <a:pt x="217" y="161"/>
                      <a:pt x="217" y="161"/>
                    </a:cubicBezTo>
                    <a:cubicBezTo>
                      <a:pt x="216" y="154"/>
                      <a:pt x="214" y="148"/>
                      <a:pt x="211" y="144"/>
                    </a:cubicBezTo>
                    <a:cubicBezTo>
                      <a:pt x="203" y="135"/>
                      <a:pt x="168" y="135"/>
                      <a:pt x="160" y="142"/>
                    </a:cubicBezTo>
                    <a:cubicBezTo>
                      <a:pt x="152" y="147"/>
                      <a:pt x="152" y="160"/>
                      <a:pt x="159" y="165"/>
                    </a:cubicBezTo>
                    <a:cubicBezTo>
                      <a:pt x="168" y="172"/>
                      <a:pt x="200" y="177"/>
                      <a:pt x="213" y="181"/>
                    </a:cubicBezTo>
                    <a:cubicBezTo>
                      <a:pt x="229" y="186"/>
                      <a:pt x="242" y="193"/>
                      <a:pt x="250" y="200"/>
                    </a:cubicBezTo>
                    <a:cubicBezTo>
                      <a:pt x="260" y="209"/>
                      <a:pt x="265" y="221"/>
                      <a:pt x="265" y="237"/>
                    </a:cubicBezTo>
                    <a:cubicBezTo>
                      <a:pt x="265" y="256"/>
                      <a:pt x="260" y="270"/>
                      <a:pt x="248" y="279"/>
                    </a:cubicBezTo>
                    <a:cubicBezTo>
                      <a:pt x="236" y="289"/>
                      <a:pt x="222" y="295"/>
                      <a:pt x="198" y="296"/>
                    </a:cubicBezTo>
                    <a:cubicBezTo>
                      <a:pt x="198" y="318"/>
                      <a:pt x="198" y="318"/>
                      <a:pt x="198" y="318"/>
                    </a:cubicBezTo>
                    <a:cubicBezTo>
                      <a:pt x="172" y="318"/>
                      <a:pt x="172" y="318"/>
                      <a:pt x="172" y="318"/>
                    </a:cubicBezTo>
                    <a:cubicBezTo>
                      <a:pt x="172" y="296"/>
                      <a:pt x="172" y="296"/>
                      <a:pt x="172" y="296"/>
                    </a:cubicBezTo>
                    <a:cubicBezTo>
                      <a:pt x="150" y="295"/>
                      <a:pt x="136" y="290"/>
                      <a:pt x="123" y="279"/>
                    </a:cubicBezTo>
                    <a:cubicBezTo>
                      <a:pt x="111" y="268"/>
                      <a:pt x="105" y="252"/>
                      <a:pt x="105" y="233"/>
                    </a:cubicBezTo>
                    <a:cubicBezTo>
                      <a:pt x="152" y="233"/>
                      <a:pt x="152" y="233"/>
                      <a:pt x="152" y="233"/>
                    </a:cubicBezTo>
                    <a:cubicBezTo>
                      <a:pt x="153" y="243"/>
                      <a:pt x="155" y="250"/>
                      <a:pt x="158" y="254"/>
                    </a:cubicBezTo>
                    <a:cubicBezTo>
                      <a:pt x="167" y="265"/>
                      <a:pt x="203" y="263"/>
                      <a:pt x="212" y="256"/>
                    </a:cubicBezTo>
                    <a:cubicBezTo>
                      <a:pt x="220" y="251"/>
                      <a:pt x="221" y="237"/>
                      <a:pt x="213" y="231"/>
                    </a:cubicBezTo>
                    <a:cubicBezTo>
                      <a:pt x="195" y="216"/>
                      <a:pt x="150" y="220"/>
                      <a:pt x="123" y="1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6" name="Freeform 38"/>
              <p:cNvSpPr>
                <a:spLocks noEditPoints="1"/>
              </p:cNvSpPr>
              <p:nvPr/>
            </p:nvSpPr>
            <p:spPr bwMode="auto">
              <a:xfrm>
                <a:off x="7903081" y="1114915"/>
                <a:ext cx="406328" cy="405962"/>
              </a:xfrm>
              <a:custGeom>
                <a:avLst/>
                <a:gdLst>
                  <a:gd name="T0" fmla="*/ 235 w 470"/>
                  <a:gd name="T1" fmla="*/ 57 h 470"/>
                  <a:gd name="T2" fmla="*/ 109 w 470"/>
                  <a:gd name="T3" fmla="*/ 109 h 470"/>
                  <a:gd name="T4" fmla="*/ 57 w 470"/>
                  <a:gd name="T5" fmla="*/ 235 h 470"/>
                  <a:gd name="T6" fmla="*/ 109 w 470"/>
                  <a:gd name="T7" fmla="*/ 361 h 470"/>
                  <a:gd name="T8" fmla="*/ 235 w 470"/>
                  <a:gd name="T9" fmla="*/ 413 h 470"/>
                  <a:gd name="T10" fmla="*/ 361 w 470"/>
                  <a:gd name="T11" fmla="*/ 361 h 470"/>
                  <a:gd name="T12" fmla="*/ 413 w 470"/>
                  <a:gd name="T13" fmla="*/ 235 h 470"/>
                  <a:gd name="T14" fmla="*/ 361 w 470"/>
                  <a:gd name="T15" fmla="*/ 109 h 470"/>
                  <a:gd name="T16" fmla="*/ 235 w 470"/>
                  <a:gd name="T17" fmla="*/ 57 h 470"/>
                  <a:gd name="T18" fmla="*/ 170 w 470"/>
                  <a:gd name="T19" fmla="*/ 228 h 470"/>
                  <a:gd name="T20" fmla="*/ 154 w 470"/>
                  <a:gd name="T21" fmla="*/ 191 h 470"/>
                  <a:gd name="T22" fmla="*/ 173 w 470"/>
                  <a:gd name="T23" fmla="*/ 149 h 470"/>
                  <a:gd name="T24" fmla="*/ 222 w 470"/>
                  <a:gd name="T25" fmla="*/ 132 h 470"/>
                  <a:gd name="T26" fmla="*/ 222 w 470"/>
                  <a:gd name="T27" fmla="*/ 114 h 470"/>
                  <a:gd name="T28" fmla="*/ 251 w 470"/>
                  <a:gd name="T29" fmla="*/ 114 h 470"/>
                  <a:gd name="T30" fmla="*/ 251 w 470"/>
                  <a:gd name="T31" fmla="*/ 132 h 470"/>
                  <a:gd name="T32" fmla="*/ 296 w 470"/>
                  <a:gd name="T33" fmla="*/ 148 h 470"/>
                  <a:gd name="T34" fmla="*/ 314 w 470"/>
                  <a:gd name="T35" fmla="*/ 190 h 470"/>
                  <a:gd name="T36" fmla="*/ 267 w 470"/>
                  <a:gd name="T37" fmla="*/ 190 h 470"/>
                  <a:gd name="T38" fmla="*/ 262 w 470"/>
                  <a:gd name="T39" fmla="*/ 173 h 470"/>
                  <a:gd name="T40" fmla="*/ 208 w 470"/>
                  <a:gd name="T41" fmla="*/ 171 h 470"/>
                  <a:gd name="T42" fmla="*/ 208 w 470"/>
                  <a:gd name="T43" fmla="*/ 196 h 470"/>
                  <a:gd name="T44" fmla="*/ 264 w 470"/>
                  <a:gd name="T45" fmla="*/ 212 h 470"/>
                  <a:gd name="T46" fmla="*/ 302 w 470"/>
                  <a:gd name="T47" fmla="*/ 231 h 470"/>
                  <a:gd name="T48" fmla="*/ 318 w 470"/>
                  <a:gd name="T49" fmla="*/ 271 h 470"/>
                  <a:gd name="T50" fmla="*/ 300 w 470"/>
                  <a:gd name="T51" fmla="*/ 314 h 470"/>
                  <a:gd name="T52" fmla="*/ 248 w 470"/>
                  <a:gd name="T53" fmla="*/ 333 h 470"/>
                  <a:gd name="T54" fmla="*/ 248 w 470"/>
                  <a:gd name="T55" fmla="*/ 355 h 470"/>
                  <a:gd name="T56" fmla="*/ 219 w 470"/>
                  <a:gd name="T57" fmla="*/ 355 h 470"/>
                  <a:gd name="T58" fmla="*/ 219 w 470"/>
                  <a:gd name="T59" fmla="*/ 333 h 470"/>
                  <a:gd name="T60" fmla="*/ 171 w 470"/>
                  <a:gd name="T61" fmla="*/ 313 h 470"/>
                  <a:gd name="T62" fmla="*/ 151 w 470"/>
                  <a:gd name="T63" fmla="*/ 266 h 470"/>
                  <a:gd name="T64" fmla="*/ 201 w 470"/>
                  <a:gd name="T65" fmla="*/ 266 h 470"/>
                  <a:gd name="T66" fmla="*/ 207 w 470"/>
                  <a:gd name="T67" fmla="*/ 288 h 470"/>
                  <a:gd name="T68" fmla="*/ 263 w 470"/>
                  <a:gd name="T69" fmla="*/ 290 h 470"/>
                  <a:gd name="T70" fmla="*/ 264 w 470"/>
                  <a:gd name="T71" fmla="*/ 264 h 470"/>
                  <a:gd name="T72" fmla="*/ 170 w 470"/>
                  <a:gd name="T73" fmla="*/ 228 h 470"/>
                  <a:gd name="T74" fmla="*/ 69 w 470"/>
                  <a:gd name="T75" fmla="*/ 69 h 470"/>
                  <a:gd name="T76" fmla="*/ 235 w 470"/>
                  <a:gd name="T77" fmla="*/ 0 h 470"/>
                  <a:gd name="T78" fmla="*/ 401 w 470"/>
                  <a:gd name="T79" fmla="*/ 69 h 470"/>
                  <a:gd name="T80" fmla="*/ 470 w 470"/>
                  <a:gd name="T81" fmla="*/ 235 h 470"/>
                  <a:gd name="T82" fmla="*/ 401 w 470"/>
                  <a:gd name="T83" fmla="*/ 401 h 470"/>
                  <a:gd name="T84" fmla="*/ 235 w 470"/>
                  <a:gd name="T85" fmla="*/ 470 h 470"/>
                  <a:gd name="T86" fmla="*/ 69 w 470"/>
                  <a:gd name="T87" fmla="*/ 401 h 470"/>
                  <a:gd name="T88" fmla="*/ 0 w 470"/>
                  <a:gd name="T89" fmla="*/ 235 h 470"/>
                  <a:gd name="T90" fmla="*/ 69 w 470"/>
                  <a:gd name="T91" fmla="*/ 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0" h="470">
                    <a:moveTo>
                      <a:pt x="235" y="57"/>
                    </a:moveTo>
                    <a:cubicBezTo>
                      <a:pt x="186" y="57"/>
                      <a:pt x="141" y="77"/>
                      <a:pt x="109" y="109"/>
                    </a:cubicBezTo>
                    <a:cubicBezTo>
                      <a:pt x="77" y="141"/>
                      <a:pt x="57" y="186"/>
                      <a:pt x="57" y="235"/>
                    </a:cubicBezTo>
                    <a:cubicBezTo>
                      <a:pt x="57" y="284"/>
                      <a:pt x="77" y="328"/>
                      <a:pt x="109" y="361"/>
                    </a:cubicBezTo>
                    <a:cubicBezTo>
                      <a:pt x="141" y="393"/>
                      <a:pt x="186" y="413"/>
                      <a:pt x="235" y="413"/>
                    </a:cubicBezTo>
                    <a:cubicBezTo>
                      <a:pt x="284" y="413"/>
                      <a:pt x="328" y="393"/>
                      <a:pt x="361" y="361"/>
                    </a:cubicBezTo>
                    <a:cubicBezTo>
                      <a:pt x="393" y="328"/>
                      <a:pt x="413" y="284"/>
                      <a:pt x="413" y="235"/>
                    </a:cubicBezTo>
                    <a:cubicBezTo>
                      <a:pt x="413" y="186"/>
                      <a:pt x="393" y="141"/>
                      <a:pt x="361" y="109"/>
                    </a:cubicBezTo>
                    <a:cubicBezTo>
                      <a:pt x="328" y="77"/>
                      <a:pt x="284" y="57"/>
                      <a:pt x="235" y="57"/>
                    </a:cubicBezTo>
                    <a:close/>
                    <a:moveTo>
                      <a:pt x="170" y="228"/>
                    </a:moveTo>
                    <a:cubicBezTo>
                      <a:pt x="159" y="219"/>
                      <a:pt x="154" y="207"/>
                      <a:pt x="154" y="191"/>
                    </a:cubicBezTo>
                    <a:cubicBezTo>
                      <a:pt x="154" y="174"/>
                      <a:pt x="160" y="160"/>
                      <a:pt x="173" y="149"/>
                    </a:cubicBezTo>
                    <a:cubicBezTo>
                      <a:pt x="186" y="139"/>
                      <a:pt x="200" y="133"/>
                      <a:pt x="222" y="132"/>
                    </a:cubicBezTo>
                    <a:cubicBezTo>
                      <a:pt x="222" y="114"/>
                      <a:pt x="222" y="114"/>
                      <a:pt x="222" y="114"/>
                    </a:cubicBezTo>
                    <a:cubicBezTo>
                      <a:pt x="251" y="114"/>
                      <a:pt x="251" y="114"/>
                      <a:pt x="251" y="114"/>
                    </a:cubicBezTo>
                    <a:cubicBezTo>
                      <a:pt x="251" y="132"/>
                      <a:pt x="251" y="132"/>
                      <a:pt x="251" y="132"/>
                    </a:cubicBezTo>
                    <a:cubicBezTo>
                      <a:pt x="272" y="133"/>
                      <a:pt x="284" y="138"/>
                      <a:pt x="296" y="148"/>
                    </a:cubicBezTo>
                    <a:cubicBezTo>
                      <a:pt x="308" y="158"/>
                      <a:pt x="313" y="172"/>
                      <a:pt x="314" y="190"/>
                    </a:cubicBezTo>
                    <a:cubicBezTo>
                      <a:pt x="267" y="190"/>
                      <a:pt x="267" y="190"/>
                      <a:pt x="267" y="190"/>
                    </a:cubicBezTo>
                    <a:cubicBezTo>
                      <a:pt x="266" y="182"/>
                      <a:pt x="265" y="177"/>
                      <a:pt x="262" y="173"/>
                    </a:cubicBezTo>
                    <a:cubicBezTo>
                      <a:pt x="254" y="164"/>
                      <a:pt x="218" y="164"/>
                      <a:pt x="208" y="171"/>
                    </a:cubicBezTo>
                    <a:cubicBezTo>
                      <a:pt x="201" y="177"/>
                      <a:pt x="200" y="190"/>
                      <a:pt x="208" y="196"/>
                    </a:cubicBezTo>
                    <a:cubicBezTo>
                      <a:pt x="217" y="203"/>
                      <a:pt x="250" y="208"/>
                      <a:pt x="264" y="212"/>
                    </a:cubicBezTo>
                    <a:cubicBezTo>
                      <a:pt x="281" y="218"/>
                      <a:pt x="294" y="224"/>
                      <a:pt x="302" y="231"/>
                    </a:cubicBezTo>
                    <a:cubicBezTo>
                      <a:pt x="313" y="241"/>
                      <a:pt x="318" y="254"/>
                      <a:pt x="318" y="271"/>
                    </a:cubicBezTo>
                    <a:cubicBezTo>
                      <a:pt x="319" y="290"/>
                      <a:pt x="312" y="304"/>
                      <a:pt x="300" y="314"/>
                    </a:cubicBezTo>
                    <a:cubicBezTo>
                      <a:pt x="288" y="325"/>
                      <a:pt x="272" y="332"/>
                      <a:pt x="248" y="333"/>
                    </a:cubicBezTo>
                    <a:cubicBezTo>
                      <a:pt x="248" y="355"/>
                      <a:pt x="248" y="355"/>
                      <a:pt x="248" y="355"/>
                    </a:cubicBezTo>
                    <a:cubicBezTo>
                      <a:pt x="219" y="355"/>
                      <a:pt x="219" y="355"/>
                      <a:pt x="219" y="355"/>
                    </a:cubicBezTo>
                    <a:cubicBezTo>
                      <a:pt x="219" y="333"/>
                      <a:pt x="219" y="333"/>
                      <a:pt x="219" y="333"/>
                    </a:cubicBezTo>
                    <a:cubicBezTo>
                      <a:pt x="196" y="333"/>
                      <a:pt x="183" y="325"/>
                      <a:pt x="171" y="313"/>
                    </a:cubicBezTo>
                    <a:cubicBezTo>
                      <a:pt x="158" y="302"/>
                      <a:pt x="151" y="286"/>
                      <a:pt x="151" y="266"/>
                    </a:cubicBezTo>
                    <a:cubicBezTo>
                      <a:pt x="201" y="266"/>
                      <a:pt x="201" y="266"/>
                      <a:pt x="201" y="266"/>
                    </a:cubicBezTo>
                    <a:cubicBezTo>
                      <a:pt x="202" y="276"/>
                      <a:pt x="204" y="283"/>
                      <a:pt x="207" y="288"/>
                    </a:cubicBezTo>
                    <a:cubicBezTo>
                      <a:pt x="216" y="299"/>
                      <a:pt x="254" y="297"/>
                      <a:pt x="263" y="290"/>
                    </a:cubicBezTo>
                    <a:cubicBezTo>
                      <a:pt x="272" y="284"/>
                      <a:pt x="272" y="271"/>
                      <a:pt x="264" y="264"/>
                    </a:cubicBezTo>
                    <a:cubicBezTo>
                      <a:pt x="245" y="249"/>
                      <a:pt x="198" y="252"/>
                      <a:pt x="170" y="228"/>
                    </a:cubicBezTo>
                    <a:close/>
                    <a:moveTo>
                      <a:pt x="69" y="69"/>
                    </a:moveTo>
                    <a:cubicBezTo>
                      <a:pt x="111" y="26"/>
                      <a:pt x="170" y="0"/>
                      <a:pt x="235" y="0"/>
                    </a:cubicBezTo>
                    <a:cubicBezTo>
                      <a:pt x="300" y="0"/>
                      <a:pt x="359" y="26"/>
                      <a:pt x="401" y="69"/>
                    </a:cubicBezTo>
                    <a:cubicBezTo>
                      <a:pt x="444" y="111"/>
                      <a:pt x="470" y="170"/>
                      <a:pt x="470" y="235"/>
                    </a:cubicBezTo>
                    <a:cubicBezTo>
                      <a:pt x="470" y="300"/>
                      <a:pt x="444" y="359"/>
                      <a:pt x="401" y="401"/>
                    </a:cubicBezTo>
                    <a:cubicBezTo>
                      <a:pt x="359" y="444"/>
                      <a:pt x="300" y="470"/>
                      <a:pt x="235" y="470"/>
                    </a:cubicBezTo>
                    <a:cubicBezTo>
                      <a:pt x="170" y="470"/>
                      <a:pt x="111" y="444"/>
                      <a:pt x="69" y="401"/>
                    </a:cubicBezTo>
                    <a:cubicBezTo>
                      <a:pt x="26" y="359"/>
                      <a:pt x="0" y="300"/>
                      <a:pt x="0" y="235"/>
                    </a:cubicBezTo>
                    <a:cubicBezTo>
                      <a:pt x="0" y="170"/>
                      <a:pt x="26" y="111"/>
                      <a:pt x="6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127" name="组合 126"/>
            <p:cNvGrpSpPr/>
            <p:nvPr/>
          </p:nvGrpSpPr>
          <p:grpSpPr>
            <a:xfrm>
              <a:off x="8686165" y="4900644"/>
              <a:ext cx="303233" cy="297959"/>
              <a:chOff x="5037571" y="856343"/>
              <a:chExt cx="715006" cy="702571"/>
            </a:xfrm>
            <a:solidFill>
              <a:srgbClr val="FFB850"/>
            </a:solidFill>
          </p:grpSpPr>
          <p:sp>
            <p:nvSpPr>
              <p:cNvPr id="128" name="Freeform 39"/>
              <p:cNvSpPr>
                <a:spLocks/>
              </p:cNvSpPr>
              <p:nvPr/>
            </p:nvSpPr>
            <p:spPr bwMode="auto">
              <a:xfrm>
                <a:off x="5468769" y="856343"/>
                <a:ext cx="244675" cy="244675"/>
              </a:xfrm>
              <a:custGeom>
                <a:avLst/>
                <a:gdLst>
                  <a:gd name="T0" fmla="*/ 19 w 283"/>
                  <a:gd name="T1" fmla="*/ 0 h 283"/>
                  <a:gd name="T2" fmla="*/ 264 w 283"/>
                  <a:gd name="T3" fmla="*/ 0 h 283"/>
                  <a:gd name="T4" fmla="*/ 276 w 283"/>
                  <a:gd name="T5" fmla="*/ 4 h 283"/>
                  <a:gd name="T6" fmla="*/ 224 w 283"/>
                  <a:gd name="T7" fmla="*/ 38 h 283"/>
                  <a:gd name="T8" fmla="*/ 97 w 283"/>
                  <a:gd name="T9" fmla="*/ 38 h 283"/>
                  <a:gd name="T10" fmla="*/ 90 w 283"/>
                  <a:gd name="T11" fmla="*/ 38 h 283"/>
                  <a:gd name="T12" fmla="*/ 38 w 283"/>
                  <a:gd name="T13" fmla="*/ 38 h 283"/>
                  <a:gd name="T14" fmla="*/ 38 w 283"/>
                  <a:gd name="T15" fmla="*/ 245 h 283"/>
                  <a:gd name="T16" fmla="*/ 103 w 283"/>
                  <a:gd name="T17" fmla="*/ 245 h 283"/>
                  <a:gd name="T18" fmla="*/ 127 w 283"/>
                  <a:gd name="T19" fmla="*/ 245 h 283"/>
                  <a:gd name="T20" fmla="*/ 245 w 283"/>
                  <a:gd name="T21" fmla="*/ 245 h 283"/>
                  <a:gd name="T22" fmla="*/ 245 w 283"/>
                  <a:gd name="T23" fmla="*/ 152 h 283"/>
                  <a:gd name="T24" fmla="*/ 283 w 283"/>
                  <a:gd name="T25" fmla="*/ 115 h 283"/>
                  <a:gd name="T26" fmla="*/ 283 w 283"/>
                  <a:gd name="T27" fmla="*/ 264 h 283"/>
                  <a:gd name="T28" fmla="*/ 264 w 283"/>
                  <a:gd name="T29" fmla="*/ 283 h 283"/>
                  <a:gd name="T30" fmla="*/ 19 w 283"/>
                  <a:gd name="T31" fmla="*/ 283 h 283"/>
                  <a:gd name="T32" fmla="*/ 0 w 283"/>
                  <a:gd name="T33" fmla="*/ 264 h 283"/>
                  <a:gd name="T34" fmla="*/ 0 w 283"/>
                  <a:gd name="T35" fmla="*/ 19 h 283"/>
                  <a:gd name="T36" fmla="*/ 19 w 283"/>
                  <a:gd name="T3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3" h="283">
                    <a:moveTo>
                      <a:pt x="19" y="0"/>
                    </a:moveTo>
                    <a:cubicBezTo>
                      <a:pt x="264" y="0"/>
                      <a:pt x="264" y="0"/>
                      <a:pt x="264" y="0"/>
                    </a:cubicBezTo>
                    <a:cubicBezTo>
                      <a:pt x="269" y="0"/>
                      <a:pt x="273" y="2"/>
                      <a:pt x="276" y="4"/>
                    </a:cubicBezTo>
                    <a:cubicBezTo>
                      <a:pt x="259" y="16"/>
                      <a:pt x="242" y="27"/>
                      <a:pt x="224" y="38"/>
                    </a:cubicBezTo>
                    <a:cubicBezTo>
                      <a:pt x="97" y="38"/>
                      <a:pt x="97" y="38"/>
                      <a:pt x="97" y="38"/>
                    </a:cubicBezTo>
                    <a:cubicBezTo>
                      <a:pt x="95" y="38"/>
                      <a:pt x="92" y="38"/>
                      <a:pt x="90" y="38"/>
                    </a:cubicBezTo>
                    <a:cubicBezTo>
                      <a:pt x="38" y="38"/>
                      <a:pt x="38" y="38"/>
                      <a:pt x="38" y="38"/>
                    </a:cubicBezTo>
                    <a:cubicBezTo>
                      <a:pt x="38" y="245"/>
                      <a:pt x="38" y="245"/>
                      <a:pt x="38" y="245"/>
                    </a:cubicBezTo>
                    <a:cubicBezTo>
                      <a:pt x="103" y="245"/>
                      <a:pt x="103" y="245"/>
                      <a:pt x="103" y="245"/>
                    </a:cubicBezTo>
                    <a:cubicBezTo>
                      <a:pt x="111" y="247"/>
                      <a:pt x="119" y="247"/>
                      <a:pt x="127" y="245"/>
                    </a:cubicBezTo>
                    <a:cubicBezTo>
                      <a:pt x="245" y="245"/>
                      <a:pt x="245" y="245"/>
                      <a:pt x="245" y="245"/>
                    </a:cubicBezTo>
                    <a:cubicBezTo>
                      <a:pt x="245" y="152"/>
                      <a:pt x="245" y="152"/>
                      <a:pt x="245" y="152"/>
                    </a:cubicBezTo>
                    <a:cubicBezTo>
                      <a:pt x="258" y="140"/>
                      <a:pt x="270" y="128"/>
                      <a:pt x="283" y="115"/>
                    </a:cubicBezTo>
                    <a:cubicBezTo>
                      <a:pt x="283" y="264"/>
                      <a:pt x="283" y="264"/>
                      <a:pt x="283" y="264"/>
                    </a:cubicBezTo>
                    <a:cubicBezTo>
                      <a:pt x="283" y="274"/>
                      <a:pt x="275" y="283"/>
                      <a:pt x="264" y="283"/>
                    </a:cubicBezTo>
                    <a:cubicBezTo>
                      <a:pt x="19" y="283"/>
                      <a:pt x="19" y="283"/>
                      <a:pt x="19" y="283"/>
                    </a:cubicBezTo>
                    <a:cubicBezTo>
                      <a:pt x="9" y="283"/>
                      <a:pt x="0" y="274"/>
                      <a:pt x="0" y="264"/>
                    </a:cubicBezTo>
                    <a:cubicBezTo>
                      <a:pt x="0" y="19"/>
                      <a:pt x="0" y="19"/>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9" name="Freeform 40"/>
              <p:cNvSpPr>
                <a:spLocks noEditPoints="1"/>
              </p:cNvSpPr>
              <p:nvPr/>
            </p:nvSpPr>
            <p:spPr bwMode="auto">
              <a:xfrm>
                <a:off x="5037571" y="889259"/>
                <a:ext cx="423518" cy="669655"/>
              </a:xfrm>
              <a:custGeom>
                <a:avLst/>
                <a:gdLst>
                  <a:gd name="T0" fmla="*/ 253 w 490"/>
                  <a:gd name="T1" fmla="*/ 737 h 775"/>
                  <a:gd name="T2" fmla="*/ 211 w 490"/>
                  <a:gd name="T3" fmla="*/ 775 h 775"/>
                  <a:gd name="T4" fmla="*/ 175 w 490"/>
                  <a:gd name="T5" fmla="*/ 762 h 775"/>
                  <a:gd name="T6" fmla="*/ 161 w 490"/>
                  <a:gd name="T7" fmla="*/ 762 h 775"/>
                  <a:gd name="T8" fmla="*/ 125 w 490"/>
                  <a:gd name="T9" fmla="*/ 775 h 775"/>
                  <a:gd name="T10" fmla="*/ 84 w 490"/>
                  <a:gd name="T11" fmla="*/ 737 h 775"/>
                  <a:gd name="T12" fmla="*/ 76 w 490"/>
                  <a:gd name="T13" fmla="*/ 475 h 775"/>
                  <a:gd name="T14" fmla="*/ 65 w 490"/>
                  <a:gd name="T15" fmla="*/ 474 h 775"/>
                  <a:gd name="T16" fmla="*/ 21 w 490"/>
                  <a:gd name="T17" fmla="*/ 441 h 775"/>
                  <a:gd name="T18" fmla="*/ 19 w 490"/>
                  <a:gd name="T19" fmla="*/ 217 h 775"/>
                  <a:gd name="T20" fmla="*/ 48 w 490"/>
                  <a:gd name="T21" fmla="*/ 192 h 775"/>
                  <a:gd name="T22" fmla="*/ 121 w 490"/>
                  <a:gd name="T23" fmla="*/ 183 h 775"/>
                  <a:gd name="T24" fmla="*/ 132 w 490"/>
                  <a:gd name="T25" fmla="*/ 189 h 775"/>
                  <a:gd name="T26" fmla="*/ 168 w 490"/>
                  <a:gd name="T27" fmla="*/ 243 h 775"/>
                  <a:gd name="T28" fmla="*/ 204 w 490"/>
                  <a:gd name="T29" fmla="*/ 189 h 775"/>
                  <a:gd name="T30" fmla="*/ 216 w 490"/>
                  <a:gd name="T31" fmla="*/ 183 h 775"/>
                  <a:gd name="T32" fmla="*/ 257 w 490"/>
                  <a:gd name="T33" fmla="*/ 188 h 775"/>
                  <a:gd name="T34" fmla="*/ 293 w 490"/>
                  <a:gd name="T35" fmla="*/ 205 h 775"/>
                  <a:gd name="T36" fmla="*/ 331 w 490"/>
                  <a:gd name="T37" fmla="*/ 251 h 775"/>
                  <a:gd name="T38" fmla="*/ 339 w 490"/>
                  <a:gd name="T39" fmla="*/ 259 h 775"/>
                  <a:gd name="T40" fmla="*/ 355 w 490"/>
                  <a:gd name="T41" fmla="*/ 261 h 775"/>
                  <a:gd name="T42" fmla="*/ 362 w 490"/>
                  <a:gd name="T43" fmla="*/ 256 h 775"/>
                  <a:gd name="T44" fmla="*/ 406 w 490"/>
                  <a:gd name="T45" fmla="*/ 223 h 775"/>
                  <a:gd name="T46" fmla="*/ 452 w 490"/>
                  <a:gd name="T47" fmla="*/ 284 h 775"/>
                  <a:gd name="T48" fmla="*/ 405 w 490"/>
                  <a:gd name="T49" fmla="*/ 318 h 775"/>
                  <a:gd name="T50" fmla="*/ 357 w 490"/>
                  <a:gd name="T51" fmla="*/ 346 h 775"/>
                  <a:gd name="T52" fmla="*/ 321 w 490"/>
                  <a:gd name="T53" fmla="*/ 343 h 775"/>
                  <a:gd name="T54" fmla="*/ 275 w 490"/>
                  <a:gd name="T55" fmla="*/ 302 h 775"/>
                  <a:gd name="T56" fmla="*/ 265 w 490"/>
                  <a:gd name="T57" fmla="*/ 291 h 775"/>
                  <a:gd name="T58" fmla="*/ 253 w 490"/>
                  <a:gd name="T59" fmla="*/ 737 h 775"/>
                  <a:gd name="T60" fmla="*/ 170 w 490"/>
                  <a:gd name="T61" fmla="*/ 1 h 775"/>
                  <a:gd name="T62" fmla="*/ 236 w 490"/>
                  <a:gd name="T63" fmla="*/ 74 h 775"/>
                  <a:gd name="T64" fmla="*/ 167 w 490"/>
                  <a:gd name="T65" fmla="*/ 159 h 775"/>
                  <a:gd name="T66" fmla="*/ 100 w 490"/>
                  <a:gd name="T67" fmla="*/ 71 h 775"/>
                  <a:gd name="T68" fmla="*/ 170 w 490"/>
                  <a:gd name="T69"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775">
                    <a:moveTo>
                      <a:pt x="253" y="737"/>
                    </a:moveTo>
                    <a:cubicBezTo>
                      <a:pt x="252" y="758"/>
                      <a:pt x="230" y="775"/>
                      <a:pt x="211" y="775"/>
                    </a:cubicBezTo>
                    <a:cubicBezTo>
                      <a:pt x="198" y="775"/>
                      <a:pt x="182" y="770"/>
                      <a:pt x="175" y="762"/>
                    </a:cubicBezTo>
                    <a:cubicBezTo>
                      <a:pt x="172" y="757"/>
                      <a:pt x="165" y="757"/>
                      <a:pt x="161" y="762"/>
                    </a:cubicBezTo>
                    <a:cubicBezTo>
                      <a:pt x="155" y="770"/>
                      <a:pt x="138" y="775"/>
                      <a:pt x="125" y="775"/>
                    </a:cubicBezTo>
                    <a:cubicBezTo>
                      <a:pt x="106" y="775"/>
                      <a:pt x="85" y="758"/>
                      <a:pt x="84" y="737"/>
                    </a:cubicBezTo>
                    <a:cubicBezTo>
                      <a:pt x="76" y="475"/>
                      <a:pt x="76" y="475"/>
                      <a:pt x="76" y="475"/>
                    </a:cubicBezTo>
                    <a:cubicBezTo>
                      <a:pt x="65" y="474"/>
                      <a:pt x="65" y="474"/>
                      <a:pt x="65" y="474"/>
                    </a:cubicBezTo>
                    <a:cubicBezTo>
                      <a:pt x="47" y="472"/>
                      <a:pt x="24" y="459"/>
                      <a:pt x="21" y="441"/>
                    </a:cubicBezTo>
                    <a:cubicBezTo>
                      <a:pt x="0" y="331"/>
                      <a:pt x="4" y="332"/>
                      <a:pt x="19" y="217"/>
                    </a:cubicBezTo>
                    <a:cubicBezTo>
                      <a:pt x="21" y="209"/>
                      <a:pt x="31" y="194"/>
                      <a:pt x="48" y="192"/>
                    </a:cubicBezTo>
                    <a:cubicBezTo>
                      <a:pt x="121" y="183"/>
                      <a:pt x="121" y="183"/>
                      <a:pt x="121" y="183"/>
                    </a:cubicBezTo>
                    <a:cubicBezTo>
                      <a:pt x="125" y="183"/>
                      <a:pt x="130" y="185"/>
                      <a:pt x="132" y="189"/>
                    </a:cubicBezTo>
                    <a:cubicBezTo>
                      <a:pt x="168" y="243"/>
                      <a:pt x="168" y="243"/>
                      <a:pt x="168" y="243"/>
                    </a:cubicBezTo>
                    <a:cubicBezTo>
                      <a:pt x="204" y="189"/>
                      <a:pt x="204" y="189"/>
                      <a:pt x="204" y="189"/>
                    </a:cubicBezTo>
                    <a:cubicBezTo>
                      <a:pt x="207" y="185"/>
                      <a:pt x="211" y="183"/>
                      <a:pt x="216" y="183"/>
                    </a:cubicBezTo>
                    <a:cubicBezTo>
                      <a:pt x="257" y="188"/>
                      <a:pt x="257" y="188"/>
                      <a:pt x="257" y="188"/>
                    </a:cubicBezTo>
                    <a:cubicBezTo>
                      <a:pt x="278" y="191"/>
                      <a:pt x="285" y="196"/>
                      <a:pt x="293" y="205"/>
                    </a:cubicBezTo>
                    <a:cubicBezTo>
                      <a:pt x="307" y="223"/>
                      <a:pt x="320" y="239"/>
                      <a:pt x="331" y="251"/>
                    </a:cubicBezTo>
                    <a:cubicBezTo>
                      <a:pt x="334" y="254"/>
                      <a:pt x="336" y="257"/>
                      <a:pt x="339" y="259"/>
                    </a:cubicBezTo>
                    <a:cubicBezTo>
                      <a:pt x="343" y="264"/>
                      <a:pt x="350" y="264"/>
                      <a:pt x="355" y="261"/>
                    </a:cubicBezTo>
                    <a:cubicBezTo>
                      <a:pt x="357" y="259"/>
                      <a:pt x="360" y="258"/>
                      <a:pt x="362" y="256"/>
                    </a:cubicBezTo>
                    <a:cubicBezTo>
                      <a:pt x="373" y="248"/>
                      <a:pt x="393" y="233"/>
                      <a:pt x="406" y="223"/>
                    </a:cubicBezTo>
                    <a:cubicBezTo>
                      <a:pt x="442" y="195"/>
                      <a:pt x="490" y="255"/>
                      <a:pt x="452" y="284"/>
                    </a:cubicBezTo>
                    <a:cubicBezTo>
                      <a:pt x="438" y="294"/>
                      <a:pt x="418" y="310"/>
                      <a:pt x="405" y="318"/>
                    </a:cubicBezTo>
                    <a:cubicBezTo>
                      <a:pt x="386" y="332"/>
                      <a:pt x="369" y="342"/>
                      <a:pt x="357" y="346"/>
                    </a:cubicBezTo>
                    <a:cubicBezTo>
                      <a:pt x="346" y="351"/>
                      <a:pt x="332" y="351"/>
                      <a:pt x="321" y="343"/>
                    </a:cubicBezTo>
                    <a:cubicBezTo>
                      <a:pt x="305" y="333"/>
                      <a:pt x="291" y="320"/>
                      <a:pt x="275" y="302"/>
                    </a:cubicBezTo>
                    <a:cubicBezTo>
                      <a:pt x="272" y="299"/>
                      <a:pt x="269" y="295"/>
                      <a:pt x="265" y="291"/>
                    </a:cubicBezTo>
                    <a:cubicBezTo>
                      <a:pt x="253" y="737"/>
                      <a:pt x="253" y="737"/>
                      <a:pt x="253" y="737"/>
                    </a:cubicBezTo>
                    <a:close/>
                    <a:moveTo>
                      <a:pt x="170" y="1"/>
                    </a:moveTo>
                    <a:cubicBezTo>
                      <a:pt x="207" y="2"/>
                      <a:pt x="237" y="34"/>
                      <a:pt x="236" y="74"/>
                    </a:cubicBezTo>
                    <a:cubicBezTo>
                      <a:pt x="235" y="113"/>
                      <a:pt x="204" y="160"/>
                      <a:pt x="167" y="159"/>
                    </a:cubicBezTo>
                    <a:cubicBezTo>
                      <a:pt x="129" y="159"/>
                      <a:pt x="100" y="110"/>
                      <a:pt x="100" y="71"/>
                    </a:cubicBezTo>
                    <a:cubicBezTo>
                      <a:pt x="101" y="32"/>
                      <a:pt x="132" y="0"/>
                      <a:pt x="17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0" name="Freeform 41"/>
              <p:cNvSpPr>
                <a:spLocks/>
              </p:cNvSpPr>
              <p:nvPr/>
            </p:nvSpPr>
            <p:spPr bwMode="auto">
              <a:xfrm>
                <a:off x="5532772" y="870972"/>
                <a:ext cx="219805" cy="176283"/>
              </a:xfrm>
              <a:custGeom>
                <a:avLst/>
                <a:gdLst>
                  <a:gd name="T0" fmla="*/ 35 w 254"/>
                  <a:gd name="T1" fmla="*/ 62 h 204"/>
                  <a:gd name="T2" fmla="*/ 0 w 254"/>
                  <a:gd name="T3" fmla="*/ 66 h 204"/>
                  <a:gd name="T4" fmla="*/ 11 w 254"/>
                  <a:gd name="T5" fmla="*/ 171 h 204"/>
                  <a:gd name="T6" fmla="*/ 48 w 254"/>
                  <a:gd name="T7" fmla="*/ 195 h 204"/>
                  <a:gd name="T8" fmla="*/ 243 w 254"/>
                  <a:gd name="T9" fmla="*/ 20 h 204"/>
                  <a:gd name="T10" fmla="*/ 230 w 254"/>
                  <a:gd name="T11" fmla="*/ 7 h 204"/>
                  <a:gd name="T12" fmla="*/ 53 w 254"/>
                  <a:gd name="T13" fmla="*/ 116 h 204"/>
                  <a:gd name="T14" fmla="*/ 35 w 254"/>
                  <a:gd name="T15" fmla="*/ 62 h 2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4" h="204">
                    <a:moveTo>
                      <a:pt x="35" y="62"/>
                    </a:moveTo>
                    <a:cubicBezTo>
                      <a:pt x="31" y="48"/>
                      <a:pt x="0" y="51"/>
                      <a:pt x="0" y="66"/>
                    </a:cubicBezTo>
                    <a:cubicBezTo>
                      <a:pt x="0" y="113"/>
                      <a:pt x="4" y="130"/>
                      <a:pt x="11" y="171"/>
                    </a:cubicBezTo>
                    <a:cubicBezTo>
                      <a:pt x="14" y="186"/>
                      <a:pt x="36" y="204"/>
                      <a:pt x="48" y="195"/>
                    </a:cubicBezTo>
                    <a:cubicBezTo>
                      <a:pt x="133" y="135"/>
                      <a:pt x="169" y="92"/>
                      <a:pt x="243" y="20"/>
                    </a:cubicBezTo>
                    <a:cubicBezTo>
                      <a:pt x="254" y="9"/>
                      <a:pt x="240" y="0"/>
                      <a:pt x="230" y="7"/>
                    </a:cubicBezTo>
                    <a:cubicBezTo>
                      <a:pt x="158" y="56"/>
                      <a:pt x="123" y="73"/>
                      <a:pt x="53" y="116"/>
                    </a:cubicBezTo>
                    <a:cubicBezTo>
                      <a:pt x="42" y="95"/>
                      <a:pt x="40" y="80"/>
                      <a:pt x="35"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spTree>
    <p:extLst>
      <p:ext uri="{BB962C8B-B14F-4D97-AF65-F5344CB8AC3E}">
        <p14:creationId xmlns:p14="http://schemas.microsoft.com/office/powerpoint/2010/main" val="1186356573"/>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strVal val="#ppt_w*0.70"/>
                                          </p:val>
                                        </p:tav>
                                        <p:tav tm="100000">
                                          <p:val>
                                            <p:strVal val="#ppt_w"/>
                                          </p:val>
                                        </p:tav>
                                      </p:tavLst>
                                    </p:anim>
                                    <p:anim calcmode="lin" valueType="num">
                                      <p:cBhvr>
                                        <p:cTn id="8" dur="1000" fill="hold"/>
                                        <p:tgtEl>
                                          <p:spTgt spid="9"/>
                                        </p:tgtEl>
                                        <p:attrNameLst>
                                          <p:attrName>ppt_h</p:attrName>
                                        </p:attrNameLst>
                                      </p:cBhvr>
                                      <p:tavLst>
                                        <p:tav tm="0">
                                          <p:val>
                                            <p:strVal val="#ppt_h"/>
                                          </p:val>
                                        </p:tav>
                                        <p:tav tm="100000">
                                          <p:val>
                                            <p:strVal val="#ppt_h"/>
                                          </p:val>
                                        </p:tav>
                                      </p:tavLst>
                                    </p:anim>
                                    <p:animEffect transition="in" filter="fade">
                                      <p:cBhvr>
                                        <p:cTn id="9" dur="10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26" presetClass="emph" presetSubtype="0" fill="hold" nodeType="clickEffect">
                                  <p:stCondLst>
                                    <p:cond delay="0"/>
                                  </p:stCondLst>
                                  <p:childTnLst>
                                    <p:animEffect transition="out" filter="fade">
                                      <p:cBhvr>
                                        <p:cTn id="13" dur="500" tmFilter="0, 0; .2, .5; .8, .5; 1, 0"/>
                                        <p:tgtEl>
                                          <p:spTgt spid="9"/>
                                        </p:tgtEl>
                                      </p:cBhvr>
                                    </p:animEffect>
                                    <p:animScale>
                                      <p:cBhvr>
                                        <p:cTn id="14" dur="250" autoRev="1"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85" name="组合 84"/>
          <p:cNvGrpSpPr/>
          <p:nvPr/>
        </p:nvGrpSpPr>
        <p:grpSpPr>
          <a:xfrm>
            <a:off x="3473563" y="996606"/>
            <a:ext cx="7422971" cy="5408725"/>
            <a:chOff x="1385427" y="327028"/>
            <a:chExt cx="6358718" cy="4907643"/>
          </a:xfrm>
        </p:grpSpPr>
        <p:sp>
          <p:nvSpPr>
            <p:cNvPr id="3" name="矩形 2"/>
            <p:cNvSpPr/>
            <p:nvPr/>
          </p:nvSpPr>
          <p:spPr>
            <a:xfrm>
              <a:off x="2139908" y="1880849"/>
              <a:ext cx="2715078" cy="900000"/>
            </a:xfrm>
            <a:prstGeom prst="rect">
              <a:avLst/>
            </a:pr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4" name="矩形 3"/>
            <p:cNvSpPr/>
            <p:nvPr/>
          </p:nvSpPr>
          <p:spPr>
            <a:xfrm>
              <a:off x="3343596" y="2780849"/>
              <a:ext cx="1511390" cy="900000"/>
            </a:xfrm>
            <a:prstGeom prst="rect">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5" name="矩形 4"/>
            <p:cNvSpPr/>
            <p:nvPr/>
          </p:nvSpPr>
          <p:spPr>
            <a:xfrm>
              <a:off x="2139908" y="3680849"/>
              <a:ext cx="2715078" cy="900000"/>
            </a:xfrm>
            <a:prstGeom prst="rect">
              <a:avLst/>
            </a:prstGeom>
            <a:solidFill>
              <a:srgbClr val="663A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6" name="圆角矩形 5"/>
            <p:cNvSpPr/>
            <p:nvPr/>
          </p:nvSpPr>
          <p:spPr>
            <a:xfrm rot="2760000">
              <a:off x="1254768" y="2041943"/>
              <a:ext cx="2269230" cy="1496863"/>
            </a:xfrm>
            <a:prstGeom prst="roundRect">
              <a:avLst>
                <a:gd name="adj" fmla="val 50000"/>
              </a:avLst>
            </a:prstGeom>
            <a:gradFill>
              <a:gsLst>
                <a:gs pos="51000">
                  <a:schemeClr val="tx1">
                    <a:alpha val="19000"/>
                  </a:schemeClr>
                </a:gs>
                <a:gs pos="0">
                  <a:schemeClr val="tx1">
                    <a:alpha val="61000"/>
                  </a:schemeClr>
                </a:gs>
                <a:gs pos="100000">
                  <a:srgbClr val="D8D8D8">
                    <a:alpha val="0"/>
                  </a:srgbClr>
                </a:gs>
              </a:gsLst>
              <a:lin ang="0" scaled="0"/>
            </a:gra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7" name="矩形 6"/>
            <p:cNvSpPr/>
            <p:nvPr/>
          </p:nvSpPr>
          <p:spPr>
            <a:xfrm rot="16200000">
              <a:off x="3361396" y="799142"/>
              <a:ext cx="407598" cy="2577845"/>
            </a:xfrm>
            <a:prstGeom prst="rect">
              <a:avLst/>
            </a:prstGeom>
            <a:gradFill>
              <a:gsLst>
                <a:gs pos="60000">
                  <a:schemeClr val="tx1">
                    <a:alpha val="10000"/>
                  </a:schemeClr>
                </a:gs>
                <a:gs pos="100000">
                  <a:schemeClr val="tx1">
                    <a:alpha val="34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8" name="矩形 7"/>
            <p:cNvSpPr/>
            <p:nvPr/>
          </p:nvSpPr>
          <p:spPr>
            <a:xfrm>
              <a:off x="3343596" y="980849"/>
              <a:ext cx="1511390" cy="900000"/>
            </a:xfrm>
            <a:prstGeom prst="rect">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9" name="矩形 8"/>
            <p:cNvSpPr/>
            <p:nvPr/>
          </p:nvSpPr>
          <p:spPr>
            <a:xfrm>
              <a:off x="4457348" y="980849"/>
              <a:ext cx="407598" cy="3600000"/>
            </a:xfrm>
            <a:prstGeom prst="rect">
              <a:avLst/>
            </a:prstGeom>
            <a:gradFill>
              <a:gsLst>
                <a:gs pos="60000">
                  <a:schemeClr val="tx1">
                    <a:alpha val="10000"/>
                  </a:schemeClr>
                </a:gs>
                <a:gs pos="100000">
                  <a:schemeClr val="tx1">
                    <a:alpha val="34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nvGrpSpPr>
            <p:cNvPr id="10" name="组合 9"/>
            <p:cNvGrpSpPr/>
            <p:nvPr/>
          </p:nvGrpSpPr>
          <p:grpSpPr>
            <a:xfrm>
              <a:off x="2602178" y="685724"/>
              <a:ext cx="1673823" cy="2269230"/>
              <a:chOff x="3944882" y="1432753"/>
              <a:chExt cx="1673823" cy="2269230"/>
            </a:xfrm>
          </p:grpSpPr>
          <p:sp>
            <p:nvSpPr>
              <p:cNvPr id="11" name="圆角矩形 10"/>
              <p:cNvSpPr/>
              <p:nvPr/>
            </p:nvSpPr>
            <p:spPr>
              <a:xfrm rot="2760000">
                <a:off x="3735659" y="1818936"/>
                <a:ext cx="2269230" cy="1496863"/>
              </a:xfrm>
              <a:prstGeom prst="roundRect">
                <a:avLst>
                  <a:gd name="adj" fmla="val 50000"/>
                </a:avLst>
              </a:prstGeom>
              <a:gradFill>
                <a:gsLst>
                  <a:gs pos="51000">
                    <a:schemeClr val="tx1">
                      <a:alpha val="19000"/>
                    </a:schemeClr>
                  </a:gs>
                  <a:gs pos="0">
                    <a:schemeClr val="tx1">
                      <a:alpha val="61000"/>
                    </a:schemeClr>
                  </a:gs>
                  <a:gs pos="100000">
                    <a:srgbClr val="D8D8D8">
                      <a:alpha val="0"/>
                    </a:srgbClr>
                  </a:gs>
                </a:gsLst>
                <a:lin ang="0" scaled="0"/>
              </a:gra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3944882" y="1611684"/>
                <a:ext cx="1132388" cy="1132388"/>
              </a:xfrm>
              <a:prstGeom prst="ellipse">
                <a:avLst/>
              </a:prstGeom>
              <a:gradFill>
                <a:gsLst>
                  <a:gs pos="100000">
                    <a:schemeClr val="bg1">
                      <a:lumMod val="95000"/>
                    </a:schemeClr>
                  </a:gs>
                  <a:gs pos="0">
                    <a:schemeClr val="bg1">
                      <a:lumMod val="75000"/>
                    </a:schemeClr>
                  </a:gs>
                </a:gsLst>
                <a:lin ang="2700000" scaled="1"/>
              </a:gradFill>
              <a:ln w="15875">
                <a:gradFill flip="none" rotWithShape="1">
                  <a:gsLst>
                    <a:gs pos="0">
                      <a:schemeClr val="bg1"/>
                    </a:gs>
                    <a:gs pos="100000">
                      <a:schemeClr val="bg1">
                        <a:lumMod val="75000"/>
                      </a:schemeClr>
                    </a:gs>
                  </a:gsLst>
                  <a:lin ang="2700000" scaled="1"/>
                  <a:tileRect/>
                </a:gradFill>
              </a:ln>
              <a:effectLst>
                <a:outerShdw blurRad="254000" dist="762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13" name="圆角矩形 12"/>
            <p:cNvSpPr/>
            <p:nvPr/>
          </p:nvSpPr>
          <p:spPr>
            <a:xfrm>
              <a:off x="4862605" y="327028"/>
              <a:ext cx="2881540" cy="4907643"/>
            </a:xfrm>
            <a:prstGeom prst="roundRect">
              <a:avLst>
                <a:gd name="adj" fmla="val 12701"/>
              </a:avLst>
            </a:prstGeom>
            <a:gradFill>
              <a:gsLst>
                <a:gs pos="0">
                  <a:srgbClr val="F1F1F1"/>
                </a:gs>
                <a:gs pos="100000">
                  <a:srgbClr val="C0C1C3"/>
                </a:gs>
              </a:gsLst>
              <a:lin ang="2700000" scaled="1"/>
            </a:gradFill>
            <a:ln w="15875">
              <a:gradFill flip="none" rotWithShape="1">
                <a:gsLst>
                  <a:gs pos="0">
                    <a:schemeClr val="bg1"/>
                  </a:gs>
                  <a:gs pos="100000">
                    <a:schemeClr val="bg1">
                      <a:lumMod val="75000"/>
                    </a:schemeClr>
                  </a:gs>
                </a:gsLst>
                <a:lin ang="2700000" scaled="1"/>
                <a:tileRect/>
              </a:gradFill>
            </a:ln>
            <a:effectLst>
              <a:outerShdw blurRad="685800" dist="203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4" name="圆角矩形 13"/>
            <p:cNvSpPr/>
            <p:nvPr/>
          </p:nvSpPr>
          <p:spPr>
            <a:xfrm>
              <a:off x="5787782" y="540483"/>
              <a:ext cx="1032548" cy="66349"/>
            </a:xfrm>
            <a:prstGeom prst="roundRect">
              <a:avLst>
                <a:gd name="adj" fmla="val 50000"/>
              </a:avLst>
            </a:prstGeom>
            <a:solidFill>
              <a:srgbClr val="4D4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5" name="圆角矩形 14"/>
            <p:cNvSpPr/>
            <p:nvPr/>
          </p:nvSpPr>
          <p:spPr>
            <a:xfrm rot="2760000">
              <a:off x="2468202" y="2952385"/>
              <a:ext cx="2269230" cy="1496863"/>
            </a:xfrm>
            <a:prstGeom prst="roundRect">
              <a:avLst>
                <a:gd name="adj" fmla="val 50000"/>
              </a:avLst>
            </a:prstGeom>
            <a:gradFill>
              <a:gsLst>
                <a:gs pos="51000">
                  <a:schemeClr val="tx1">
                    <a:alpha val="19000"/>
                  </a:schemeClr>
                </a:gs>
                <a:gs pos="0">
                  <a:schemeClr val="tx1">
                    <a:alpha val="61000"/>
                  </a:schemeClr>
                </a:gs>
                <a:gs pos="100000">
                  <a:srgbClr val="D8D8D8">
                    <a:alpha val="0"/>
                  </a:srgbClr>
                </a:gs>
              </a:gsLst>
              <a:lin ang="0" scaled="0"/>
            </a:gra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prstClr val="white"/>
                </a:solidFill>
              </a:endParaRPr>
            </a:p>
          </p:txBody>
        </p:sp>
        <p:sp>
          <p:nvSpPr>
            <p:cNvPr id="16" name="椭圆 15"/>
            <p:cNvSpPr/>
            <p:nvPr/>
          </p:nvSpPr>
          <p:spPr>
            <a:xfrm>
              <a:off x="1386559" y="1764655"/>
              <a:ext cx="1132388" cy="1132388"/>
            </a:xfrm>
            <a:prstGeom prst="ellipse">
              <a:avLst/>
            </a:prstGeom>
            <a:gradFill>
              <a:gsLst>
                <a:gs pos="100000">
                  <a:schemeClr val="bg1">
                    <a:lumMod val="95000"/>
                  </a:schemeClr>
                </a:gs>
                <a:gs pos="0">
                  <a:schemeClr val="bg1">
                    <a:lumMod val="75000"/>
                  </a:schemeClr>
                </a:gs>
              </a:gsLst>
              <a:lin ang="2700000" scaled="1"/>
            </a:gradFill>
            <a:ln w="15875">
              <a:gradFill flip="none" rotWithShape="1">
                <a:gsLst>
                  <a:gs pos="0">
                    <a:schemeClr val="bg1"/>
                  </a:gs>
                  <a:gs pos="100000">
                    <a:schemeClr val="bg1">
                      <a:lumMod val="75000"/>
                    </a:schemeClr>
                  </a:gs>
                </a:gsLst>
                <a:lin ang="2700000" scaled="1"/>
                <a:tileRect/>
              </a:gradFill>
            </a:ln>
            <a:effectLst>
              <a:outerShdw blurRad="254000" dist="762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7" name="矩形 16"/>
            <p:cNvSpPr/>
            <p:nvPr/>
          </p:nvSpPr>
          <p:spPr>
            <a:xfrm>
              <a:off x="4945837" y="980849"/>
              <a:ext cx="2715078" cy="900000"/>
            </a:xfrm>
            <a:prstGeom prst="rect">
              <a:avLst/>
            </a:prstGeom>
            <a:solidFill>
              <a:srgbClr val="FFC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8" name="矩形 17"/>
            <p:cNvSpPr/>
            <p:nvPr/>
          </p:nvSpPr>
          <p:spPr>
            <a:xfrm>
              <a:off x="4945837" y="1880849"/>
              <a:ext cx="2715078" cy="900000"/>
            </a:xfrm>
            <a:prstGeom prst="rect">
              <a:avLst/>
            </a:prstGeom>
            <a:solidFill>
              <a:srgbClr val="EF9F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9" name="矩形 18"/>
            <p:cNvSpPr/>
            <p:nvPr/>
          </p:nvSpPr>
          <p:spPr>
            <a:xfrm>
              <a:off x="4945837" y="2780849"/>
              <a:ext cx="2715078" cy="900000"/>
            </a:xfrm>
            <a:prstGeom prst="rect">
              <a:avLst/>
            </a:prstGeom>
            <a:solidFill>
              <a:srgbClr val="01BB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0" name="矩形 19"/>
            <p:cNvSpPr/>
            <p:nvPr/>
          </p:nvSpPr>
          <p:spPr>
            <a:xfrm>
              <a:off x="4945837" y="3680849"/>
              <a:ext cx="2715078" cy="900000"/>
            </a:xfrm>
            <a:prstGeom prst="rect">
              <a:avLst/>
            </a:prstGeom>
            <a:solidFill>
              <a:srgbClr val="7D47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1" name="矩形 20"/>
            <p:cNvSpPr/>
            <p:nvPr/>
          </p:nvSpPr>
          <p:spPr>
            <a:xfrm rot="16200000">
              <a:off x="3917779" y="2254667"/>
              <a:ext cx="407598" cy="1451181"/>
            </a:xfrm>
            <a:prstGeom prst="rect">
              <a:avLst/>
            </a:prstGeom>
            <a:gradFill>
              <a:gsLst>
                <a:gs pos="60000">
                  <a:schemeClr val="tx1">
                    <a:alpha val="10000"/>
                  </a:schemeClr>
                </a:gs>
                <a:gs pos="100000">
                  <a:schemeClr val="tx1">
                    <a:alpha val="41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2" name="矩形 21"/>
            <p:cNvSpPr/>
            <p:nvPr/>
          </p:nvSpPr>
          <p:spPr>
            <a:xfrm rot="16200000">
              <a:off x="3358221" y="2594452"/>
              <a:ext cx="407598" cy="2577845"/>
            </a:xfrm>
            <a:prstGeom prst="rect">
              <a:avLst/>
            </a:prstGeom>
            <a:gradFill>
              <a:gsLst>
                <a:gs pos="60000">
                  <a:schemeClr val="tx1">
                    <a:alpha val="10000"/>
                  </a:schemeClr>
                </a:gs>
                <a:gs pos="100000">
                  <a:schemeClr val="tx1">
                    <a:alpha val="34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3" name="椭圆 22"/>
            <p:cNvSpPr/>
            <p:nvPr/>
          </p:nvSpPr>
          <p:spPr>
            <a:xfrm>
              <a:off x="2602178" y="2664655"/>
              <a:ext cx="1132388" cy="1132388"/>
            </a:xfrm>
            <a:prstGeom prst="ellipse">
              <a:avLst/>
            </a:prstGeom>
            <a:gradFill>
              <a:gsLst>
                <a:gs pos="100000">
                  <a:schemeClr val="bg1">
                    <a:lumMod val="95000"/>
                  </a:schemeClr>
                </a:gs>
                <a:gs pos="0">
                  <a:schemeClr val="bg1">
                    <a:lumMod val="75000"/>
                  </a:schemeClr>
                </a:gs>
              </a:gsLst>
              <a:lin ang="2700000" scaled="1"/>
            </a:gradFill>
            <a:ln w="15875">
              <a:gradFill flip="none" rotWithShape="1">
                <a:gsLst>
                  <a:gs pos="0">
                    <a:schemeClr val="bg1"/>
                  </a:gs>
                  <a:gs pos="100000">
                    <a:schemeClr val="bg1">
                      <a:lumMod val="75000"/>
                    </a:schemeClr>
                  </a:gs>
                </a:gsLst>
                <a:lin ang="2700000" scaled="1"/>
                <a:tileRect/>
              </a:gradFill>
            </a:ln>
            <a:effectLst>
              <a:outerShdw blurRad="254000" dist="762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4" name="椭圆 23"/>
            <p:cNvSpPr/>
            <p:nvPr/>
          </p:nvSpPr>
          <p:spPr>
            <a:xfrm>
              <a:off x="1385427" y="3564655"/>
              <a:ext cx="1132388" cy="1132388"/>
            </a:xfrm>
            <a:prstGeom prst="ellipse">
              <a:avLst/>
            </a:prstGeom>
            <a:gradFill>
              <a:gsLst>
                <a:gs pos="100000">
                  <a:schemeClr val="bg1">
                    <a:lumMod val="95000"/>
                  </a:schemeClr>
                </a:gs>
                <a:gs pos="0">
                  <a:schemeClr val="bg1">
                    <a:lumMod val="75000"/>
                  </a:schemeClr>
                </a:gs>
              </a:gsLst>
              <a:lin ang="2700000" scaled="1"/>
            </a:gradFill>
            <a:ln w="15875">
              <a:gradFill flip="none" rotWithShape="1">
                <a:gsLst>
                  <a:gs pos="0">
                    <a:schemeClr val="bg1"/>
                  </a:gs>
                  <a:gs pos="100000">
                    <a:schemeClr val="bg1">
                      <a:lumMod val="75000"/>
                    </a:schemeClr>
                  </a:gs>
                </a:gsLst>
                <a:lin ang="2700000" scaled="1"/>
                <a:tileRect/>
              </a:gradFill>
            </a:ln>
            <a:effectLst>
              <a:outerShdw blurRad="254000" dist="762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5" name="矩形 24"/>
            <p:cNvSpPr/>
            <p:nvPr/>
          </p:nvSpPr>
          <p:spPr>
            <a:xfrm flipH="1">
              <a:off x="4945837" y="980849"/>
              <a:ext cx="161310" cy="3600000"/>
            </a:xfrm>
            <a:prstGeom prst="rect">
              <a:avLst/>
            </a:prstGeom>
            <a:gradFill>
              <a:gsLst>
                <a:gs pos="62000">
                  <a:schemeClr val="tx1">
                    <a:alpha val="10000"/>
                  </a:schemeClr>
                </a:gs>
                <a:gs pos="100000">
                  <a:schemeClr val="tx1">
                    <a:alpha val="34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6" name="矩形 25"/>
            <p:cNvSpPr/>
            <p:nvPr/>
          </p:nvSpPr>
          <p:spPr>
            <a:xfrm>
              <a:off x="7496496" y="976458"/>
              <a:ext cx="163519" cy="3600000"/>
            </a:xfrm>
            <a:prstGeom prst="rect">
              <a:avLst/>
            </a:prstGeom>
            <a:gradFill>
              <a:gsLst>
                <a:gs pos="62000">
                  <a:schemeClr val="tx1">
                    <a:alpha val="10000"/>
                  </a:schemeClr>
                </a:gs>
                <a:gs pos="100000">
                  <a:schemeClr val="tx1">
                    <a:alpha val="34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7" name="矩形 26"/>
            <p:cNvSpPr/>
            <p:nvPr/>
          </p:nvSpPr>
          <p:spPr>
            <a:xfrm rot="16200000">
              <a:off x="6208566" y="-293481"/>
              <a:ext cx="187330" cy="2715573"/>
            </a:xfrm>
            <a:prstGeom prst="rect">
              <a:avLst/>
            </a:prstGeom>
            <a:gradFill>
              <a:gsLst>
                <a:gs pos="62000">
                  <a:schemeClr val="tx1">
                    <a:alpha val="10000"/>
                  </a:schemeClr>
                </a:gs>
                <a:gs pos="100000">
                  <a:schemeClr val="tx1">
                    <a:alpha val="34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8" name="矩形 27"/>
            <p:cNvSpPr/>
            <p:nvPr/>
          </p:nvSpPr>
          <p:spPr>
            <a:xfrm rot="16200000">
              <a:off x="6166023" y="666458"/>
              <a:ext cx="272415" cy="2715573"/>
            </a:xfrm>
            <a:prstGeom prst="rect">
              <a:avLst/>
            </a:prstGeom>
            <a:gradFill>
              <a:gsLst>
                <a:gs pos="62000">
                  <a:schemeClr val="tx1">
                    <a:alpha val="10000"/>
                  </a:schemeClr>
                </a:gs>
                <a:gs pos="100000">
                  <a:schemeClr val="tx1">
                    <a:alpha val="34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9" name="矩形 28"/>
            <p:cNvSpPr/>
            <p:nvPr/>
          </p:nvSpPr>
          <p:spPr>
            <a:xfrm rot="16200000">
              <a:off x="6166023" y="1554879"/>
              <a:ext cx="272415" cy="2715573"/>
            </a:xfrm>
            <a:prstGeom prst="rect">
              <a:avLst/>
            </a:prstGeom>
            <a:gradFill>
              <a:gsLst>
                <a:gs pos="62000">
                  <a:schemeClr val="tx1">
                    <a:alpha val="10000"/>
                  </a:schemeClr>
                </a:gs>
                <a:gs pos="100000">
                  <a:schemeClr val="tx1">
                    <a:alpha val="34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0" name="矩形 29"/>
            <p:cNvSpPr/>
            <p:nvPr/>
          </p:nvSpPr>
          <p:spPr>
            <a:xfrm rot="16200000">
              <a:off x="6166023" y="2459488"/>
              <a:ext cx="272415" cy="2715573"/>
            </a:xfrm>
            <a:prstGeom prst="rect">
              <a:avLst/>
            </a:prstGeom>
            <a:gradFill>
              <a:gsLst>
                <a:gs pos="62000">
                  <a:schemeClr val="tx1">
                    <a:alpha val="10000"/>
                  </a:schemeClr>
                </a:gs>
                <a:gs pos="100000">
                  <a:schemeClr val="tx1">
                    <a:alpha val="34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1" name="矩形 30"/>
            <p:cNvSpPr/>
            <p:nvPr/>
          </p:nvSpPr>
          <p:spPr>
            <a:xfrm rot="5400000" flipV="1">
              <a:off x="6226035" y="3140280"/>
              <a:ext cx="152392" cy="2715573"/>
            </a:xfrm>
            <a:prstGeom prst="rect">
              <a:avLst/>
            </a:prstGeom>
            <a:gradFill>
              <a:gsLst>
                <a:gs pos="61000">
                  <a:schemeClr val="tx1">
                    <a:alpha val="10000"/>
                  </a:schemeClr>
                </a:gs>
                <a:gs pos="100000">
                  <a:schemeClr val="tx1">
                    <a:alpha val="48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nvGrpSpPr>
            <p:cNvPr id="32" name="Group 41"/>
            <p:cNvGrpSpPr>
              <a:grpSpLocks noChangeAspect="1"/>
            </p:cNvGrpSpPr>
            <p:nvPr/>
          </p:nvGrpSpPr>
          <p:grpSpPr bwMode="auto">
            <a:xfrm>
              <a:off x="4021963" y="1159919"/>
              <a:ext cx="447014" cy="547204"/>
              <a:chOff x="3783" y="2089"/>
              <a:chExt cx="116" cy="142"/>
            </a:xfrm>
            <a:solidFill>
              <a:schemeClr val="bg1"/>
            </a:solidFill>
            <a:effectLst/>
          </p:grpSpPr>
          <p:sp>
            <p:nvSpPr>
              <p:cNvPr id="33" name="Freeform 42"/>
              <p:cNvSpPr>
                <a:spLocks/>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4" name="Freeform 43"/>
              <p:cNvSpPr>
                <a:spLocks/>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5" name="Freeform 44"/>
              <p:cNvSpPr>
                <a:spLocks/>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6" name="Freeform 45"/>
              <p:cNvSpPr>
                <a:spLocks/>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7" name="Freeform 46"/>
              <p:cNvSpPr>
                <a:spLocks/>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8" name="Freeform 47"/>
              <p:cNvSpPr>
                <a:spLocks/>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9" name="Freeform 48"/>
              <p:cNvSpPr>
                <a:spLocks/>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40" name="Freeform 49"/>
              <p:cNvSpPr>
                <a:spLocks/>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41" name="Group 52"/>
            <p:cNvGrpSpPr>
              <a:grpSpLocks noChangeAspect="1"/>
            </p:cNvGrpSpPr>
            <p:nvPr/>
          </p:nvGrpSpPr>
          <p:grpSpPr bwMode="auto">
            <a:xfrm>
              <a:off x="3971138" y="3010543"/>
              <a:ext cx="515623" cy="511178"/>
              <a:chOff x="3783" y="2102"/>
              <a:chExt cx="116" cy="115"/>
            </a:xfrm>
            <a:solidFill>
              <a:schemeClr val="bg1"/>
            </a:solidFill>
            <a:effectLst/>
          </p:grpSpPr>
          <p:sp>
            <p:nvSpPr>
              <p:cNvPr id="42" name="Freeform 53"/>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43" name="Freeform 54"/>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44" name="Freeform 55"/>
              <p:cNvSpPr>
                <a:spLocks/>
              </p:cNvSpPr>
              <p:nvPr/>
            </p:nvSpPr>
            <p:spPr bwMode="auto">
              <a:xfrm>
                <a:off x="3839" y="2115"/>
                <a:ext cx="7" cy="10"/>
              </a:xfrm>
              <a:custGeom>
                <a:avLst/>
                <a:gdLst>
                  <a:gd name="T0" fmla="*/ 1 w 3"/>
                  <a:gd name="T1" fmla="*/ 4 h 4"/>
                  <a:gd name="T2" fmla="*/ 1 w 3"/>
                  <a:gd name="T3" fmla="*/ 4 h 4"/>
                  <a:gd name="T4" fmla="*/ 3 w 3"/>
                  <a:gd name="T5" fmla="*/ 3 h 4"/>
                  <a:gd name="T6" fmla="*/ 3 w 3"/>
                  <a:gd name="T7" fmla="*/ 0 h 4"/>
                  <a:gd name="T8" fmla="*/ 1 w 3"/>
                  <a:gd name="T9" fmla="*/ 0 h 4"/>
                  <a:gd name="T10" fmla="*/ 0 w 3"/>
                  <a:gd name="T11" fmla="*/ 0 h 4"/>
                  <a:gd name="T12" fmla="*/ 0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2" y="4"/>
                      <a:pt x="3" y="4"/>
                      <a:pt x="3" y="3"/>
                    </a:cubicBezTo>
                    <a:cubicBezTo>
                      <a:pt x="3" y="0"/>
                      <a:pt x="3" y="0"/>
                      <a:pt x="3" y="0"/>
                    </a:cubicBezTo>
                    <a:cubicBezTo>
                      <a:pt x="2" y="0"/>
                      <a:pt x="2" y="0"/>
                      <a:pt x="1" y="0"/>
                    </a:cubicBezTo>
                    <a:cubicBezTo>
                      <a:pt x="1" y="0"/>
                      <a:pt x="0" y="0"/>
                      <a:pt x="0" y="0"/>
                    </a:cubicBezTo>
                    <a:cubicBezTo>
                      <a:pt x="0" y="3"/>
                      <a:pt x="0" y="3"/>
                      <a:pt x="0" y="3"/>
                    </a:cubicBezTo>
                    <a:cubicBezTo>
                      <a:pt x="0" y="4"/>
                      <a:pt x="0"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45" name="Freeform 56"/>
              <p:cNvSpPr>
                <a:spLocks/>
              </p:cNvSpPr>
              <p:nvPr/>
            </p:nvSpPr>
            <p:spPr bwMode="auto">
              <a:xfrm>
                <a:off x="3839" y="2195"/>
                <a:ext cx="7" cy="10"/>
              </a:xfrm>
              <a:custGeom>
                <a:avLst/>
                <a:gdLst>
                  <a:gd name="T0" fmla="*/ 1 w 3"/>
                  <a:gd name="T1" fmla="*/ 0 h 4"/>
                  <a:gd name="T2" fmla="*/ 1 w 3"/>
                  <a:gd name="T3" fmla="*/ 0 h 4"/>
                  <a:gd name="T4" fmla="*/ 0 w 3"/>
                  <a:gd name="T5" fmla="*/ 1 h 4"/>
                  <a:gd name="T6" fmla="*/ 0 w 3"/>
                  <a:gd name="T7" fmla="*/ 4 h 4"/>
                  <a:gd name="T8" fmla="*/ 1 w 3"/>
                  <a:gd name="T9" fmla="*/ 4 h 4"/>
                  <a:gd name="T10" fmla="*/ 3 w 3"/>
                  <a:gd name="T11" fmla="*/ 4 h 4"/>
                  <a:gd name="T12" fmla="*/ 3 w 3"/>
                  <a:gd name="T13" fmla="*/ 1 h 4"/>
                  <a:gd name="T14" fmla="*/ 1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0"/>
                    </a:moveTo>
                    <a:cubicBezTo>
                      <a:pt x="1" y="0"/>
                      <a:pt x="1" y="0"/>
                      <a:pt x="1" y="0"/>
                    </a:cubicBezTo>
                    <a:cubicBezTo>
                      <a:pt x="0" y="0"/>
                      <a:pt x="0" y="1"/>
                      <a:pt x="0" y="1"/>
                    </a:cubicBezTo>
                    <a:cubicBezTo>
                      <a:pt x="0" y="4"/>
                      <a:pt x="0" y="4"/>
                      <a:pt x="0" y="4"/>
                    </a:cubicBezTo>
                    <a:cubicBezTo>
                      <a:pt x="0" y="4"/>
                      <a:pt x="1" y="4"/>
                      <a:pt x="1" y="4"/>
                    </a:cubicBezTo>
                    <a:cubicBezTo>
                      <a:pt x="2" y="4"/>
                      <a:pt x="2" y="4"/>
                      <a:pt x="3" y="4"/>
                    </a:cubicBezTo>
                    <a:cubicBezTo>
                      <a:pt x="3" y="1"/>
                      <a:pt x="3" y="1"/>
                      <a:pt x="3" y="1"/>
                    </a:cubicBezTo>
                    <a:cubicBezTo>
                      <a:pt x="3" y="1"/>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46" name="Freeform 57"/>
              <p:cNvSpPr>
                <a:spLocks/>
              </p:cNvSpPr>
              <p:nvPr/>
            </p:nvSpPr>
            <p:spPr bwMode="auto">
              <a:xfrm>
                <a:off x="3796" y="2155"/>
                <a:ext cx="10" cy="10"/>
              </a:xfrm>
              <a:custGeom>
                <a:avLst/>
                <a:gdLst>
                  <a:gd name="T0" fmla="*/ 3 w 4"/>
                  <a:gd name="T1" fmla="*/ 0 h 4"/>
                  <a:gd name="T2" fmla="*/ 0 w 4"/>
                  <a:gd name="T3" fmla="*/ 0 h 4"/>
                  <a:gd name="T4" fmla="*/ 0 w 4"/>
                  <a:gd name="T5" fmla="*/ 2 h 4"/>
                  <a:gd name="T6" fmla="*/ 0 w 4"/>
                  <a:gd name="T7" fmla="*/ 4 h 4"/>
                  <a:gd name="T8" fmla="*/ 3 w 4"/>
                  <a:gd name="T9" fmla="*/ 4 h 4"/>
                  <a:gd name="T10" fmla="*/ 4 w 4"/>
                  <a:gd name="T11" fmla="*/ 2 h 4"/>
                  <a:gd name="T12" fmla="*/ 4 w 4"/>
                  <a:gd name="T13" fmla="*/ 2 h 4"/>
                  <a:gd name="T14" fmla="*/ 3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3" y="0"/>
                    </a:moveTo>
                    <a:cubicBezTo>
                      <a:pt x="0" y="0"/>
                      <a:pt x="0" y="0"/>
                      <a:pt x="0" y="0"/>
                    </a:cubicBezTo>
                    <a:cubicBezTo>
                      <a:pt x="0" y="1"/>
                      <a:pt x="0" y="1"/>
                      <a:pt x="0" y="2"/>
                    </a:cubicBezTo>
                    <a:cubicBezTo>
                      <a:pt x="0" y="3"/>
                      <a:pt x="0" y="3"/>
                      <a:pt x="0" y="4"/>
                    </a:cubicBezTo>
                    <a:cubicBezTo>
                      <a:pt x="3" y="4"/>
                      <a:pt x="3" y="4"/>
                      <a:pt x="3" y="4"/>
                    </a:cubicBezTo>
                    <a:cubicBezTo>
                      <a:pt x="4" y="4"/>
                      <a:pt x="4" y="3"/>
                      <a:pt x="4" y="2"/>
                    </a:cubicBezTo>
                    <a:cubicBezTo>
                      <a:pt x="4" y="2"/>
                      <a:pt x="4" y="2"/>
                      <a:pt x="4" y="2"/>
                    </a:cubicBezTo>
                    <a:cubicBezTo>
                      <a:pt x="4" y="1"/>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47" name="Freeform 58"/>
              <p:cNvSpPr>
                <a:spLocks/>
              </p:cNvSpPr>
              <p:nvPr/>
            </p:nvSpPr>
            <p:spPr bwMode="auto">
              <a:xfrm>
                <a:off x="3877" y="2155"/>
                <a:ext cx="10" cy="10"/>
              </a:xfrm>
              <a:custGeom>
                <a:avLst/>
                <a:gdLst>
                  <a:gd name="T0" fmla="*/ 4 w 4"/>
                  <a:gd name="T1" fmla="*/ 0 h 4"/>
                  <a:gd name="T2" fmla="*/ 2 w 4"/>
                  <a:gd name="T3" fmla="*/ 0 h 4"/>
                  <a:gd name="T4" fmla="*/ 0 w 4"/>
                  <a:gd name="T5" fmla="*/ 2 h 4"/>
                  <a:gd name="T6" fmla="*/ 0 w 4"/>
                  <a:gd name="T7" fmla="*/ 2 h 4"/>
                  <a:gd name="T8" fmla="*/ 2 w 4"/>
                  <a:gd name="T9" fmla="*/ 4 h 4"/>
                  <a:gd name="T10" fmla="*/ 4 w 4"/>
                  <a:gd name="T11" fmla="*/ 4 h 4"/>
                  <a:gd name="T12" fmla="*/ 4 w 4"/>
                  <a:gd name="T13" fmla="*/ 2 h 4"/>
                  <a:gd name="T14" fmla="*/ 4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0"/>
                    </a:moveTo>
                    <a:cubicBezTo>
                      <a:pt x="2" y="0"/>
                      <a:pt x="2" y="0"/>
                      <a:pt x="2" y="0"/>
                    </a:cubicBezTo>
                    <a:cubicBezTo>
                      <a:pt x="1" y="0"/>
                      <a:pt x="0" y="1"/>
                      <a:pt x="0" y="2"/>
                    </a:cubicBezTo>
                    <a:cubicBezTo>
                      <a:pt x="0" y="2"/>
                      <a:pt x="0" y="2"/>
                      <a:pt x="0" y="2"/>
                    </a:cubicBezTo>
                    <a:cubicBezTo>
                      <a:pt x="0" y="3"/>
                      <a:pt x="1" y="4"/>
                      <a:pt x="2" y="4"/>
                    </a:cubicBezTo>
                    <a:cubicBezTo>
                      <a:pt x="4" y="4"/>
                      <a:pt x="4" y="4"/>
                      <a:pt x="4" y="4"/>
                    </a:cubicBezTo>
                    <a:cubicBezTo>
                      <a:pt x="4" y="3"/>
                      <a:pt x="4" y="3"/>
                      <a:pt x="4" y="2"/>
                    </a:cubicBezTo>
                    <a:cubicBezTo>
                      <a:pt x="4" y="1"/>
                      <a:pt x="4" y="1"/>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48" name="Freeform 59"/>
              <p:cNvSpPr>
                <a:spLocks/>
              </p:cNvSpPr>
              <p:nvPr/>
            </p:nvSpPr>
            <p:spPr bwMode="auto">
              <a:xfrm>
                <a:off x="3813" y="2127"/>
                <a:ext cx="33" cy="38"/>
              </a:xfrm>
              <a:custGeom>
                <a:avLst/>
                <a:gdLst>
                  <a:gd name="T0" fmla="*/ 11 w 13"/>
                  <a:gd name="T1" fmla="*/ 0 h 15"/>
                  <a:gd name="T2" fmla="*/ 10 w 13"/>
                  <a:gd name="T3" fmla="*/ 2 h 15"/>
                  <a:gd name="T4" fmla="*/ 10 w 13"/>
                  <a:gd name="T5" fmla="*/ 11 h 15"/>
                  <a:gd name="T6" fmla="*/ 9 w 13"/>
                  <a:gd name="T7" fmla="*/ 12 h 15"/>
                  <a:gd name="T8" fmla="*/ 2 w 13"/>
                  <a:gd name="T9" fmla="*/ 12 h 15"/>
                  <a:gd name="T10" fmla="*/ 0 w 13"/>
                  <a:gd name="T11" fmla="*/ 14 h 15"/>
                  <a:gd name="T12" fmla="*/ 2 w 13"/>
                  <a:gd name="T13" fmla="*/ 15 h 15"/>
                  <a:gd name="T14" fmla="*/ 11 w 13"/>
                  <a:gd name="T15" fmla="*/ 15 h 15"/>
                  <a:gd name="T16" fmla="*/ 12 w 13"/>
                  <a:gd name="T17" fmla="*/ 15 h 15"/>
                  <a:gd name="T18" fmla="*/ 12 w 13"/>
                  <a:gd name="T19" fmla="*/ 15 h 15"/>
                  <a:gd name="T20" fmla="*/ 13 w 13"/>
                  <a:gd name="T21" fmla="*/ 13 h 15"/>
                  <a:gd name="T22" fmla="*/ 13 w 13"/>
                  <a:gd name="T23" fmla="*/ 2 h 15"/>
                  <a:gd name="T24" fmla="*/ 11 w 13"/>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5">
                    <a:moveTo>
                      <a:pt x="11" y="0"/>
                    </a:moveTo>
                    <a:cubicBezTo>
                      <a:pt x="10" y="0"/>
                      <a:pt x="10" y="1"/>
                      <a:pt x="10" y="2"/>
                    </a:cubicBezTo>
                    <a:cubicBezTo>
                      <a:pt x="10" y="11"/>
                      <a:pt x="10" y="11"/>
                      <a:pt x="10" y="11"/>
                    </a:cubicBezTo>
                    <a:cubicBezTo>
                      <a:pt x="10" y="12"/>
                      <a:pt x="9" y="12"/>
                      <a:pt x="9" y="12"/>
                    </a:cubicBezTo>
                    <a:cubicBezTo>
                      <a:pt x="2" y="12"/>
                      <a:pt x="2" y="12"/>
                      <a:pt x="2" y="12"/>
                    </a:cubicBezTo>
                    <a:cubicBezTo>
                      <a:pt x="1" y="12"/>
                      <a:pt x="0" y="13"/>
                      <a:pt x="0" y="14"/>
                    </a:cubicBezTo>
                    <a:cubicBezTo>
                      <a:pt x="0" y="14"/>
                      <a:pt x="1" y="15"/>
                      <a:pt x="2" y="15"/>
                    </a:cubicBezTo>
                    <a:cubicBezTo>
                      <a:pt x="11" y="15"/>
                      <a:pt x="11" y="15"/>
                      <a:pt x="11" y="15"/>
                    </a:cubicBezTo>
                    <a:cubicBezTo>
                      <a:pt x="11" y="15"/>
                      <a:pt x="12" y="15"/>
                      <a:pt x="12" y="15"/>
                    </a:cubicBezTo>
                    <a:cubicBezTo>
                      <a:pt x="12" y="15"/>
                      <a:pt x="12" y="15"/>
                      <a:pt x="12" y="15"/>
                    </a:cubicBezTo>
                    <a:cubicBezTo>
                      <a:pt x="13" y="14"/>
                      <a:pt x="13" y="14"/>
                      <a:pt x="13" y="13"/>
                    </a:cubicBezTo>
                    <a:cubicBezTo>
                      <a:pt x="13" y="2"/>
                      <a:pt x="13" y="2"/>
                      <a:pt x="13" y="2"/>
                    </a:cubicBezTo>
                    <a:cubicBezTo>
                      <a:pt x="13" y="1"/>
                      <a:pt x="12" y="0"/>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49" name="Group 62"/>
            <p:cNvGrpSpPr>
              <a:grpSpLocks noChangeAspect="1"/>
            </p:cNvGrpSpPr>
            <p:nvPr/>
          </p:nvGrpSpPr>
          <p:grpSpPr bwMode="auto">
            <a:xfrm>
              <a:off x="2883544" y="2130424"/>
              <a:ext cx="549847" cy="439024"/>
              <a:chOff x="3775" y="2110"/>
              <a:chExt cx="129" cy="103"/>
            </a:xfrm>
            <a:solidFill>
              <a:schemeClr val="bg1"/>
            </a:solidFill>
            <a:effectLst/>
          </p:grpSpPr>
          <p:sp>
            <p:nvSpPr>
              <p:cNvPr id="50" name="Freeform 63"/>
              <p:cNvSpPr>
                <a:spLocks/>
              </p:cNvSpPr>
              <p:nvPr/>
            </p:nvSpPr>
            <p:spPr bwMode="auto">
              <a:xfrm>
                <a:off x="3775" y="2177"/>
                <a:ext cx="40" cy="36"/>
              </a:xfrm>
              <a:custGeom>
                <a:avLst/>
                <a:gdLst>
                  <a:gd name="T0" fmla="*/ 5 w 16"/>
                  <a:gd name="T1" fmla="*/ 0 h 14"/>
                  <a:gd name="T2" fmla="*/ 0 w 16"/>
                  <a:gd name="T3" fmla="*/ 4 h 14"/>
                  <a:gd name="T4" fmla="*/ 10 w 16"/>
                  <a:gd name="T5" fmla="*/ 14 h 14"/>
                  <a:gd name="T6" fmla="*/ 16 w 16"/>
                  <a:gd name="T7" fmla="*/ 9 h 14"/>
                  <a:gd name="T8" fmla="*/ 5 w 16"/>
                  <a:gd name="T9" fmla="*/ 0 h 14"/>
                </a:gdLst>
                <a:ahLst/>
                <a:cxnLst>
                  <a:cxn ang="0">
                    <a:pos x="T0" y="T1"/>
                  </a:cxn>
                  <a:cxn ang="0">
                    <a:pos x="T2" y="T3"/>
                  </a:cxn>
                  <a:cxn ang="0">
                    <a:pos x="T4" y="T5"/>
                  </a:cxn>
                  <a:cxn ang="0">
                    <a:pos x="T6" y="T7"/>
                  </a:cxn>
                  <a:cxn ang="0">
                    <a:pos x="T8" y="T9"/>
                  </a:cxn>
                </a:cxnLst>
                <a:rect l="0" t="0" r="r" b="b"/>
                <a:pathLst>
                  <a:path w="16" h="14">
                    <a:moveTo>
                      <a:pt x="5" y="0"/>
                    </a:moveTo>
                    <a:cubicBezTo>
                      <a:pt x="1" y="3"/>
                      <a:pt x="0" y="4"/>
                      <a:pt x="0" y="4"/>
                    </a:cubicBezTo>
                    <a:cubicBezTo>
                      <a:pt x="10" y="14"/>
                      <a:pt x="10" y="14"/>
                      <a:pt x="10" y="14"/>
                    </a:cubicBezTo>
                    <a:cubicBezTo>
                      <a:pt x="10" y="14"/>
                      <a:pt x="13" y="11"/>
                      <a:pt x="16" y="9"/>
                    </a:cubicBez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1" name="Freeform 64"/>
              <p:cNvSpPr>
                <a:spLocks/>
              </p:cNvSpPr>
              <p:nvPr/>
            </p:nvSpPr>
            <p:spPr bwMode="auto">
              <a:xfrm>
                <a:off x="3795" y="2156"/>
                <a:ext cx="109" cy="41"/>
              </a:xfrm>
              <a:custGeom>
                <a:avLst/>
                <a:gdLst>
                  <a:gd name="T0" fmla="*/ 37 w 44"/>
                  <a:gd name="T1" fmla="*/ 4 h 16"/>
                  <a:gd name="T2" fmla="*/ 29 w 44"/>
                  <a:gd name="T3" fmla="*/ 9 h 16"/>
                  <a:gd name="T4" fmla="*/ 18 w 44"/>
                  <a:gd name="T5" fmla="*/ 8 h 16"/>
                  <a:gd name="T6" fmla="*/ 25 w 44"/>
                  <a:gd name="T7" fmla="*/ 7 h 16"/>
                  <a:gd name="T8" fmla="*/ 31 w 44"/>
                  <a:gd name="T9" fmla="*/ 2 h 16"/>
                  <a:gd name="T10" fmla="*/ 20 w 44"/>
                  <a:gd name="T11" fmla="*/ 2 h 16"/>
                  <a:gd name="T12" fmla="*/ 9 w 44"/>
                  <a:gd name="T13" fmla="*/ 2 h 16"/>
                  <a:gd name="T14" fmla="*/ 0 w 44"/>
                  <a:gd name="T15" fmla="*/ 7 h 16"/>
                  <a:gd name="T16" fmla="*/ 9 w 44"/>
                  <a:gd name="T17" fmla="*/ 16 h 16"/>
                  <a:gd name="T18" fmla="*/ 13 w 44"/>
                  <a:gd name="T19" fmla="*/ 14 h 16"/>
                  <a:gd name="T20" fmla="*/ 29 w 44"/>
                  <a:gd name="T21" fmla="*/ 14 h 16"/>
                  <a:gd name="T22" fmla="*/ 44 w 44"/>
                  <a:gd name="T23" fmla="*/ 2 h 16"/>
                  <a:gd name="T24" fmla="*/ 37 w 44"/>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16">
                    <a:moveTo>
                      <a:pt x="37" y="4"/>
                    </a:moveTo>
                    <a:cubicBezTo>
                      <a:pt x="34" y="7"/>
                      <a:pt x="32" y="8"/>
                      <a:pt x="29" y="9"/>
                    </a:cubicBezTo>
                    <a:cubicBezTo>
                      <a:pt x="24" y="10"/>
                      <a:pt x="19" y="9"/>
                      <a:pt x="18" y="8"/>
                    </a:cubicBezTo>
                    <a:cubicBezTo>
                      <a:pt x="15" y="6"/>
                      <a:pt x="18" y="7"/>
                      <a:pt x="25" y="7"/>
                    </a:cubicBezTo>
                    <a:cubicBezTo>
                      <a:pt x="32" y="6"/>
                      <a:pt x="31" y="2"/>
                      <a:pt x="31" y="2"/>
                    </a:cubicBezTo>
                    <a:cubicBezTo>
                      <a:pt x="29" y="2"/>
                      <a:pt x="27" y="2"/>
                      <a:pt x="20" y="2"/>
                    </a:cubicBezTo>
                    <a:cubicBezTo>
                      <a:pt x="17" y="2"/>
                      <a:pt x="12" y="1"/>
                      <a:pt x="9" y="2"/>
                    </a:cubicBezTo>
                    <a:cubicBezTo>
                      <a:pt x="6" y="2"/>
                      <a:pt x="4" y="5"/>
                      <a:pt x="0" y="7"/>
                    </a:cubicBezTo>
                    <a:cubicBezTo>
                      <a:pt x="9" y="16"/>
                      <a:pt x="9" y="16"/>
                      <a:pt x="9" y="16"/>
                    </a:cubicBezTo>
                    <a:cubicBezTo>
                      <a:pt x="11" y="15"/>
                      <a:pt x="12" y="14"/>
                      <a:pt x="13" y="14"/>
                    </a:cubicBezTo>
                    <a:cubicBezTo>
                      <a:pt x="16" y="14"/>
                      <a:pt x="23" y="15"/>
                      <a:pt x="29" y="14"/>
                    </a:cubicBezTo>
                    <a:cubicBezTo>
                      <a:pt x="40" y="9"/>
                      <a:pt x="44" y="2"/>
                      <a:pt x="44" y="2"/>
                    </a:cubicBezTo>
                    <a:cubicBezTo>
                      <a:pt x="44" y="2"/>
                      <a:pt x="41" y="0"/>
                      <a:pt x="3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2" name="Freeform 65"/>
              <p:cNvSpPr>
                <a:spLocks noEditPoints="1"/>
              </p:cNvSpPr>
              <p:nvPr/>
            </p:nvSpPr>
            <p:spPr bwMode="auto">
              <a:xfrm>
                <a:off x="3810" y="2110"/>
                <a:ext cx="94" cy="41"/>
              </a:xfrm>
              <a:custGeom>
                <a:avLst/>
                <a:gdLst>
                  <a:gd name="T0" fmla="*/ 38 w 38"/>
                  <a:gd name="T1" fmla="*/ 0 h 16"/>
                  <a:gd name="T2" fmla="*/ 34 w 38"/>
                  <a:gd name="T3" fmla="*/ 0 h 16"/>
                  <a:gd name="T4" fmla="*/ 34 w 38"/>
                  <a:gd name="T5" fmla="*/ 6 h 16"/>
                  <a:gd name="T6" fmla="*/ 32 w 38"/>
                  <a:gd name="T7" fmla="*/ 6 h 16"/>
                  <a:gd name="T8" fmla="*/ 32 w 38"/>
                  <a:gd name="T9" fmla="*/ 0 h 16"/>
                  <a:gd name="T10" fmla="*/ 28 w 38"/>
                  <a:gd name="T11" fmla="*/ 0 h 16"/>
                  <a:gd name="T12" fmla="*/ 28 w 38"/>
                  <a:gd name="T13" fmla="*/ 6 h 16"/>
                  <a:gd name="T14" fmla="*/ 12 w 38"/>
                  <a:gd name="T15" fmla="*/ 6 h 16"/>
                  <a:gd name="T16" fmla="*/ 12 w 38"/>
                  <a:gd name="T17" fmla="*/ 3 h 16"/>
                  <a:gd name="T18" fmla="*/ 12 w 38"/>
                  <a:gd name="T19" fmla="*/ 1 h 16"/>
                  <a:gd name="T20" fmla="*/ 11 w 38"/>
                  <a:gd name="T21" fmla="*/ 0 h 16"/>
                  <a:gd name="T22" fmla="*/ 9 w 38"/>
                  <a:gd name="T23" fmla="*/ 0 h 16"/>
                  <a:gd name="T24" fmla="*/ 3 w 38"/>
                  <a:gd name="T25" fmla="*/ 0 h 16"/>
                  <a:gd name="T26" fmla="*/ 1 w 38"/>
                  <a:gd name="T27" fmla="*/ 0 h 16"/>
                  <a:gd name="T28" fmla="*/ 0 w 38"/>
                  <a:gd name="T29" fmla="*/ 2 h 16"/>
                  <a:gd name="T30" fmla="*/ 0 w 38"/>
                  <a:gd name="T31" fmla="*/ 3 h 16"/>
                  <a:gd name="T32" fmla="*/ 0 w 38"/>
                  <a:gd name="T33" fmla="*/ 13 h 16"/>
                  <a:gd name="T34" fmla="*/ 0 w 38"/>
                  <a:gd name="T35" fmla="*/ 15 h 16"/>
                  <a:gd name="T36" fmla="*/ 2 w 38"/>
                  <a:gd name="T37" fmla="*/ 16 h 16"/>
                  <a:gd name="T38" fmla="*/ 3 w 38"/>
                  <a:gd name="T39" fmla="*/ 16 h 16"/>
                  <a:gd name="T40" fmla="*/ 9 w 38"/>
                  <a:gd name="T41" fmla="*/ 16 h 16"/>
                  <a:gd name="T42" fmla="*/ 11 w 38"/>
                  <a:gd name="T43" fmla="*/ 16 h 16"/>
                  <a:gd name="T44" fmla="*/ 12 w 38"/>
                  <a:gd name="T45" fmla="*/ 14 h 16"/>
                  <a:gd name="T46" fmla="*/ 12 w 38"/>
                  <a:gd name="T47" fmla="*/ 13 h 16"/>
                  <a:gd name="T48" fmla="*/ 12 w 38"/>
                  <a:gd name="T49" fmla="*/ 10 h 16"/>
                  <a:gd name="T50" fmla="*/ 38 w 38"/>
                  <a:gd name="T51" fmla="*/ 10 h 16"/>
                  <a:gd name="T52" fmla="*/ 38 w 38"/>
                  <a:gd name="T53" fmla="*/ 0 h 16"/>
                  <a:gd name="T54" fmla="*/ 3 w 38"/>
                  <a:gd name="T55" fmla="*/ 3 h 16"/>
                  <a:gd name="T56" fmla="*/ 9 w 38"/>
                  <a:gd name="T57" fmla="*/ 3 h 16"/>
                  <a:gd name="T58" fmla="*/ 9 w 38"/>
                  <a:gd name="T59" fmla="*/ 13 h 16"/>
                  <a:gd name="T60" fmla="*/ 3 w 38"/>
                  <a:gd name="T61" fmla="*/ 13 h 16"/>
                  <a:gd name="T62" fmla="*/ 3 w 38"/>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16">
                    <a:moveTo>
                      <a:pt x="38" y="0"/>
                    </a:moveTo>
                    <a:cubicBezTo>
                      <a:pt x="34" y="0"/>
                      <a:pt x="34" y="0"/>
                      <a:pt x="34" y="0"/>
                    </a:cubicBezTo>
                    <a:cubicBezTo>
                      <a:pt x="34" y="6"/>
                      <a:pt x="34" y="6"/>
                      <a:pt x="34" y="6"/>
                    </a:cubicBezTo>
                    <a:cubicBezTo>
                      <a:pt x="32" y="6"/>
                      <a:pt x="32" y="6"/>
                      <a:pt x="32" y="6"/>
                    </a:cubicBezTo>
                    <a:cubicBezTo>
                      <a:pt x="32" y="0"/>
                      <a:pt x="32" y="0"/>
                      <a:pt x="32" y="0"/>
                    </a:cubicBezTo>
                    <a:cubicBezTo>
                      <a:pt x="28" y="0"/>
                      <a:pt x="28" y="0"/>
                      <a:pt x="28" y="0"/>
                    </a:cubicBezTo>
                    <a:cubicBezTo>
                      <a:pt x="28" y="6"/>
                      <a:pt x="28" y="6"/>
                      <a:pt x="28" y="6"/>
                    </a:cubicBezTo>
                    <a:cubicBezTo>
                      <a:pt x="12" y="6"/>
                      <a:pt x="12" y="6"/>
                      <a:pt x="12" y="6"/>
                    </a:cubicBezTo>
                    <a:cubicBezTo>
                      <a:pt x="12" y="3"/>
                      <a:pt x="12" y="3"/>
                      <a:pt x="12" y="3"/>
                    </a:cubicBezTo>
                    <a:cubicBezTo>
                      <a:pt x="12" y="2"/>
                      <a:pt x="12" y="2"/>
                      <a:pt x="12" y="1"/>
                    </a:cubicBezTo>
                    <a:cubicBezTo>
                      <a:pt x="12" y="1"/>
                      <a:pt x="11" y="0"/>
                      <a:pt x="11" y="0"/>
                    </a:cubicBezTo>
                    <a:cubicBezTo>
                      <a:pt x="10" y="0"/>
                      <a:pt x="10" y="0"/>
                      <a:pt x="9" y="0"/>
                    </a:cubicBezTo>
                    <a:cubicBezTo>
                      <a:pt x="3" y="0"/>
                      <a:pt x="3" y="0"/>
                      <a:pt x="3" y="0"/>
                    </a:cubicBezTo>
                    <a:cubicBezTo>
                      <a:pt x="2" y="0"/>
                      <a:pt x="2" y="0"/>
                      <a:pt x="1" y="0"/>
                    </a:cubicBezTo>
                    <a:cubicBezTo>
                      <a:pt x="1" y="1"/>
                      <a:pt x="0" y="1"/>
                      <a:pt x="0" y="2"/>
                    </a:cubicBezTo>
                    <a:cubicBezTo>
                      <a:pt x="0" y="2"/>
                      <a:pt x="0" y="2"/>
                      <a:pt x="0" y="3"/>
                    </a:cubicBezTo>
                    <a:cubicBezTo>
                      <a:pt x="0" y="13"/>
                      <a:pt x="0" y="13"/>
                      <a:pt x="0" y="13"/>
                    </a:cubicBezTo>
                    <a:cubicBezTo>
                      <a:pt x="0" y="14"/>
                      <a:pt x="0" y="14"/>
                      <a:pt x="0" y="15"/>
                    </a:cubicBezTo>
                    <a:cubicBezTo>
                      <a:pt x="1" y="15"/>
                      <a:pt x="1" y="16"/>
                      <a:pt x="2" y="16"/>
                    </a:cubicBezTo>
                    <a:cubicBezTo>
                      <a:pt x="2" y="16"/>
                      <a:pt x="2" y="16"/>
                      <a:pt x="3" y="16"/>
                    </a:cubicBezTo>
                    <a:cubicBezTo>
                      <a:pt x="9" y="16"/>
                      <a:pt x="9" y="16"/>
                      <a:pt x="9" y="16"/>
                    </a:cubicBezTo>
                    <a:cubicBezTo>
                      <a:pt x="10" y="16"/>
                      <a:pt x="11" y="16"/>
                      <a:pt x="11" y="16"/>
                    </a:cubicBezTo>
                    <a:cubicBezTo>
                      <a:pt x="12" y="15"/>
                      <a:pt x="12" y="15"/>
                      <a:pt x="12" y="14"/>
                    </a:cubicBezTo>
                    <a:cubicBezTo>
                      <a:pt x="12" y="14"/>
                      <a:pt x="12" y="13"/>
                      <a:pt x="12" y="13"/>
                    </a:cubicBezTo>
                    <a:cubicBezTo>
                      <a:pt x="12" y="10"/>
                      <a:pt x="12" y="10"/>
                      <a:pt x="12" y="10"/>
                    </a:cubicBezTo>
                    <a:cubicBezTo>
                      <a:pt x="38" y="10"/>
                      <a:pt x="38" y="10"/>
                      <a:pt x="38" y="10"/>
                    </a:cubicBezTo>
                    <a:lnTo>
                      <a:pt x="38" y="0"/>
                    </a:lnTo>
                    <a:close/>
                    <a:moveTo>
                      <a:pt x="3" y="3"/>
                    </a:moveTo>
                    <a:cubicBezTo>
                      <a:pt x="9" y="3"/>
                      <a:pt x="9" y="3"/>
                      <a:pt x="9" y="3"/>
                    </a:cubicBezTo>
                    <a:cubicBezTo>
                      <a:pt x="9" y="13"/>
                      <a:pt x="9" y="13"/>
                      <a:pt x="9" y="13"/>
                    </a:cubicBezTo>
                    <a:cubicBezTo>
                      <a:pt x="3" y="13"/>
                      <a:pt x="3" y="13"/>
                      <a:pt x="3" y="13"/>
                    </a:cubicBez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53" name="Group 68"/>
            <p:cNvGrpSpPr>
              <a:grpSpLocks noChangeAspect="1"/>
            </p:cNvGrpSpPr>
            <p:nvPr/>
          </p:nvGrpSpPr>
          <p:grpSpPr bwMode="auto">
            <a:xfrm>
              <a:off x="2930358" y="3937915"/>
              <a:ext cx="490484" cy="472581"/>
              <a:chOff x="3770" y="2095"/>
              <a:chExt cx="137" cy="132"/>
            </a:xfrm>
            <a:solidFill>
              <a:schemeClr val="bg1"/>
            </a:solidFill>
            <a:effectLst/>
          </p:grpSpPr>
          <p:sp>
            <p:nvSpPr>
              <p:cNvPr id="54" name="Freeform 69"/>
              <p:cNvSpPr>
                <a:spLocks/>
              </p:cNvSpPr>
              <p:nvPr/>
            </p:nvSpPr>
            <p:spPr bwMode="auto">
              <a:xfrm>
                <a:off x="3770" y="2190"/>
                <a:ext cx="137" cy="37"/>
              </a:xfrm>
              <a:custGeom>
                <a:avLst/>
                <a:gdLst>
                  <a:gd name="T0" fmla="*/ 52 w 55"/>
                  <a:gd name="T1" fmla="*/ 6 h 15"/>
                  <a:gd name="T2" fmla="*/ 38 w 55"/>
                  <a:gd name="T3" fmla="*/ 6 h 15"/>
                  <a:gd name="T4" fmla="*/ 37 w 55"/>
                  <a:gd name="T5" fmla="*/ 6 h 15"/>
                  <a:gd name="T6" fmla="*/ 37 w 55"/>
                  <a:gd name="T7" fmla="*/ 3 h 15"/>
                  <a:gd name="T8" fmla="*/ 37 w 55"/>
                  <a:gd name="T9" fmla="*/ 1 h 15"/>
                  <a:gd name="T10" fmla="*/ 35 w 55"/>
                  <a:gd name="T11" fmla="*/ 0 h 15"/>
                  <a:gd name="T12" fmla="*/ 20 w 55"/>
                  <a:gd name="T13" fmla="*/ 0 h 15"/>
                  <a:gd name="T14" fmla="*/ 18 w 55"/>
                  <a:gd name="T15" fmla="*/ 3 h 15"/>
                  <a:gd name="T16" fmla="*/ 18 w 55"/>
                  <a:gd name="T17" fmla="*/ 6 h 15"/>
                  <a:gd name="T18" fmla="*/ 18 w 55"/>
                  <a:gd name="T19" fmla="*/ 6 h 15"/>
                  <a:gd name="T20" fmla="*/ 3 w 55"/>
                  <a:gd name="T21" fmla="*/ 6 h 15"/>
                  <a:gd name="T22" fmla="*/ 0 w 55"/>
                  <a:gd name="T23" fmla="*/ 8 h 15"/>
                  <a:gd name="T24" fmla="*/ 0 w 55"/>
                  <a:gd name="T25" fmla="*/ 14 h 15"/>
                  <a:gd name="T26" fmla="*/ 1 w 55"/>
                  <a:gd name="T27" fmla="*/ 15 h 15"/>
                  <a:gd name="T28" fmla="*/ 2 w 55"/>
                  <a:gd name="T29" fmla="*/ 14 h 15"/>
                  <a:gd name="T30" fmla="*/ 2 w 55"/>
                  <a:gd name="T31" fmla="*/ 8 h 15"/>
                  <a:gd name="T32" fmla="*/ 3 w 55"/>
                  <a:gd name="T33" fmla="*/ 8 h 15"/>
                  <a:gd name="T34" fmla="*/ 18 w 55"/>
                  <a:gd name="T35" fmla="*/ 8 h 15"/>
                  <a:gd name="T36" fmla="*/ 18 w 55"/>
                  <a:gd name="T37" fmla="*/ 8 h 15"/>
                  <a:gd name="T38" fmla="*/ 18 w 55"/>
                  <a:gd name="T39" fmla="*/ 9 h 15"/>
                  <a:gd name="T40" fmla="*/ 19 w 55"/>
                  <a:gd name="T41" fmla="*/ 9 h 15"/>
                  <a:gd name="T42" fmla="*/ 20 w 55"/>
                  <a:gd name="T43" fmla="*/ 9 h 15"/>
                  <a:gd name="T44" fmla="*/ 20 w 55"/>
                  <a:gd name="T45" fmla="*/ 8 h 15"/>
                  <a:gd name="T46" fmla="*/ 20 w 55"/>
                  <a:gd name="T47" fmla="*/ 3 h 15"/>
                  <a:gd name="T48" fmla="*/ 20 w 55"/>
                  <a:gd name="T49" fmla="*/ 2 h 15"/>
                  <a:gd name="T50" fmla="*/ 35 w 55"/>
                  <a:gd name="T51" fmla="*/ 2 h 15"/>
                  <a:gd name="T52" fmla="*/ 35 w 55"/>
                  <a:gd name="T53" fmla="*/ 3 h 15"/>
                  <a:gd name="T54" fmla="*/ 35 w 55"/>
                  <a:gd name="T55" fmla="*/ 8 h 15"/>
                  <a:gd name="T56" fmla="*/ 36 w 55"/>
                  <a:gd name="T57" fmla="*/ 9 h 15"/>
                  <a:gd name="T58" fmla="*/ 36 w 55"/>
                  <a:gd name="T59" fmla="*/ 9 h 15"/>
                  <a:gd name="T60" fmla="*/ 37 w 55"/>
                  <a:gd name="T61" fmla="*/ 9 h 15"/>
                  <a:gd name="T62" fmla="*/ 37 w 55"/>
                  <a:gd name="T63" fmla="*/ 8 h 15"/>
                  <a:gd name="T64" fmla="*/ 38 w 55"/>
                  <a:gd name="T65" fmla="*/ 8 h 15"/>
                  <a:gd name="T66" fmla="*/ 52 w 55"/>
                  <a:gd name="T67" fmla="*/ 8 h 15"/>
                  <a:gd name="T68" fmla="*/ 53 w 55"/>
                  <a:gd name="T69" fmla="*/ 8 h 15"/>
                  <a:gd name="T70" fmla="*/ 53 w 55"/>
                  <a:gd name="T71" fmla="*/ 14 h 15"/>
                  <a:gd name="T72" fmla="*/ 54 w 55"/>
                  <a:gd name="T73" fmla="*/ 15 h 15"/>
                  <a:gd name="T74" fmla="*/ 55 w 55"/>
                  <a:gd name="T75" fmla="*/ 14 h 15"/>
                  <a:gd name="T76" fmla="*/ 55 w 55"/>
                  <a:gd name="T77" fmla="*/ 8 h 15"/>
                  <a:gd name="T78" fmla="*/ 52 w 55"/>
                  <a:gd name="T79"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 h="15">
                    <a:moveTo>
                      <a:pt x="52" y="6"/>
                    </a:moveTo>
                    <a:cubicBezTo>
                      <a:pt x="38" y="6"/>
                      <a:pt x="38" y="6"/>
                      <a:pt x="38" y="6"/>
                    </a:cubicBezTo>
                    <a:cubicBezTo>
                      <a:pt x="38" y="6"/>
                      <a:pt x="37" y="6"/>
                      <a:pt x="37" y="6"/>
                    </a:cubicBezTo>
                    <a:cubicBezTo>
                      <a:pt x="37" y="3"/>
                      <a:pt x="37" y="3"/>
                      <a:pt x="37" y="3"/>
                    </a:cubicBezTo>
                    <a:cubicBezTo>
                      <a:pt x="37" y="2"/>
                      <a:pt x="37" y="1"/>
                      <a:pt x="37" y="1"/>
                    </a:cubicBezTo>
                    <a:cubicBezTo>
                      <a:pt x="36" y="0"/>
                      <a:pt x="36" y="0"/>
                      <a:pt x="35" y="0"/>
                    </a:cubicBezTo>
                    <a:cubicBezTo>
                      <a:pt x="20" y="0"/>
                      <a:pt x="20" y="0"/>
                      <a:pt x="20" y="0"/>
                    </a:cubicBezTo>
                    <a:cubicBezTo>
                      <a:pt x="19" y="0"/>
                      <a:pt x="18" y="1"/>
                      <a:pt x="18" y="3"/>
                    </a:cubicBezTo>
                    <a:cubicBezTo>
                      <a:pt x="18" y="6"/>
                      <a:pt x="18" y="6"/>
                      <a:pt x="18" y="6"/>
                    </a:cubicBezTo>
                    <a:cubicBezTo>
                      <a:pt x="18" y="6"/>
                      <a:pt x="18" y="6"/>
                      <a:pt x="18" y="6"/>
                    </a:cubicBezTo>
                    <a:cubicBezTo>
                      <a:pt x="3" y="6"/>
                      <a:pt x="3" y="6"/>
                      <a:pt x="3" y="6"/>
                    </a:cubicBezTo>
                    <a:cubicBezTo>
                      <a:pt x="2" y="6"/>
                      <a:pt x="0" y="7"/>
                      <a:pt x="0" y="8"/>
                    </a:cubicBezTo>
                    <a:cubicBezTo>
                      <a:pt x="0" y="14"/>
                      <a:pt x="0" y="14"/>
                      <a:pt x="0" y="14"/>
                    </a:cubicBezTo>
                    <a:cubicBezTo>
                      <a:pt x="0" y="14"/>
                      <a:pt x="1" y="15"/>
                      <a:pt x="1" y="15"/>
                    </a:cubicBezTo>
                    <a:cubicBezTo>
                      <a:pt x="2" y="15"/>
                      <a:pt x="2" y="14"/>
                      <a:pt x="2" y="14"/>
                    </a:cubicBezTo>
                    <a:cubicBezTo>
                      <a:pt x="2" y="8"/>
                      <a:pt x="2" y="8"/>
                      <a:pt x="2" y="8"/>
                    </a:cubicBezTo>
                    <a:cubicBezTo>
                      <a:pt x="2" y="8"/>
                      <a:pt x="3" y="8"/>
                      <a:pt x="3" y="8"/>
                    </a:cubicBezTo>
                    <a:cubicBezTo>
                      <a:pt x="18" y="8"/>
                      <a:pt x="18" y="8"/>
                      <a:pt x="18" y="8"/>
                    </a:cubicBezTo>
                    <a:cubicBezTo>
                      <a:pt x="18" y="8"/>
                      <a:pt x="18" y="8"/>
                      <a:pt x="18" y="8"/>
                    </a:cubicBezTo>
                    <a:cubicBezTo>
                      <a:pt x="18" y="8"/>
                      <a:pt x="18" y="8"/>
                      <a:pt x="18" y="9"/>
                    </a:cubicBezTo>
                    <a:cubicBezTo>
                      <a:pt x="18" y="9"/>
                      <a:pt x="19" y="9"/>
                      <a:pt x="19" y="9"/>
                    </a:cubicBezTo>
                    <a:cubicBezTo>
                      <a:pt x="19" y="9"/>
                      <a:pt x="19" y="9"/>
                      <a:pt x="20" y="9"/>
                    </a:cubicBezTo>
                    <a:cubicBezTo>
                      <a:pt x="20" y="8"/>
                      <a:pt x="20" y="8"/>
                      <a:pt x="20" y="8"/>
                    </a:cubicBezTo>
                    <a:cubicBezTo>
                      <a:pt x="20" y="3"/>
                      <a:pt x="20" y="3"/>
                      <a:pt x="20" y="3"/>
                    </a:cubicBezTo>
                    <a:cubicBezTo>
                      <a:pt x="20" y="2"/>
                      <a:pt x="20" y="2"/>
                      <a:pt x="20" y="2"/>
                    </a:cubicBezTo>
                    <a:cubicBezTo>
                      <a:pt x="35" y="2"/>
                      <a:pt x="35" y="2"/>
                      <a:pt x="35" y="2"/>
                    </a:cubicBezTo>
                    <a:cubicBezTo>
                      <a:pt x="35" y="2"/>
                      <a:pt x="35" y="2"/>
                      <a:pt x="35" y="3"/>
                    </a:cubicBezTo>
                    <a:cubicBezTo>
                      <a:pt x="35" y="8"/>
                      <a:pt x="35" y="8"/>
                      <a:pt x="35" y="8"/>
                    </a:cubicBezTo>
                    <a:cubicBezTo>
                      <a:pt x="35" y="8"/>
                      <a:pt x="35" y="8"/>
                      <a:pt x="36" y="9"/>
                    </a:cubicBezTo>
                    <a:cubicBezTo>
                      <a:pt x="36" y="9"/>
                      <a:pt x="36" y="9"/>
                      <a:pt x="36" y="9"/>
                    </a:cubicBezTo>
                    <a:cubicBezTo>
                      <a:pt x="37" y="9"/>
                      <a:pt x="37" y="9"/>
                      <a:pt x="37" y="9"/>
                    </a:cubicBezTo>
                    <a:cubicBezTo>
                      <a:pt x="37" y="8"/>
                      <a:pt x="37" y="8"/>
                      <a:pt x="37" y="8"/>
                    </a:cubicBezTo>
                    <a:cubicBezTo>
                      <a:pt x="37" y="8"/>
                      <a:pt x="37" y="8"/>
                      <a:pt x="38" y="8"/>
                    </a:cubicBezTo>
                    <a:cubicBezTo>
                      <a:pt x="52" y="8"/>
                      <a:pt x="52" y="8"/>
                      <a:pt x="52" y="8"/>
                    </a:cubicBezTo>
                    <a:cubicBezTo>
                      <a:pt x="53" y="8"/>
                      <a:pt x="53" y="8"/>
                      <a:pt x="53" y="8"/>
                    </a:cubicBezTo>
                    <a:cubicBezTo>
                      <a:pt x="53" y="14"/>
                      <a:pt x="53" y="14"/>
                      <a:pt x="53" y="14"/>
                    </a:cubicBezTo>
                    <a:cubicBezTo>
                      <a:pt x="53" y="14"/>
                      <a:pt x="53" y="15"/>
                      <a:pt x="54" y="15"/>
                    </a:cubicBezTo>
                    <a:cubicBezTo>
                      <a:pt x="54" y="15"/>
                      <a:pt x="55" y="14"/>
                      <a:pt x="55" y="14"/>
                    </a:cubicBezTo>
                    <a:cubicBezTo>
                      <a:pt x="55" y="8"/>
                      <a:pt x="55" y="8"/>
                      <a:pt x="55" y="8"/>
                    </a:cubicBezTo>
                    <a:cubicBezTo>
                      <a:pt x="55" y="7"/>
                      <a:pt x="54" y="6"/>
                      <a:pt x="5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5" name="Freeform 70"/>
              <p:cNvSpPr>
                <a:spLocks/>
              </p:cNvSpPr>
              <p:nvPr/>
            </p:nvSpPr>
            <p:spPr bwMode="auto">
              <a:xfrm>
                <a:off x="3820" y="2118"/>
                <a:ext cx="37" cy="69"/>
              </a:xfrm>
              <a:custGeom>
                <a:avLst/>
                <a:gdLst>
                  <a:gd name="T0" fmla="*/ 2 w 15"/>
                  <a:gd name="T1" fmla="*/ 14 h 28"/>
                  <a:gd name="T2" fmla="*/ 3 w 15"/>
                  <a:gd name="T3" fmla="*/ 13 h 28"/>
                  <a:gd name="T4" fmla="*/ 3 w 15"/>
                  <a:gd name="T5" fmla="*/ 8 h 28"/>
                  <a:gd name="T6" fmla="*/ 4 w 15"/>
                  <a:gd name="T7" fmla="*/ 4 h 28"/>
                  <a:gd name="T8" fmla="*/ 4 w 15"/>
                  <a:gd name="T9" fmla="*/ 4 h 28"/>
                  <a:gd name="T10" fmla="*/ 4 w 15"/>
                  <a:gd name="T11" fmla="*/ 12 h 28"/>
                  <a:gd name="T12" fmla="*/ 4 w 15"/>
                  <a:gd name="T13" fmla="*/ 13 h 28"/>
                  <a:gd name="T14" fmla="*/ 4 w 15"/>
                  <a:gd name="T15" fmla="*/ 26 h 28"/>
                  <a:gd name="T16" fmla="*/ 5 w 15"/>
                  <a:gd name="T17" fmla="*/ 28 h 28"/>
                  <a:gd name="T18" fmla="*/ 5 w 15"/>
                  <a:gd name="T19" fmla="*/ 28 h 28"/>
                  <a:gd name="T20" fmla="*/ 5 w 15"/>
                  <a:gd name="T21" fmla="*/ 28 h 28"/>
                  <a:gd name="T22" fmla="*/ 7 w 15"/>
                  <a:gd name="T23" fmla="*/ 26 h 28"/>
                  <a:gd name="T24" fmla="*/ 7 w 15"/>
                  <a:gd name="T25" fmla="*/ 14 h 28"/>
                  <a:gd name="T26" fmla="*/ 8 w 15"/>
                  <a:gd name="T27" fmla="*/ 14 h 28"/>
                  <a:gd name="T28" fmla="*/ 8 w 15"/>
                  <a:gd name="T29" fmla="*/ 26 h 28"/>
                  <a:gd name="T30" fmla="*/ 10 w 15"/>
                  <a:gd name="T31" fmla="*/ 28 h 28"/>
                  <a:gd name="T32" fmla="*/ 10 w 15"/>
                  <a:gd name="T33" fmla="*/ 28 h 28"/>
                  <a:gd name="T34" fmla="*/ 10 w 15"/>
                  <a:gd name="T35" fmla="*/ 28 h 28"/>
                  <a:gd name="T36" fmla="*/ 12 w 15"/>
                  <a:gd name="T37" fmla="*/ 26 h 28"/>
                  <a:gd name="T38" fmla="*/ 12 w 15"/>
                  <a:gd name="T39" fmla="*/ 13 h 28"/>
                  <a:gd name="T40" fmla="*/ 12 w 15"/>
                  <a:gd name="T41" fmla="*/ 12 h 28"/>
                  <a:gd name="T42" fmla="*/ 12 w 15"/>
                  <a:gd name="T43" fmla="*/ 4 h 28"/>
                  <a:gd name="T44" fmla="*/ 12 w 15"/>
                  <a:gd name="T45" fmla="*/ 4 h 28"/>
                  <a:gd name="T46" fmla="*/ 12 w 15"/>
                  <a:gd name="T47" fmla="*/ 8 h 28"/>
                  <a:gd name="T48" fmla="*/ 12 w 15"/>
                  <a:gd name="T49" fmla="*/ 13 h 28"/>
                  <a:gd name="T50" fmla="*/ 14 w 15"/>
                  <a:gd name="T51" fmla="*/ 14 h 28"/>
                  <a:gd name="T52" fmla="*/ 15 w 15"/>
                  <a:gd name="T53" fmla="*/ 13 h 28"/>
                  <a:gd name="T54" fmla="*/ 15 w 15"/>
                  <a:gd name="T55" fmla="*/ 8 h 28"/>
                  <a:gd name="T56" fmla="*/ 13 w 15"/>
                  <a:gd name="T57" fmla="*/ 1 h 28"/>
                  <a:gd name="T58" fmla="*/ 10 w 15"/>
                  <a:gd name="T59" fmla="*/ 0 h 28"/>
                  <a:gd name="T60" fmla="*/ 10 w 15"/>
                  <a:gd name="T61" fmla="*/ 0 h 28"/>
                  <a:gd name="T62" fmla="*/ 10 w 15"/>
                  <a:gd name="T63" fmla="*/ 0 h 28"/>
                  <a:gd name="T64" fmla="*/ 10 w 15"/>
                  <a:gd name="T65" fmla="*/ 0 h 28"/>
                  <a:gd name="T66" fmla="*/ 8 w 15"/>
                  <a:gd name="T67" fmla="*/ 4 h 28"/>
                  <a:gd name="T68" fmla="*/ 8 w 15"/>
                  <a:gd name="T69" fmla="*/ 1 h 28"/>
                  <a:gd name="T70" fmla="*/ 8 w 15"/>
                  <a:gd name="T71" fmla="*/ 1 h 28"/>
                  <a:gd name="T72" fmla="*/ 8 w 15"/>
                  <a:gd name="T73" fmla="*/ 0 h 28"/>
                  <a:gd name="T74" fmla="*/ 8 w 15"/>
                  <a:gd name="T75" fmla="*/ 0 h 28"/>
                  <a:gd name="T76" fmla="*/ 7 w 15"/>
                  <a:gd name="T77" fmla="*/ 0 h 28"/>
                  <a:gd name="T78" fmla="*/ 7 w 15"/>
                  <a:gd name="T79" fmla="*/ 0 h 28"/>
                  <a:gd name="T80" fmla="*/ 7 w 15"/>
                  <a:gd name="T81" fmla="*/ 1 h 28"/>
                  <a:gd name="T82" fmla="*/ 7 w 15"/>
                  <a:gd name="T83" fmla="*/ 1 h 28"/>
                  <a:gd name="T84" fmla="*/ 7 w 15"/>
                  <a:gd name="T85" fmla="*/ 4 h 28"/>
                  <a:gd name="T86" fmla="*/ 6 w 15"/>
                  <a:gd name="T87" fmla="*/ 0 h 28"/>
                  <a:gd name="T88" fmla="*/ 6 w 15"/>
                  <a:gd name="T89" fmla="*/ 0 h 28"/>
                  <a:gd name="T90" fmla="*/ 6 w 15"/>
                  <a:gd name="T91" fmla="*/ 0 h 28"/>
                  <a:gd name="T92" fmla="*/ 5 w 15"/>
                  <a:gd name="T93" fmla="*/ 0 h 28"/>
                  <a:gd name="T94" fmla="*/ 2 w 15"/>
                  <a:gd name="T95" fmla="*/ 1 h 28"/>
                  <a:gd name="T96" fmla="*/ 0 w 15"/>
                  <a:gd name="T97" fmla="*/ 8 h 28"/>
                  <a:gd name="T98" fmla="*/ 0 w 15"/>
                  <a:gd name="T99" fmla="*/ 13 h 28"/>
                  <a:gd name="T100" fmla="*/ 2 w 15"/>
                  <a:gd name="T101"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 h="28">
                    <a:moveTo>
                      <a:pt x="2" y="14"/>
                    </a:moveTo>
                    <a:cubicBezTo>
                      <a:pt x="3" y="14"/>
                      <a:pt x="3" y="14"/>
                      <a:pt x="3" y="13"/>
                    </a:cubicBezTo>
                    <a:cubicBezTo>
                      <a:pt x="3" y="13"/>
                      <a:pt x="3" y="10"/>
                      <a:pt x="3" y="8"/>
                    </a:cubicBezTo>
                    <a:cubicBezTo>
                      <a:pt x="3" y="7"/>
                      <a:pt x="3" y="4"/>
                      <a:pt x="4" y="4"/>
                    </a:cubicBezTo>
                    <a:cubicBezTo>
                      <a:pt x="4" y="4"/>
                      <a:pt x="4" y="4"/>
                      <a:pt x="4" y="4"/>
                    </a:cubicBezTo>
                    <a:cubicBezTo>
                      <a:pt x="4" y="12"/>
                      <a:pt x="4" y="12"/>
                      <a:pt x="4" y="12"/>
                    </a:cubicBezTo>
                    <a:cubicBezTo>
                      <a:pt x="4" y="12"/>
                      <a:pt x="4" y="13"/>
                      <a:pt x="4" y="13"/>
                    </a:cubicBezTo>
                    <a:cubicBezTo>
                      <a:pt x="4" y="26"/>
                      <a:pt x="4" y="26"/>
                      <a:pt x="4" y="26"/>
                    </a:cubicBezTo>
                    <a:cubicBezTo>
                      <a:pt x="4" y="27"/>
                      <a:pt x="4" y="28"/>
                      <a:pt x="5" y="28"/>
                    </a:cubicBezTo>
                    <a:cubicBezTo>
                      <a:pt x="5" y="28"/>
                      <a:pt x="5" y="28"/>
                      <a:pt x="5" y="28"/>
                    </a:cubicBezTo>
                    <a:cubicBezTo>
                      <a:pt x="5" y="28"/>
                      <a:pt x="5" y="28"/>
                      <a:pt x="5" y="28"/>
                    </a:cubicBezTo>
                    <a:cubicBezTo>
                      <a:pt x="6" y="28"/>
                      <a:pt x="7" y="27"/>
                      <a:pt x="7" y="26"/>
                    </a:cubicBezTo>
                    <a:cubicBezTo>
                      <a:pt x="7" y="14"/>
                      <a:pt x="7" y="14"/>
                      <a:pt x="7" y="14"/>
                    </a:cubicBezTo>
                    <a:cubicBezTo>
                      <a:pt x="8" y="14"/>
                      <a:pt x="8" y="14"/>
                      <a:pt x="8" y="14"/>
                    </a:cubicBezTo>
                    <a:cubicBezTo>
                      <a:pt x="8" y="26"/>
                      <a:pt x="8" y="26"/>
                      <a:pt x="8" y="26"/>
                    </a:cubicBezTo>
                    <a:cubicBezTo>
                      <a:pt x="8" y="27"/>
                      <a:pt x="9" y="28"/>
                      <a:pt x="10" y="28"/>
                    </a:cubicBezTo>
                    <a:cubicBezTo>
                      <a:pt x="10" y="28"/>
                      <a:pt x="10" y="28"/>
                      <a:pt x="10" y="28"/>
                    </a:cubicBezTo>
                    <a:cubicBezTo>
                      <a:pt x="10" y="28"/>
                      <a:pt x="10" y="28"/>
                      <a:pt x="10" y="28"/>
                    </a:cubicBezTo>
                    <a:cubicBezTo>
                      <a:pt x="11" y="28"/>
                      <a:pt x="12" y="27"/>
                      <a:pt x="12" y="26"/>
                    </a:cubicBezTo>
                    <a:cubicBezTo>
                      <a:pt x="12" y="13"/>
                      <a:pt x="12" y="13"/>
                      <a:pt x="12" y="13"/>
                    </a:cubicBezTo>
                    <a:cubicBezTo>
                      <a:pt x="12" y="13"/>
                      <a:pt x="12" y="12"/>
                      <a:pt x="12" y="12"/>
                    </a:cubicBezTo>
                    <a:cubicBezTo>
                      <a:pt x="12" y="4"/>
                      <a:pt x="12" y="4"/>
                      <a:pt x="12" y="4"/>
                    </a:cubicBezTo>
                    <a:cubicBezTo>
                      <a:pt x="12" y="4"/>
                      <a:pt x="12" y="4"/>
                      <a:pt x="12" y="4"/>
                    </a:cubicBezTo>
                    <a:cubicBezTo>
                      <a:pt x="12" y="4"/>
                      <a:pt x="12" y="7"/>
                      <a:pt x="12" y="8"/>
                    </a:cubicBezTo>
                    <a:cubicBezTo>
                      <a:pt x="13" y="10"/>
                      <a:pt x="12" y="13"/>
                      <a:pt x="12" y="13"/>
                    </a:cubicBezTo>
                    <a:cubicBezTo>
                      <a:pt x="12" y="14"/>
                      <a:pt x="13" y="14"/>
                      <a:pt x="14" y="14"/>
                    </a:cubicBezTo>
                    <a:cubicBezTo>
                      <a:pt x="15" y="14"/>
                      <a:pt x="15" y="14"/>
                      <a:pt x="15" y="13"/>
                    </a:cubicBezTo>
                    <a:cubicBezTo>
                      <a:pt x="15" y="13"/>
                      <a:pt x="15" y="10"/>
                      <a:pt x="15" y="8"/>
                    </a:cubicBezTo>
                    <a:cubicBezTo>
                      <a:pt x="15" y="3"/>
                      <a:pt x="13" y="1"/>
                      <a:pt x="13" y="1"/>
                    </a:cubicBezTo>
                    <a:cubicBezTo>
                      <a:pt x="12" y="1"/>
                      <a:pt x="11" y="0"/>
                      <a:pt x="10" y="0"/>
                    </a:cubicBezTo>
                    <a:cubicBezTo>
                      <a:pt x="10" y="0"/>
                      <a:pt x="10" y="0"/>
                      <a:pt x="10" y="0"/>
                    </a:cubicBezTo>
                    <a:cubicBezTo>
                      <a:pt x="10" y="0"/>
                      <a:pt x="10" y="0"/>
                      <a:pt x="10" y="0"/>
                    </a:cubicBezTo>
                    <a:cubicBezTo>
                      <a:pt x="10" y="0"/>
                      <a:pt x="10" y="0"/>
                      <a:pt x="10" y="0"/>
                    </a:cubicBezTo>
                    <a:cubicBezTo>
                      <a:pt x="10" y="0"/>
                      <a:pt x="9" y="2"/>
                      <a:pt x="8" y="4"/>
                    </a:cubicBezTo>
                    <a:cubicBezTo>
                      <a:pt x="8" y="3"/>
                      <a:pt x="8" y="1"/>
                      <a:pt x="8" y="1"/>
                    </a:cubicBezTo>
                    <a:cubicBezTo>
                      <a:pt x="8" y="1"/>
                      <a:pt x="8" y="1"/>
                      <a:pt x="8" y="1"/>
                    </a:cubicBezTo>
                    <a:cubicBezTo>
                      <a:pt x="8" y="0"/>
                      <a:pt x="8" y="0"/>
                      <a:pt x="8" y="0"/>
                    </a:cubicBezTo>
                    <a:cubicBezTo>
                      <a:pt x="8" y="0"/>
                      <a:pt x="8" y="0"/>
                      <a:pt x="8" y="0"/>
                    </a:cubicBezTo>
                    <a:cubicBezTo>
                      <a:pt x="7" y="0"/>
                      <a:pt x="7" y="0"/>
                      <a:pt x="7" y="0"/>
                    </a:cubicBezTo>
                    <a:cubicBezTo>
                      <a:pt x="7" y="0"/>
                      <a:pt x="7" y="0"/>
                      <a:pt x="7" y="0"/>
                    </a:cubicBezTo>
                    <a:cubicBezTo>
                      <a:pt x="7" y="1"/>
                      <a:pt x="7" y="1"/>
                      <a:pt x="7" y="1"/>
                    </a:cubicBezTo>
                    <a:cubicBezTo>
                      <a:pt x="7" y="1"/>
                      <a:pt x="7" y="1"/>
                      <a:pt x="7" y="1"/>
                    </a:cubicBezTo>
                    <a:cubicBezTo>
                      <a:pt x="7" y="1"/>
                      <a:pt x="7" y="3"/>
                      <a:pt x="7" y="4"/>
                    </a:cubicBezTo>
                    <a:cubicBezTo>
                      <a:pt x="6" y="2"/>
                      <a:pt x="6" y="0"/>
                      <a:pt x="6" y="0"/>
                    </a:cubicBezTo>
                    <a:cubicBezTo>
                      <a:pt x="6" y="0"/>
                      <a:pt x="6" y="0"/>
                      <a:pt x="6" y="0"/>
                    </a:cubicBezTo>
                    <a:cubicBezTo>
                      <a:pt x="6" y="0"/>
                      <a:pt x="6" y="0"/>
                      <a:pt x="6" y="0"/>
                    </a:cubicBezTo>
                    <a:cubicBezTo>
                      <a:pt x="5" y="0"/>
                      <a:pt x="5" y="0"/>
                      <a:pt x="5" y="0"/>
                    </a:cubicBezTo>
                    <a:cubicBezTo>
                      <a:pt x="4" y="0"/>
                      <a:pt x="3" y="1"/>
                      <a:pt x="2" y="1"/>
                    </a:cubicBezTo>
                    <a:cubicBezTo>
                      <a:pt x="2" y="1"/>
                      <a:pt x="1" y="3"/>
                      <a:pt x="0" y="8"/>
                    </a:cubicBezTo>
                    <a:cubicBezTo>
                      <a:pt x="0" y="10"/>
                      <a:pt x="0" y="13"/>
                      <a:pt x="0" y="13"/>
                    </a:cubicBezTo>
                    <a:cubicBezTo>
                      <a:pt x="1" y="14"/>
                      <a:pt x="1" y="14"/>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6" name="Freeform 71"/>
              <p:cNvSpPr>
                <a:spLocks/>
              </p:cNvSpPr>
              <p:nvPr/>
            </p:nvSpPr>
            <p:spPr bwMode="auto">
              <a:xfrm>
                <a:off x="3830" y="2095"/>
                <a:ext cx="17" cy="20"/>
              </a:xfrm>
              <a:custGeom>
                <a:avLst/>
                <a:gdLst>
                  <a:gd name="T0" fmla="*/ 1 w 7"/>
                  <a:gd name="T1" fmla="*/ 5 h 8"/>
                  <a:gd name="T2" fmla="*/ 4 w 7"/>
                  <a:gd name="T3" fmla="*/ 8 h 8"/>
                  <a:gd name="T4" fmla="*/ 7 w 7"/>
                  <a:gd name="T5" fmla="*/ 5 h 8"/>
                  <a:gd name="T6" fmla="*/ 7 w 7"/>
                  <a:gd name="T7" fmla="*/ 4 h 8"/>
                  <a:gd name="T8" fmla="*/ 7 w 7"/>
                  <a:gd name="T9" fmla="*/ 4 h 8"/>
                  <a:gd name="T10" fmla="*/ 4 w 7"/>
                  <a:gd name="T11" fmla="*/ 0 h 8"/>
                  <a:gd name="T12" fmla="*/ 1 w 7"/>
                  <a:gd name="T13" fmla="*/ 4 h 8"/>
                  <a:gd name="T14" fmla="*/ 0 w 7"/>
                  <a:gd name="T15" fmla="*/ 4 h 8"/>
                  <a:gd name="T16" fmla="*/ 1 w 7"/>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1" y="5"/>
                    </a:moveTo>
                    <a:cubicBezTo>
                      <a:pt x="1" y="7"/>
                      <a:pt x="2" y="8"/>
                      <a:pt x="4" y="8"/>
                    </a:cubicBezTo>
                    <a:cubicBezTo>
                      <a:pt x="5" y="8"/>
                      <a:pt x="6" y="7"/>
                      <a:pt x="7" y="5"/>
                    </a:cubicBezTo>
                    <a:cubicBezTo>
                      <a:pt x="7" y="5"/>
                      <a:pt x="7" y="5"/>
                      <a:pt x="7" y="4"/>
                    </a:cubicBezTo>
                    <a:cubicBezTo>
                      <a:pt x="7" y="4"/>
                      <a:pt x="7" y="4"/>
                      <a:pt x="7" y="4"/>
                    </a:cubicBezTo>
                    <a:cubicBezTo>
                      <a:pt x="7" y="2"/>
                      <a:pt x="5" y="0"/>
                      <a:pt x="4" y="0"/>
                    </a:cubicBezTo>
                    <a:cubicBezTo>
                      <a:pt x="2" y="0"/>
                      <a:pt x="1" y="2"/>
                      <a:pt x="1" y="4"/>
                    </a:cubicBezTo>
                    <a:cubicBezTo>
                      <a:pt x="0" y="4"/>
                      <a:pt x="0" y="4"/>
                      <a:pt x="0" y="4"/>
                    </a:cubicBezTo>
                    <a:cubicBezTo>
                      <a:pt x="0" y="5"/>
                      <a:pt x="0"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7" name="Freeform 72"/>
              <p:cNvSpPr>
                <a:spLocks/>
              </p:cNvSpPr>
              <p:nvPr/>
            </p:nvSpPr>
            <p:spPr bwMode="auto">
              <a:xfrm>
                <a:off x="3867"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3 w 14"/>
                  <a:gd name="T55" fmla="*/ 7 h 26"/>
                  <a:gd name="T56" fmla="*/ 12 w 14"/>
                  <a:gd name="T57" fmla="*/ 1 h 26"/>
                  <a:gd name="T58" fmla="*/ 9 w 14"/>
                  <a:gd name="T59" fmla="*/ 0 h 26"/>
                  <a:gd name="T60" fmla="*/ 8 w 14"/>
                  <a:gd name="T61" fmla="*/ 0 h 26"/>
                  <a:gd name="T62" fmla="*/ 8 w 14"/>
                  <a:gd name="T63" fmla="*/ 0 h 26"/>
                  <a:gd name="T64" fmla="*/ 8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1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5"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3" y="7"/>
                    </a:cubicBezTo>
                    <a:cubicBezTo>
                      <a:pt x="13" y="3"/>
                      <a:pt x="12" y="1"/>
                      <a:pt x="12" y="1"/>
                    </a:cubicBezTo>
                    <a:cubicBezTo>
                      <a:pt x="11" y="0"/>
                      <a:pt x="10" y="0"/>
                      <a:pt x="9" y="0"/>
                    </a:cubicBezTo>
                    <a:cubicBezTo>
                      <a:pt x="9" y="0"/>
                      <a:pt x="9" y="0"/>
                      <a:pt x="8" y="0"/>
                    </a:cubicBezTo>
                    <a:cubicBezTo>
                      <a:pt x="8" y="0"/>
                      <a:pt x="8" y="0"/>
                      <a:pt x="8" y="0"/>
                    </a:cubicBezTo>
                    <a:cubicBezTo>
                      <a:pt x="8" y="0"/>
                      <a:pt x="8" y="0"/>
                      <a:pt x="8" y="0"/>
                    </a:cubicBezTo>
                    <a:cubicBezTo>
                      <a:pt x="8"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4" y="0"/>
                      <a:pt x="4" y="0"/>
                      <a:pt x="4" y="0"/>
                    </a:cubicBezTo>
                    <a:cubicBezTo>
                      <a:pt x="3" y="0"/>
                      <a:pt x="2" y="0"/>
                      <a:pt x="1"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8" name="Freeform 73"/>
              <p:cNvSpPr>
                <a:spLocks/>
              </p:cNvSpPr>
              <p:nvPr/>
            </p:nvSpPr>
            <p:spPr bwMode="auto">
              <a:xfrm>
                <a:off x="3875" y="2115"/>
                <a:ext cx="17" cy="18"/>
              </a:xfrm>
              <a:custGeom>
                <a:avLst/>
                <a:gdLst>
                  <a:gd name="T0" fmla="*/ 1 w 7"/>
                  <a:gd name="T1" fmla="*/ 5 h 7"/>
                  <a:gd name="T2" fmla="*/ 4 w 7"/>
                  <a:gd name="T3" fmla="*/ 7 h 7"/>
                  <a:gd name="T4" fmla="*/ 6 w 7"/>
                  <a:gd name="T5" fmla="*/ 4 h 7"/>
                  <a:gd name="T6" fmla="*/ 7 w 7"/>
                  <a:gd name="T7" fmla="*/ 3 h 7"/>
                  <a:gd name="T8" fmla="*/ 6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6" y="3"/>
                    </a:cubicBezTo>
                    <a:cubicBezTo>
                      <a:pt x="6" y="1"/>
                      <a:pt x="5" y="0"/>
                      <a:pt x="4" y="0"/>
                    </a:cubicBezTo>
                    <a:cubicBezTo>
                      <a:pt x="2" y="0"/>
                      <a:pt x="1" y="1"/>
                      <a:pt x="1" y="3"/>
                    </a:cubicBezTo>
                    <a:cubicBezTo>
                      <a:pt x="0" y="3"/>
                      <a:pt x="0" y="3"/>
                      <a:pt x="0" y="3"/>
                    </a:cubicBezTo>
                    <a:cubicBezTo>
                      <a:pt x="0" y="4"/>
                      <a:pt x="0" y="4"/>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9" name="Freeform 74"/>
              <p:cNvSpPr>
                <a:spLocks/>
              </p:cNvSpPr>
              <p:nvPr/>
            </p:nvSpPr>
            <p:spPr bwMode="auto">
              <a:xfrm>
                <a:off x="3778"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4 w 14"/>
                  <a:gd name="T55" fmla="*/ 7 h 26"/>
                  <a:gd name="T56" fmla="*/ 12 w 14"/>
                  <a:gd name="T57" fmla="*/ 1 h 26"/>
                  <a:gd name="T58" fmla="*/ 9 w 14"/>
                  <a:gd name="T59" fmla="*/ 0 h 26"/>
                  <a:gd name="T60" fmla="*/ 9 w 14"/>
                  <a:gd name="T61" fmla="*/ 0 h 26"/>
                  <a:gd name="T62" fmla="*/ 9 w 14"/>
                  <a:gd name="T63" fmla="*/ 0 h 26"/>
                  <a:gd name="T64" fmla="*/ 9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2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6"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4" y="7"/>
                    </a:cubicBezTo>
                    <a:cubicBezTo>
                      <a:pt x="13" y="3"/>
                      <a:pt x="12" y="1"/>
                      <a:pt x="12" y="1"/>
                    </a:cubicBezTo>
                    <a:cubicBezTo>
                      <a:pt x="11" y="0"/>
                      <a:pt x="10" y="0"/>
                      <a:pt x="9" y="0"/>
                    </a:cubicBezTo>
                    <a:cubicBezTo>
                      <a:pt x="9" y="0"/>
                      <a:pt x="9" y="0"/>
                      <a:pt x="9" y="0"/>
                    </a:cubicBezTo>
                    <a:cubicBezTo>
                      <a:pt x="9" y="0"/>
                      <a:pt x="9" y="0"/>
                      <a:pt x="9" y="0"/>
                    </a:cubicBezTo>
                    <a:cubicBezTo>
                      <a:pt x="9" y="0"/>
                      <a:pt x="9" y="0"/>
                      <a:pt x="9" y="0"/>
                    </a:cubicBezTo>
                    <a:cubicBezTo>
                      <a:pt x="9"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5" y="0"/>
                      <a:pt x="4" y="0"/>
                      <a:pt x="4" y="0"/>
                    </a:cubicBezTo>
                    <a:cubicBezTo>
                      <a:pt x="3" y="0"/>
                      <a:pt x="2" y="0"/>
                      <a:pt x="2"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60" name="Freeform 75"/>
              <p:cNvSpPr>
                <a:spLocks/>
              </p:cNvSpPr>
              <p:nvPr/>
            </p:nvSpPr>
            <p:spPr bwMode="auto">
              <a:xfrm>
                <a:off x="3785" y="2115"/>
                <a:ext cx="18" cy="18"/>
              </a:xfrm>
              <a:custGeom>
                <a:avLst/>
                <a:gdLst>
                  <a:gd name="T0" fmla="*/ 1 w 7"/>
                  <a:gd name="T1" fmla="*/ 5 h 7"/>
                  <a:gd name="T2" fmla="*/ 4 w 7"/>
                  <a:gd name="T3" fmla="*/ 7 h 7"/>
                  <a:gd name="T4" fmla="*/ 6 w 7"/>
                  <a:gd name="T5" fmla="*/ 4 h 7"/>
                  <a:gd name="T6" fmla="*/ 7 w 7"/>
                  <a:gd name="T7" fmla="*/ 3 h 7"/>
                  <a:gd name="T8" fmla="*/ 7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7" y="3"/>
                    </a:cubicBezTo>
                    <a:cubicBezTo>
                      <a:pt x="7" y="1"/>
                      <a:pt x="5" y="0"/>
                      <a:pt x="4" y="0"/>
                    </a:cubicBezTo>
                    <a:cubicBezTo>
                      <a:pt x="2" y="0"/>
                      <a:pt x="1" y="1"/>
                      <a:pt x="1" y="3"/>
                    </a:cubicBezTo>
                    <a:cubicBezTo>
                      <a:pt x="1" y="3"/>
                      <a:pt x="0" y="3"/>
                      <a:pt x="0" y="3"/>
                    </a:cubicBezTo>
                    <a:cubicBezTo>
                      <a:pt x="0" y="4"/>
                      <a:pt x="1" y="4"/>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61" name="组合 60"/>
            <p:cNvGrpSpPr/>
            <p:nvPr/>
          </p:nvGrpSpPr>
          <p:grpSpPr>
            <a:xfrm>
              <a:off x="2875660" y="775652"/>
              <a:ext cx="609042" cy="1104701"/>
              <a:chOff x="8219461" y="1685058"/>
              <a:chExt cx="609042" cy="1104701"/>
            </a:xfrm>
          </p:grpSpPr>
          <p:sp>
            <p:nvSpPr>
              <p:cNvPr id="62" name="文本框 80"/>
              <p:cNvSpPr txBox="1"/>
              <p:nvPr/>
            </p:nvSpPr>
            <p:spPr>
              <a:xfrm>
                <a:off x="8288012" y="1685058"/>
                <a:ext cx="471940" cy="977421"/>
              </a:xfrm>
              <a:prstGeom prst="rect">
                <a:avLst/>
              </a:prstGeom>
              <a:noFill/>
            </p:spPr>
            <p:txBody>
              <a:bodyPr wrap="square" rtlCol="0">
                <a:spAutoFit/>
              </a:bodyPr>
              <a:lstStyle/>
              <a:p>
                <a:pPr algn="ctr"/>
                <a:r>
                  <a:rPr lang="en-US" altLang="zh-CN" sz="6400" dirty="0">
                    <a:solidFill>
                      <a:srgbClr val="FEB750"/>
                    </a:solidFill>
                    <a:latin typeface="Impact" panose="020B0806030902050204" pitchFamily="34" charset="0"/>
                  </a:rPr>
                  <a:t>A</a:t>
                </a:r>
                <a:endParaRPr lang="zh-CN" altLang="en-US" sz="6400" dirty="0">
                  <a:solidFill>
                    <a:srgbClr val="FEB750"/>
                  </a:solidFill>
                  <a:latin typeface="Impact" panose="020B0806030902050204" pitchFamily="34" charset="0"/>
                </a:endParaRPr>
              </a:p>
            </p:txBody>
          </p:sp>
          <p:sp>
            <p:nvSpPr>
              <p:cNvPr id="63" name="文本框 81"/>
              <p:cNvSpPr txBox="1"/>
              <p:nvPr/>
            </p:nvSpPr>
            <p:spPr>
              <a:xfrm>
                <a:off x="8219461" y="2482570"/>
                <a:ext cx="609042" cy="307189"/>
              </a:xfrm>
              <a:prstGeom prst="rect">
                <a:avLst/>
              </a:prstGeom>
              <a:noFill/>
            </p:spPr>
            <p:txBody>
              <a:bodyPr wrap="square" rtlCol="0">
                <a:spAutoFit/>
              </a:bodyPr>
              <a:lstStyle/>
              <a:p>
                <a:pPr algn="ctr"/>
                <a:r>
                  <a:rPr lang="en-US" altLang="zh-CN" sz="1600" dirty="0">
                    <a:solidFill>
                      <a:srgbClr val="FEB750"/>
                    </a:solidFill>
                    <a:latin typeface="时尚中黑简体" panose="01010104010101010101" pitchFamily="2" charset="-122"/>
                    <a:ea typeface="时尚中黑简体" panose="01010104010101010101" pitchFamily="2" charset="-122"/>
                  </a:rPr>
                  <a:t>ITEM</a:t>
                </a:r>
                <a:endParaRPr lang="zh-CN" altLang="en-US" sz="1600" dirty="0">
                  <a:solidFill>
                    <a:srgbClr val="FEB750"/>
                  </a:solidFill>
                  <a:latin typeface="时尚中黑简体" panose="01010104010101010101" pitchFamily="2" charset="-122"/>
                  <a:ea typeface="时尚中黑简体" panose="01010104010101010101" pitchFamily="2" charset="-122"/>
                </a:endParaRPr>
              </a:p>
            </p:txBody>
          </p:sp>
        </p:grpSp>
        <p:grpSp>
          <p:nvGrpSpPr>
            <p:cNvPr id="64" name="组合 63"/>
            <p:cNvGrpSpPr/>
            <p:nvPr/>
          </p:nvGrpSpPr>
          <p:grpSpPr>
            <a:xfrm>
              <a:off x="2875660" y="2615316"/>
              <a:ext cx="609042" cy="1065841"/>
              <a:chOff x="8219461" y="1723918"/>
              <a:chExt cx="609042" cy="1065841"/>
            </a:xfrm>
          </p:grpSpPr>
          <p:sp>
            <p:nvSpPr>
              <p:cNvPr id="65" name="文本框 104"/>
              <p:cNvSpPr txBox="1"/>
              <p:nvPr/>
            </p:nvSpPr>
            <p:spPr>
              <a:xfrm>
                <a:off x="8278292" y="1723918"/>
                <a:ext cx="471940" cy="977421"/>
              </a:xfrm>
              <a:prstGeom prst="rect">
                <a:avLst/>
              </a:prstGeom>
              <a:noFill/>
            </p:spPr>
            <p:txBody>
              <a:bodyPr wrap="square" rtlCol="0">
                <a:spAutoFit/>
              </a:bodyPr>
              <a:lstStyle/>
              <a:p>
                <a:pPr algn="ctr"/>
                <a:r>
                  <a:rPr lang="en-US" altLang="zh-CN" sz="6400" dirty="0">
                    <a:solidFill>
                      <a:srgbClr val="03ACBE"/>
                    </a:solidFill>
                    <a:latin typeface="Impact" panose="020B0806030902050204" pitchFamily="34" charset="0"/>
                  </a:rPr>
                  <a:t>C</a:t>
                </a:r>
                <a:endParaRPr lang="zh-CN" altLang="en-US" sz="6400" dirty="0">
                  <a:solidFill>
                    <a:srgbClr val="03ACBE"/>
                  </a:solidFill>
                  <a:latin typeface="Impact" panose="020B0806030902050204" pitchFamily="34" charset="0"/>
                </a:endParaRPr>
              </a:p>
            </p:txBody>
          </p:sp>
          <p:sp>
            <p:nvSpPr>
              <p:cNvPr id="66" name="文本框 105"/>
              <p:cNvSpPr txBox="1"/>
              <p:nvPr/>
            </p:nvSpPr>
            <p:spPr>
              <a:xfrm>
                <a:off x="8219461" y="2482570"/>
                <a:ext cx="609042" cy="307189"/>
              </a:xfrm>
              <a:prstGeom prst="rect">
                <a:avLst/>
              </a:prstGeom>
              <a:noFill/>
            </p:spPr>
            <p:txBody>
              <a:bodyPr wrap="square" rtlCol="0">
                <a:spAutoFit/>
              </a:bodyPr>
              <a:lstStyle/>
              <a:p>
                <a:pPr algn="ctr"/>
                <a:r>
                  <a:rPr lang="en-US" altLang="zh-CN" sz="1600" dirty="0">
                    <a:solidFill>
                      <a:srgbClr val="03ACBE"/>
                    </a:solidFill>
                    <a:latin typeface="时尚中黑简体" panose="01010104010101010101" pitchFamily="2" charset="-122"/>
                    <a:ea typeface="时尚中黑简体" panose="01010104010101010101" pitchFamily="2" charset="-122"/>
                  </a:rPr>
                  <a:t>ITEM</a:t>
                </a:r>
                <a:endParaRPr lang="zh-CN" altLang="en-US" sz="1600" dirty="0">
                  <a:solidFill>
                    <a:srgbClr val="03ACBE"/>
                  </a:solidFill>
                  <a:latin typeface="时尚中黑简体" panose="01010104010101010101" pitchFamily="2" charset="-122"/>
                  <a:ea typeface="时尚中黑简体" panose="01010104010101010101" pitchFamily="2" charset="-122"/>
                </a:endParaRPr>
              </a:p>
            </p:txBody>
          </p:sp>
        </p:grpSp>
        <p:grpSp>
          <p:nvGrpSpPr>
            <p:cNvPr id="67" name="组合 66"/>
            <p:cNvGrpSpPr/>
            <p:nvPr/>
          </p:nvGrpSpPr>
          <p:grpSpPr>
            <a:xfrm>
              <a:off x="1655920" y="1703080"/>
              <a:ext cx="609042" cy="1084053"/>
              <a:chOff x="8219461" y="1705706"/>
              <a:chExt cx="609042" cy="1084053"/>
            </a:xfrm>
          </p:grpSpPr>
          <p:sp>
            <p:nvSpPr>
              <p:cNvPr id="68" name="文本框 116"/>
              <p:cNvSpPr txBox="1"/>
              <p:nvPr/>
            </p:nvSpPr>
            <p:spPr>
              <a:xfrm>
                <a:off x="8288012" y="1705706"/>
                <a:ext cx="471940" cy="977421"/>
              </a:xfrm>
              <a:prstGeom prst="rect">
                <a:avLst/>
              </a:prstGeom>
              <a:noFill/>
            </p:spPr>
            <p:txBody>
              <a:bodyPr wrap="square" rtlCol="0">
                <a:spAutoFit/>
              </a:bodyPr>
              <a:lstStyle/>
              <a:p>
                <a:pPr algn="ctr"/>
                <a:r>
                  <a:rPr lang="en-US" altLang="zh-CN" sz="6400" dirty="0">
                    <a:solidFill>
                      <a:srgbClr val="E27172"/>
                    </a:solidFill>
                    <a:latin typeface="Impact" panose="020B0806030902050204" pitchFamily="34" charset="0"/>
                  </a:rPr>
                  <a:t>B</a:t>
                </a:r>
                <a:endParaRPr lang="zh-CN" altLang="en-US" sz="6400" dirty="0">
                  <a:solidFill>
                    <a:srgbClr val="E27172"/>
                  </a:solidFill>
                  <a:latin typeface="Impact" panose="020B0806030902050204" pitchFamily="34" charset="0"/>
                </a:endParaRPr>
              </a:p>
            </p:txBody>
          </p:sp>
          <p:sp>
            <p:nvSpPr>
              <p:cNvPr id="69" name="文本框 117"/>
              <p:cNvSpPr txBox="1"/>
              <p:nvPr/>
            </p:nvSpPr>
            <p:spPr>
              <a:xfrm>
                <a:off x="8219461" y="2482570"/>
                <a:ext cx="609042" cy="307189"/>
              </a:xfrm>
              <a:prstGeom prst="rect">
                <a:avLst/>
              </a:prstGeom>
              <a:noFill/>
            </p:spPr>
            <p:txBody>
              <a:bodyPr wrap="square" rtlCol="0">
                <a:spAutoFit/>
              </a:bodyPr>
              <a:lstStyle/>
              <a:p>
                <a:pPr algn="ctr"/>
                <a:r>
                  <a:rPr lang="en-US" altLang="zh-CN" sz="1600" dirty="0">
                    <a:solidFill>
                      <a:srgbClr val="E27172"/>
                    </a:solidFill>
                    <a:latin typeface="时尚中黑简体" panose="01010104010101010101" pitchFamily="2" charset="-122"/>
                    <a:ea typeface="时尚中黑简体" panose="01010104010101010101" pitchFamily="2" charset="-122"/>
                  </a:rPr>
                  <a:t>ITEM</a:t>
                </a:r>
                <a:endParaRPr lang="zh-CN" altLang="en-US" sz="1600" dirty="0">
                  <a:solidFill>
                    <a:srgbClr val="E27172"/>
                  </a:solidFill>
                  <a:latin typeface="时尚中黑简体" panose="01010104010101010101" pitchFamily="2" charset="-122"/>
                  <a:ea typeface="时尚中黑简体" panose="01010104010101010101" pitchFamily="2" charset="-122"/>
                </a:endParaRPr>
              </a:p>
            </p:txBody>
          </p:sp>
        </p:grpSp>
        <p:grpSp>
          <p:nvGrpSpPr>
            <p:cNvPr id="70" name="组合 69"/>
            <p:cNvGrpSpPr/>
            <p:nvPr/>
          </p:nvGrpSpPr>
          <p:grpSpPr>
            <a:xfrm>
              <a:off x="1655920" y="3467875"/>
              <a:ext cx="609042" cy="1120062"/>
              <a:chOff x="8219461" y="1669697"/>
              <a:chExt cx="609042" cy="1120062"/>
            </a:xfrm>
          </p:grpSpPr>
          <p:sp>
            <p:nvSpPr>
              <p:cNvPr id="71" name="文本框 119"/>
              <p:cNvSpPr txBox="1"/>
              <p:nvPr/>
            </p:nvSpPr>
            <p:spPr>
              <a:xfrm>
                <a:off x="8279192" y="1669697"/>
                <a:ext cx="471940" cy="977421"/>
              </a:xfrm>
              <a:prstGeom prst="rect">
                <a:avLst/>
              </a:prstGeom>
              <a:noFill/>
            </p:spPr>
            <p:txBody>
              <a:bodyPr wrap="square" rtlCol="0">
                <a:spAutoFit/>
              </a:bodyPr>
              <a:lstStyle/>
              <a:p>
                <a:pPr algn="ctr"/>
                <a:r>
                  <a:rPr lang="en-US" altLang="zh-CN" sz="6400" dirty="0">
                    <a:solidFill>
                      <a:srgbClr val="633E72"/>
                    </a:solidFill>
                    <a:latin typeface="Impact" panose="020B0806030902050204" pitchFamily="34" charset="0"/>
                  </a:rPr>
                  <a:t>D</a:t>
                </a:r>
                <a:endParaRPr lang="zh-CN" altLang="en-US" sz="6400" dirty="0">
                  <a:solidFill>
                    <a:srgbClr val="633E72"/>
                  </a:solidFill>
                  <a:latin typeface="Impact" panose="020B0806030902050204" pitchFamily="34" charset="0"/>
                </a:endParaRPr>
              </a:p>
            </p:txBody>
          </p:sp>
          <p:sp>
            <p:nvSpPr>
              <p:cNvPr id="72" name="文本框 120"/>
              <p:cNvSpPr txBox="1"/>
              <p:nvPr/>
            </p:nvSpPr>
            <p:spPr>
              <a:xfrm>
                <a:off x="8219461" y="2482570"/>
                <a:ext cx="609042" cy="307189"/>
              </a:xfrm>
              <a:prstGeom prst="rect">
                <a:avLst/>
              </a:prstGeom>
              <a:noFill/>
            </p:spPr>
            <p:txBody>
              <a:bodyPr wrap="square" rtlCol="0">
                <a:spAutoFit/>
              </a:bodyPr>
              <a:lstStyle/>
              <a:p>
                <a:pPr algn="ctr"/>
                <a:r>
                  <a:rPr lang="en-US" altLang="zh-CN" sz="1600" dirty="0">
                    <a:solidFill>
                      <a:srgbClr val="633E72"/>
                    </a:solidFill>
                    <a:latin typeface="时尚中黑简体" panose="01010104010101010101" pitchFamily="2" charset="-122"/>
                    <a:ea typeface="时尚中黑简体" panose="01010104010101010101" pitchFamily="2" charset="-122"/>
                  </a:rPr>
                  <a:t>ITEM</a:t>
                </a:r>
                <a:endParaRPr lang="zh-CN" altLang="en-US" sz="1600" dirty="0">
                  <a:solidFill>
                    <a:srgbClr val="633E72"/>
                  </a:solidFill>
                  <a:latin typeface="时尚中黑简体" panose="01010104010101010101" pitchFamily="2" charset="-122"/>
                  <a:ea typeface="时尚中黑简体" panose="01010104010101010101" pitchFamily="2" charset="-122"/>
                </a:endParaRPr>
              </a:p>
            </p:txBody>
          </p:sp>
        </p:grpSp>
        <p:grpSp>
          <p:nvGrpSpPr>
            <p:cNvPr id="73" name="组合 72"/>
            <p:cNvGrpSpPr/>
            <p:nvPr/>
          </p:nvGrpSpPr>
          <p:grpSpPr>
            <a:xfrm>
              <a:off x="5231754" y="1002482"/>
              <a:ext cx="2022542" cy="1155143"/>
              <a:chOff x="1906477" y="2915150"/>
              <a:chExt cx="2022542" cy="1155143"/>
            </a:xfrm>
          </p:grpSpPr>
          <p:sp>
            <p:nvSpPr>
              <p:cNvPr id="74" name="文本框 126"/>
              <p:cNvSpPr txBox="1"/>
              <p:nvPr/>
            </p:nvSpPr>
            <p:spPr>
              <a:xfrm>
                <a:off x="1906477" y="3260430"/>
                <a:ext cx="2022542" cy="809863"/>
              </a:xfrm>
              <a:prstGeom prst="rect">
                <a:avLst/>
              </a:prstGeom>
              <a:noFill/>
            </p:spPr>
            <p:txBody>
              <a:bodyPr wrap="square" rtlCol="0">
                <a:spAutoFit/>
              </a:bodyPr>
              <a:lstStyle/>
              <a:p>
                <a:pPr algn="just"/>
                <a:r>
                  <a:rPr lang="zh-CN" altLang="en-US" sz="1200" dirty="0">
                    <a:solidFill>
                      <a:prstClr val="white"/>
                    </a:solidFill>
                    <a:latin typeface="微软雅黑" panose="020B0503020204020204" pitchFamily="34" charset="-122"/>
                    <a:ea typeface="微软雅黑" panose="020B0503020204020204" pitchFamily="34" charset="-122"/>
                  </a:rPr>
                  <a:t>替换你的文字替换你的文字替换你的文字</a:t>
                </a:r>
              </a:p>
              <a:p>
                <a:pPr algn="just"/>
                <a:endParaRPr lang="zh-CN" altLang="en-US" sz="1400" dirty="0">
                  <a:solidFill>
                    <a:prstClr val="white"/>
                  </a:solidFill>
                  <a:latin typeface="微软雅黑" panose="020B0503020204020204" pitchFamily="34" charset="-122"/>
                  <a:ea typeface="微软雅黑" panose="020B0503020204020204" pitchFamily="34" charset="-122"/>
                </a:endParaRPr>
              </a:p>
              <a:p>
                <a:pPr algn="just"/>
                <a:endParaRPr lang="zh-CN" altLang="en-US" sz="1400" dirty="0">
                  <a:solidFill>
                    <a:prstClr val="white"/>
                  </a:solidFill>
                  <a:latin typeface="微软雅黑" panose="020B0503020204020204" pitchFamily="34" charset="-122"/>
                  <a:ea typeface="微软雅黑" panose="020B0503020204020204" pitchFamily="34" charset="-122"/>
                </a:endParaRPr>
              </a:p>
            </p:txBody>
          </p:sp>
          <p:sp>
            <p:nvSpPr>
              <p:cNvPr id="75" name="文本框 127"/>
              <p:cNvSpPr txBox="1"/>
              <p:nvPr/>
            </p:nvSpPr>
            <p:spPr>
              <a:xfrm>
                <a:off x="1906477" y="2915150"/>
                <a:ext cx="1685438" cy="381602"/>
              </a:xfrm>
              <a:prstGeom prst="rect">
                <a:avLst/>
              </a:prstGeom>
              <a:noFill/>
            </p:spPr>
            <p:txBody>
              <a:bodyPr wrap="square" rtlCol="0">
                <a:spAutoFit/>
              </a:bodyPr>
              <a:lstStyle/>
              <a:p>
                <a:r>
                  <a:rPr lang="zh-CN" altLang="en-US" sz="2133" dirty="0">
                    <a:solidFill>
                      <a:prstClr val="white"/>
                    </a:solidFill>
                    <a:latin typeface="时尚中黑简体" panose="01010104010101010101" pitchFamily="2" charset="-122"/>
                    <a:ea typeface="时尚中黑简体" panose="01010104010101010101" pitchFamily="2" charset="-122"/>
                  </a:rPr>
                  <a:t>在此添加标题</a:t>
                </a:r>
              </a:p>
            </p:txBody>
          </p:sp>
        </p:grpSp>
        <p:grpSp>
          <p:nvGrpSpPr>
            <p:cNvPr id="76" name="组合 75"/>
            <p:cNvGrpSpPr/>
            <p:nvPr/>
          </p:nvGrpSpPr>
          <p:grpSpPr>
            <a:xfrm>
              <a:off x="5226029" y="1877835"/>
              <a:ext cx="2028265" cy="948106"/>
              <a:chOff x="1900752" y="2898778"/>
              <a:chExt cx="2028265" cy="948106"/>
            </a:xfrm>
          </p:grpSpPr>
          <p:sp>
            <p:nvSpPr>
              <p:cNvPr id="77" name="文本框 129"/>
              <p:cNvSpPr txBox="1"/>
              <p:nvPr/>
            </p:nvSpPr>
            <p:spPr>
              <a:xfrm>
                <a:off x="1906477" y="3260431"/>
                <a:ext cx="2022540" cy="586453"/>
              </a:xfrm>
              <a:prstGeom prst="rect">
                <a:avLst/>
              </a:prstGeom>
              <a:noFill/>
            </p:spPr>
            <p:txBody>
              <a:bodyPr wrap="square" rtlCol="0">
                <a:spAutoFit/>
              </a:bodyPr>
              <a:lstStyle/>
              <a:p>
                <a:pPr algn="just"/>
                <a:r>
                  <a:rPr lang="zh-CN" altLang="en-US" sz="1200" dirty="0">
                    <a:solidFill>
                      <a:prstClr val="white"/>
                    </a:solidFill>
                    <a:latin typeface="微软雅黑" panose="020B0503020204020204" pitchFamily="34" charset="-122"/>
                    <a:ea typeface="微软雅黑" panose="020B0503020204020204" pitchFamily="34" charset="-122"/>
                  </a:rPr>
                  <a:t>替换你的文字替换你的文字替换你的文字替换你的文字</a:t>
                </a:r>
              </a:p>
              <a:p>
                <a:pPr algn="just"/>
                <a:endParaRPr lang="zh-CN" altLang="en-US" sz="1200" dirty="0">
                  <a:solidFill>
                    <a:prstClr val="white"/>
                  </a:solidFill>
                  <a:latin typeface="微软雅黑" panose="020B0503020204020204" pitchFamily="34" charset="-122"/>
                  <a:ea typeface="微软雅黑" panose="020B0503020204020204" pitchFamily="34" charset="-122"/>
                </a:endParaRPr>
              </a:p>
            </p:txBody>
          </p:sp>
          <p:sp>
            <p:nvSpPr>
              <p:cNvPr id="78" name="文本框 130"/>
              <p:cNvSpPr txBox="1"/>
              <p:nvPr/>
            </p:nvSpPr>
            <p:spPr>
              <a:xfrm>
                <a:off x="1900752" y="2898778"/>
                <a:ext cx="1685438" cy="381602"/>
              </a:xfrm>
              <a:prstGeom prst="rect">
                <a:avLst/>
              </a:prstGeom>
              <a:noFill/>
            </p:spPr>
            <p:txBody>
              <a:bodyPr wrap="square" rtlCol="0">
                <a:spAutoFit/>
              </a:bodyPr>
              <a:lstStyle/>
              <a:p>
                <a:r>
                  <a:rPr lang="zh-CN" altLang="en-US" sz="2133" dirty="0">
                    <a:solidFill>
                      <a:prstClr val="white"/>
                    </a:solidFill>
                    <a:latin typeface="时尚中黑简体" panose="01010104010101010101" pitchFamily="2" charset="-122"/>
                    <a:ea typeface="时尚中黑简体" panose="01010104010101010101" pitchFamily="2" charset="-122"/>
                  </a:rPr>
                  <a:t>在此添加标题</a:t>
                </a:r>
              </a:p>
            </p:txBody>
          </p:sp>
        </p:grpSp>
        <p:grpSp>
          <p:nvGrpSpPr>
            <p:cNvPr id="79" name="组合 78"/>
            <p:cNvGrpSpPr/>
            <p:nvPr/>
          </p:nvGrpSpPr>
          <p:grpSpPr>
            <a:xfrm>
              <a:off x="5231753" y="2792019"/>
              <a:ext cx="2022541" cy="938183"/>
              <a:chOff x="1906476" y="2908700"/>
              <a:chExt cx="2022541" cy="938183"/>
            </a:xfrm>
          </p:grpSpPr>
          <p:sp>
            <p:nvSpPr>
              <p:cNvPr id="80" name="文本框 132"/>
              <p:cNvSpPr txBox="1"/>
              <p:nvPr/>
            </p:nvSpPr>
            <p:spPr>
              <a:xfrm>
                <a:off x="1906476" y="3260430"/>
                <a:ext cx="2022541" cy="586453"/>
              </a:xfrm>
              <a:prstGeom prst="rect">
                <a:avLst/>
              </a:prstGeom>
              <a:noFill/>
            </p:spPr>
            <p:txBody>
              <a:bodyPr wrap="square" rtlCol="0">
                <a:spAutoFit/>
              </a:bodyPr>
              <a:lstStyle/>
              <a:p>
                <a:pPr algn="just"/>
                <a:r>
                  <a:rPr lang="zh-CN" altLang="en-US" sz="1200" dirty="0">
                    <a:solidFill>
                      <a:prstClr val="white"/>
                    </a:solidFill>
                    <a:latin typeface="微软雅黑" panose="020B0503020204020204" pitchFamily="34" charset="-122"/>
                    <a:ea typeface="微软雅黑" panose="020B0503020204020204" pitchFamily="34" charset="-122"/>
                  </a:rPr>
                  <a:t>替换你的文字替换你的文字替换你的文字替换你的文字</a:t>
                </a:r>
              </a:p>
              <a:p>
                <a:pPr algn="just"/>
                <a:endParaRPr lang="zh-CN" altLang="en-US" sz="1200" dirty="0">
                  <a:solidFill>
                    <a:prstClr val="white"/>
                  </a:solidFill>
                  <a:latin typeface="微软雅黑" panose="020B0503020204020204" pitchFamily="34" charset="-122"/>
                  <a:ea typeface="微软雅黑" panose="020B0503020204020204" pitchFamily="34" charset="-122"/>
                </a:endParaRPr>
              </a:p>
            </p:txBody>
          </p:sp>
          <p:sp>
            <p:nvSpPr>
              <p:cNvPr id="81" name="文本框 133"/>
              <p:cNvSpPr txBox="1"/>
              <p:nvPr/>
            </p:nvSpPr>
            <p:spPr>
              <a:xfrm>
                <a:off x="1906477" y="2908700"/>
                <a:ext cx="1685438" cy="381601"/>
              </a:xfrm>
              <a:prstGeom prst="rect">
                <a:avLst/>
              </a:prstGeom>
              <a:noFill/>
            </p:spPr>
            <p:txBody>
              <a:bodyPr wrap="square" rtlCol="0">
                <a:spAutoFit/>
              </a:bodyPr>
              <a:lstStyle/>
              <a:p>
                <a:r>
                  <a:rPr lang="zh-CN" altLang="en-US" sz="2133" dirty="0">
                    <a:solidFill>
                      <a:prstClr val="white"/>
                    </a:solidFill>
                    <a:latin typeface="时尚中黑简体" panose="01010104010101010101" pitchFamily="2" charset="-122"/>
                    <a:ea typeface="时尚中黑简体" panose="01010104010101010101" pitchFamily="2" charset="-122"/>
                  </a:rPr>
                  <a:t>在此添加标题</a:t>
                </a:r>
              </a:p>
            </p:txBody>
          </p:sp>
        </p:grpSp>
        <p:grpSp>
          <p:nvGrpSpPr>
            <p:cNvPr id="82" name="组合 81"/>
            <p:cNvGrpSpPr/>
            <p:nvPr/>
          </p:nvGrpSpPr>
          <p:grpSpPr>
            <a:xfrm>
              <a:off x="5226029" y="3703185"/>
              <a:ext cx="2028265" cy="933797"/>
              <a:chOff x="1900752" y="2913086"/>
              <a:chExt cx="2028265" cy="933797"/>
            </a:xfrm>
          </p:grpSpPr>
          <p:sp>
            <p:nvSpPr>
              <p:cNvPr id="83" name="文本框 135"/>
              <p:cNvSpPr txBox="1"/>
              <p:nvPr/>
            </p:nvSpPr>
            <p:spPr>
              <a:xfrm>
                <a:off x="1906477" y="3260430"/>
                <a:ext cx="2022540" cy="586453"/>
              </a:xfrm>
              <a:prstGeom prst="rect">
                <a:avLst/>
              </a:prstGeom>
              <a:noFill/>
            </p:spPr>
            <p:txBody>
              <a:bodyPr wrap="square" rtlCol="0">
                <a:spAutoFit/>
              </a:bodyPr>
              <a:lstStyle/>
              <a:p>
                <a:pPr algn="just"/>
                <a:r>
                  <a:rPr lang="zh-CN" altLang="en-US" sz="1200" dirty="0">
                    <a:solidFill>
                      <a:prstClr val="white"/>
                    </a:solidFill>
                    <a:latin typeface="微软雅黑" panose="020B0503020204020204" pitchFamily="34" charset="-122"/>
                    <a:ea typeface="微软雅黑" panose="020B0503020204020204" pitchFamily="34" charset="-122"/>
                  </a:rPr>
                  <a:t>替换你的文字替换你的文字替换你的文字替换你的文字</a:t>
                </a:r>
              </a:p>
              <a:p>
                <a:pPr algn="just"/>
                <a:endParaRPr lang="zh-CN" altLang="en-US" sz="1200" dirty="0">
                  <a:solidFill>
                    <a:prstClr val="white"/>
                  </a:solidFill>
                  <a:latin typeface="微软雅黑" panose="020B0503020204020204" pitchFamily="34" charset="-122"/>
                  <a:ea typeface="微软雅黑" panose="020B0503020204020204" pitchFamily="34" charset="-122"/>
                </a:endParaRPr>
              </a:p>
            </p:txBody>
          </p:sp>
          <p:sp>
            <p:nvSpPr>
              <p:cNvPr id="84" name="文本框 136"/>
              <p:cNvSpPr txBox="1"/>
              <p:nvPr/>
            </p:nvSpPr>
            <p:spPr>
              <a:xfrm>
                <a:off x="1900752" y="2913086"/>
                <a:ext cx="1685438" cy="381602"/>
              </a:xfrm>
              <a:prstGeom prst="rect">
                <a:avLst/>
              </a:prstGeom>
              <a:noFill/>
            </p:spPr>
            <p:txBody>
              <a:bodyPr wrap="square" rtlCol="0">
                <a:spAutoFit/>
              </a:bodyPr>
              <a:lstStyle/>
              <a:p>
                <a:r>
                  <a:rPr lang="zh-CN" altLang="en-US" sz="2133" dirty="0">
                    <a:solidFill>
                      <a:prstClr val="white"/>
                    </a:solidFill>
                    <a:latin typeface="时尚中黑简体" panose="01010104010101010101" pitchFamily="2" charset="-122"/>
                    <a:ea typeface="时尚中黑简体" panose="01010104010101010101" pitchFamily="2" charset="-122"/>
                  </a:rPr>
                  <a:t>在此添加标题</a:t>
                </a:r>
              </a:p>
            </p:txBody>
          </p:sp>
        </p:grpSp>
      </p:grpSp>
      <p:sp>
        <p:nvSpPr>
          <p:cNvPr id="86" name="TextBox 85"/>
          <p:cNvSpPr txBox="1"/>
          <p:nvPr/>
        </p:nvSpPr>
        <p:spPr>
          <a:xfrm>
            <a:off x="791453" y="1280333"/>
            <a:ext cx="2298067" cy="410433"/>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itchFamily="34" charset="-122"/>
                <a:ea typeface="微软雅黑" pitchFamily="34" charset="-122"/>
              </a:defRPr>
            </a:lvl1pPr>
          </a:lstStyle>
          <a:p>
            <a:pPr algn="l"/>
            <a:r>
              <a:rPr lang="zh-CN" altLang="en-US" sz="2667" dirty="0">
                <a:solidFill>
                  <a:schemeClr val="tx1"/>
                </a:solidFill>
              </a:rPr>
              <a:t>输入标题文本</a:t>
            </a:r>
          </a:p>
        </p:txBody>
      </p:sp>
      <p:sp>
        <p:nvSpPr>
          <p:cNvPr id="87" name="TextBox 86"/>
          <p:cNvSpPr txBox="1"/>
          <p:nvPr/>
        </p:nvSpPr>
        <p:spPr>
          <a:xfrm>
            <a:off x="791454" y="1772776"/>
            <a:ext cx="3853975" cy="615425"/>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itchFamily="34" charset="-122"/>
                <a:ea typeface="微软雅黑" pitchFamily="34" charset="-122"/>
              </a:defRPr>
            </a:lvl1pPr>
          </a:lstStyle>
          <a:p>
            <a:pPr>
              <a:lnSpc>
                <a:spcPct val="150000"/>
              </a:lnSpc>
            </a:pPr>
            <a:r>
              <a:rPr lang="zh-CN" altLang="en-US" sz="1333" dirty="0">
                <a:solidFill>
                  <a:schemeClr val="tx1"/>
                </a:solidFill>
              </a:rPr>
              <a:t>点击输入简要文字内容，文字内容需概括精炼，不用多余的文字修饰，言简意赅的说明该项内容。</a:t>
            </a:r>
            <a:endParaRPr lang="en-US" altLang="zh-CN" sz="1333" dirty="0">
              <a:solidFill>
                <a:schemeClr val="tx1"/>
              </a:solidFill>
            </a:endParaRPr>
          </a:p>
        </p:txBody>
      </p:sp>
    </p:spTree>
    <p:extLst>
      <p:ext uri="{BB962C8B-B14F-4D97-AF65-F5344CB8AC3E}">
        <p14:creationId xmlns:p14="http://schemas.microsoft.com/office/powerpoint/2010/main" val="1078604983"/>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wipe(right)">
                                      <p:cBhvr>
                                        <p:cTn id="7" dur="500"/>
                                        <p:tgtEl>
                                          <p:spTgt spid="86"/>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87"/>
                                        </p:tgtEl>
                                        <p:attrNameLst>
                                          <p:attrName>style.visibility</p:attrName>
                                        </p:attrNameLst>
                                      </p:cBhvr>
                                      <p:to>
                                        <p:strVal val="visible"/>
                                      </p:to>
                                    </p:set>
                                    <p:anim calcmode="lin" valueType="num">
                                      <p:cBhvr additive="base">
                                        <p:cTn id="11" dur="500" fill="hold"/>
                                        <p:tgtEl>
                                          <p:spTgt spid="87"/>
                                        </p:tgtEl>
                                        <p:attrNameLst>
                                          <p:attrName>ppt_x</p:attrName>
                                        </p:attrNameLst>
                                      </p:cBhvr>
                                      <p:tavLst>
                                        <p:tav tm="0">
                                          <p:val>
                                            <p:strVal val="1+#ppt_w/2"/>
                                          </p:val>
                                        </p:tav>
                                        <p:tav tm="100000">
                                          <p:val>
                                            <p:strVal val="#ppt_x"/>
                                          </p:val>
                                        </p:tav>
                                      </p:tavLst>
                                    </p:anim>
                                    <p:anim calcmode="lin" valueType="num">
                                      <p:cBhvr additive="base">
                                        <p:cTn id="12" dur="500" fill="hold"/>
                                        <p:tgtEl>
                                          <p:spTgt spid="8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1" presetClass="entr" presetSubtype="1" fill="hold" nodeType="afterEffect">
                                  <p:stCondLst>
                                    <p:cond delay="0"/>
                                  </p:stCondLst>
                                  <p:childTnLst>
                                    <p:set>
                                      <p:cBhvr>
                                        <p:cTn id="15" dur="1" fill="hold">
                                          <p:stCondLst>
                                            <p:cond delay="0"/>
                                          </p:stCondLst>
                                        </p:cTn>
                                        <p:tgtEl>
                                          <p:spTgt spid="85"/>
                                        </p:tgtEl>
                                        <p:attrNameLst>
                                          <p:attrName>style.visibility</p:attrName>
                                        </p:attrNameLst>
                                      </p:cBhvr>
                                      <p:to>
                                        <p:strVal val="visible"/>
                                      </p:to>
                                    </p:set>
                                    <p:animEffect transition="in" filter="wheel(1)">
                                      <p:cBhvr>
                                        <p:cTn id="16" dur="20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p:bldP spid="87"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7" name="矩形 76"/>
          <p:cNvSpPr/>
          <p:nvPr/>
        </p:nvSpPr>
        <p:spPr>
          <a:xfrm rot="20152320">
            <a:off x="5416139" y="5422975"/>
            <a:ext cx="1325880" cy="156955"/>
          </a:xfrm>
          <a:prstGeom prst="rect">
            <a:avLst/>
          </a:prstGeom>
          <a:solidFill>
            <a:srgbClr val="663A77"/>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76" name="矩形 75"/>
          <p:cNvSpPr/>
          <p:nvPr/>
        </p:nvSpPr>
        <p:spPr>
          <a:xfrm rot="1447680" flipV="1">
            <a:off x="5416139" y="4456116"/>
            <a:ext cx="1325880" cy="156955"/>
          </a:xfrm>
          <a:prstGeom prst="rect">
            <a:avLst/>
          </a:prstGeom>
          <a:solidFill>
            <a:srgbClr val="C65885"/>
          </a:solidFill>
          <a:ln>
            <a:noFill/>
          </a:ln>
          <a:effectLst>
            <a:innerShdw blurRad="50800" dist="38100" dir="81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75" name="矩形 74"/>
          <p:cNvSpPr/>
          <p:nvPr/>
        </p:nvSpPr>
        <p:spPr>
          <a:xfrm rot="20152320">
            <a:off x="5416139" y="3488933"/>
            <a:ext cx="1325880" cy="156955"/>
          </a:xfrm>
          <a:prstGeom prst="rect">
            <a:avLst/>
          </a:prstGeom>
          <a:solidFill>
            <a:srgbClr val="E87071"/>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61" name="矩形 60"/>
          <p:cNvSpPr/>
          <p:nvPr/>
        </p:nvSpPr>
        <p:spPr>
          <a:xfrm rot="1447680" flipV="1">
            <a:off x="5473592" y="2541871"/>
            <a:ext cx="1325880" cy="156955"/>
          </a:xfrm>
          <a:prstGeom prst="rect">
            <a:avLst/>
          </a:prstGeom>
          <a:solidFill>
            <a:srgbClr val="01ACBE"/>
          </a:solidFill>
          <a:ln>
            <a:noFill/>
          </a:ln>
          <a:effectLst>
            <a:innerShdw blurRad="50800" dist="38100" dir="81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60" name="矩形 59"/>
          <p:cNvSpPr/>
          <p:nvPr/>
        </p:nvSpPr>
        <p:spPr>
          <a:xfrm rot="20152320">
            <a:off x="5473592" y="1527077"/>
            <a:ext cx="1325880" cy="156955"/>
          </a:xfrm>
          <a:prstGeom prst="rect">
            <a:avLst/>
          </a:prstGeom>
          <a:solidFill>
            <a:srgbClr val="FFB850"/>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grpSp>
        <p:nvGrpSpPr>
          <p:cNvPr id="33" name="组合 32"/>
          <p:cNvGrpSpPr/>
          <p:nvPr/>
        </p:nvGrpSpPr>
        <p:grpSpPr>
          <a:xfrm>
            <a:off x="6471380" y="818798"/>
            <a:ext cx="1230443" cy="1382997"/>
            <a:chOff x="6474776" y="1019119"/>
            <a:chExt cx="1230443" cy="1382997"/>
          </a:xfrm>
        </p:grpSpPr>
        <p:sp>
          <p:nvSpPr>
            <p:cNvPr id="2" name="任意多边形 1"/>
            <p:cNvSpPr/>
            <p:nvPr/>
          </p:nvSpPr>
          <p:spPr>
            <a:xfrm rot="2760000">
              <a:off x="6525414" y="1212396"/>
              <a:ext cx="1298064" cy="106154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14" name="圆角矩形 13"/>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3" name="任意多边形 22"/>
            <p:cNvSpPr/>
            <p:nvPr/>
          </p:nvSpPr>
          <p:spPr>
            <a:xfrm rot="2760000">
              <a:off x="6517262" y="1296982"/>
              <a:ext cx="1298064" cy="912203"/>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15" name="圆角矩形 14"/>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34" name="组合 33"/>
          <p:cNvGrpSpPr/>
          <p:nvPr/>
        </p:nvGrpSpPr>
        <p:grpSpPr>
          <a:xfrm>
            <a:off x="6471380" y="2741271"/>
            <a:ext cx="1230443" cy="1382997"/>
            <a:chOff x="6474776" y="1019119"/>
            <a:chExt cx="1230443" cy="1382997"/>
          </a:xfrm>
        </p:grpSpPr>
        <p:sp>
          <p:nvSpPr>
            <p:cNvPr id="35" name="任意多边形 34"/>
            <p:cNvSpPr/>
            <p:nvPr/>
          </p:nvSpPr>
          <p:spPr>
            <a:xfrm rot="2760000">
              <a:off x="6525414" y="1212396"/>
              <a:ext cx="1298064" cy="106154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36" name="圆角矩形 35"/>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7" name="任意多边形 36"/>
            <p:cNvSpPr/>
            <p:nvPr/>
          </p:nvSpPr>
          <p:spPr>
            <a:xfrm rot="2760000">
              <a:off x="6517262" y="1296982"/>
              <a:ext cx="1298064" cy="912203"/>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38" name="圆角矩形 37"/>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39" name="组合 38"/>
          <p:cNvGrpSpPr/>
          <p:nvPr/>
        </p:nvGrpSpPr>
        <p:grpSpPr>
          <a:xfrm>
            <a:off x="6471380" y="4685948"/>
            <a:ext cx="1230443" cy="1382997"/>
            <a:chOff x="6474776" y="1019119"/>
            <a:chExt cx="1230443" cy="1382997"/>
          </a:xfrm>
        </p:grpSpPr>
        <p:sp>
          <p:nvSpPr>
            <p:cNvPr id="40" name="任意多边形 39"/>
            <p:cNvSpPr/>
            <p:nvPr/>
          </p:nvSpPr>
          <p:spPr>
            <a:xfrm rot="2760000">
              <a:off x="6525414" y="1212396"/>
              <a:ext cx="1298064" cy="106154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41" name="圆角矩形 40"/>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42" name="任意多边形 41"/>
            <p:cNvSpPr/>
            <p:nvPr/>
          </p:nvSpPr>
          <p:spPr>
            <a:xfrm rot="2760000">
              <a:off x="6517262" y="1296982"/>
              <a:ext cx="1298064" cy="912203"/>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43" name="圆角矩形 42"/>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44" name="组合 43"/>
          <p:cNvGrpSpPr/>
          <p:nvPr/>
        </p:nvGrpSpPr>
        <p:grpSpPr>
          <a:xfrm>
            <a:off x="5059673" y="1781323"/>
            <a:ext cx="1230443" cy="1382997"/>
            <a:chOff x="6474776" y="1019119"/>
            <a:chExt cx="1230443" cy="1382997"/>
          </a:xfrm>
        </p:grpSpPr>
        <p:sp>
          <p:nvSpPr>
            <p:cNvPr id="45" name="任意多边形 44"/>
            <p:cNvSpPr/>
            <p:nvPr/>
          </p:nvSpPr>
          <p:spPr>
            <a:xfrm rot="2760000">
              <a:off x="6525414" y="1212396"/>
              <a:ext cx="1298064" cy="106154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46" name="圆角矩形 45"/>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47" name="任意多边形 46"/>
            <p:cNvSpPr/>
            <p:nvPr/>
          </p:nvSpPr>
          <p:spPr>
            <a:xfrm rot="2760000">
              <a:off x="6517262" y="1296982"/>
              <a:ext cx="1298064" cy="912203"/>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48" name="圆角矩形 47"/>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49" name="组合 48"/>
          <p:cNvGrpSpPr/>
          <p:nvPr/>
        </p:nvGrpSpPr>
        <p:grpSpPr>
          <a:xfrm>
            <a:off x="5059673" y="3716483"/>
            <a:ext cx="1230443" cy="1382997"/>
            <a:chOff x="6474776" y="1019119"/>
            <a:chExt cx="1230443" cy="1382997"/>
          </a:xfrm>
        </p:grpSpPr>
        <p:sp>
          <p:nvSpPr>
            <p:cNvPr id="50" name="任意多边形 49"/>
            <p:cNvSpPr/>
            <p:nvPr/>
          </p:nvSpPr>
          <p:spPr>
            <a:xfrm rot="2760000">
              <a:off x="6525414" y="1212396"/>
              <a:ext cx="1298064" cy="106154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51" name="圆角矩形 50"/>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52" name="任意多边形 51"/>
            <p:cNvSpPr/>
            <p:nvPr/>
          </p:nvSpPr>
          <p:spPr>
            <a:xfrm rot="2760000">
              <a:off x="6517262" y="1296982"/>
              <a:ext cx="1298064" cy="912203"/>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53" name="圆角矩形 52"/>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54" name="组合 53"/>
          <p:cNvGrpSpPr/>
          <p:nvPr/>
        </p:nvGrpSpPr>
        <p:grpSpPr>
          <a:xfrm>
            <a:off x="5059673" y="5643719"/>
            <a:ext cx="1230443" cy="1382997"/>
            <a:chOff x="6474776" y="1019119"/>
            <a:chExt cx="1230443" cy="1382997"/>
          </a:xfrm>
        </p:grpSpPr>
        <p:sp>
          <p:nvSpPr>
            <p:cNvPr id="55" name="任意多边形 54"/>
            <p:cNvSpPr/>
            <p:nvPr/>
          </p:nvSpPr>
          <p:spPr>
            <a:xfrm rot="2760000">
              <a:off x="6525414" y="1212396"/>
              <a:ext cx="1298064" cy="106154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56" name="圆角矩形 55"/>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57" name="任意多边形 56"/>
            <p:cNvSpPr/>
            <p:nvPr/>
          </p:nvSpPr>
          <p:spPr>
            <a:xfrm rot="2760000">
              <a:off x="6517262" y="1296982"/>
              <a:ext cx="1298064" cy="912203"/>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58" name="圆角矩形 57"/>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104" name="组合 103"/>
          <p:cNvGrpSpPr/>
          <p:nvPr/>
        </p:nvGrpSpPr>
        <p:grpSpPr>
          <a:xfrm>
            <a:off x="2463802" y="2616201"/>
            <a:ext cx="3660695" cy="538691"/>
            <a:chOff x="2463800" y="2482850"/>
            <a:chExt cx="3660695" cy="538691"/>
          </a:xfrm>
        </p:grpSpPr>
        <p:sp>
          <p:nvSpPr>
            <p:cNvPr id="103" name="任意多边形 102"/>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98" name="椭圆 97"/>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105" name="组合 104"/>
          <p:cNvGrpSpPr/>
          <p:nvPr/>
        </p:nvGrpSpPr>
        <p:grpSpPr>
          <a:xfrm>
            <a:off x="2920555" y="2620152"/>
            <a:ext cx="2053343" cy="1219327"/>
            <a:chOff x="3451161" y="3865165"/>
            <a:chExt cx="2053342" cy="1219325"/>
          </a:xfrm>
        </p:grpSpPr>
        <p:sp>
          <p:nvSpPr>
            <p:cNvPr id="106" name="文本框 105"/>
            <p:cNvSpPr txBox="1"/>
            <p:nvPr/>
          </p:nvSpPr>
          <p:spPr>
            <a:xfrm>
              <a:off x="3451161" y="3865165"/>
              <a:ext cx="1735285" cy="338554"/>
            </a:xfrm>
            <a:prstGeom prst="rect">
              <a:avLst/>
            </a:prstGeom>
            <a:noFill/>
          </p:spPr>
          <p:txBody>
            <a:bodyPr wrap="square" rtlCol="0">
              <a:spAutoFit/>
            </a:bodyPr>
            <a:lstStyle/>
            <a:p>
              <a:r>
                <a:rPr lang="zh-CN" altLang="en-US" sz="1600" dirty="0">
                  <a:solidFill>
                    <a:prstClr val="black">
                      <a:lumMod val="50000"/>
                      <a:lumOff val="50000"/>
                    </a:prstClr>
                  </a:solidFill>
                  <a:latin typeface="时尚中黑简体" panose="01010104010101010101" pitchFamily="2" charset="-122"/>
                  <a:ea typeface="时尚中黑简体" panose="01010104010101010101" pitchFamily="2" charset="-122"/>
                </a:rPr>
                <a:t>在此添加标题</a:t>
              </a:r>
            </a:p>
          </p:txBody>
        </p:sp>
        <p:sp>
          <p:nvSpPr>
            <p:cNvPr id="107" name="文本框 106"/>
            <p:cNvSpPr txBox="1"/>
            <p:nvPr/>
          </p:nvSpPr>
          <p:spPr>
            <a:xfrm>
              <a:off x="3457192" y="4171099"/>
              <a:ext cx="2047311" cy="913391"/>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109" name="Group 4"/>
          <p:cNvGrpSpPr>
            <a:grpSpLocks noChangeAspect="1"/>
          </p:cNvGrpSpPr>
          <p:nvPr/>
        </p:nvGrpSpPr>
        <p:grpSpPr bwMode="auto">
          <a:xfrm>
            <a:off x="2519101" y="2735502"/>
            <a:ext cx="420587" cy="492879"/>
            <a:chOff x="1776" y="1776"/>
            <a:chExt cx="64" cy="75"/>
          </a:xfrm>
          <a:solidFill>
            <a:srgbClr val="01ACBE"/>
          </a:solidFill>
        </p:grpSpPr>
        <p:sp>
          <p:nvSpPr>
            <p:cNvPr id="111" name="Freeform 5"/>
            <p:cNvSpPr>
              <a:spLocks/>
            </p:cNvSpPr>
            <p:nvPr/>
          </p:nvSpPr>
          <p:spPr bwMode="auto">
            <a:xfrm>
              <a:off x="1795" y="1779"/>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12" name="Freeform 6"/>
            <p:cNvSpPr>
              <a:spLocks/>
            </p:cNvSpPr>
            <p:nvPr/>
          </p:nvSpPr>
          <p:spPr bwMode="auto">
            <a:xfrm>
              <a:off x="1776" y="1810"/>
              <a:ext cx="64" cy="41"/>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13" name="Freeform 7"/>
            <p:cNvSpPr>
              <a:spLocks/>
            </p:cNvSpPr>
            <p:nvPr/>
          </p:nvSpPr>
          <p:spPr bwMode="auto">
            <a:xfrm>
              <a:off x="1795" y="1776"/>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14" name="Freeform 8"/>
            <p:cNvSpPr>
              <a:spLocks/>
            </p:cNvSpPr>
            <p:nvPr/>
          </p:nvSpPr>
          <p:spPr bwMode="auto">
            <a:xfrm>
              <a:off x="1776" y="1807"/>
              <a:ext cx="64" cy="42"/>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120" name="组合 119"/>
          <p:cNvGrpSpPr/>
          <p:nvPr/>
        </p:nvGrpSpPr>
        <p:grpSpPr>
          <a:xfrm>
            <a:off x="2463802" y="4552177"/>
            <a:ext cx="3660695" cy="538691"/>
            <a:chOff x="2463800" y="2482850"/>
            <a:chExt cx="3660695" cy="538691"/>
          </a:xfrm>
        </p:grpSpPr>
        <p:sp>
          <p:nvSpPr>
            <p:cNvPr id="121" name="任意多边形 120"/>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2" name="椭圆 121"/>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285" name="Group 18"/>
          <p:cNvGrpSpPr>
            <a:grpSpLocks noChangeAspect="1"/>
          </p:cNvGrpSpPr>
          <p:nvPr/>
        </p:nvGrpSpPr>
        <p:grpSpPr bwMode="auto">
          <a:xfrm>
            <a:off x="2510640" y="4734069"/>
            <a:ext cx="427141" cy="398016"/>
            <a:chOff x="3802" y="2858"/>
            <a:chExt cx="616" cy="574"/>
          </a:xfrm>
          <a:solidFill>
            <a:srgbClr val="C65885"/>
          </a:solidFill>
        </p:grpSpPr>
        <p:sp>
          <p:nvSpPr>
            <p:cNvPr id="286"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87"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88"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89"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90" name="Freeform 23"/>
            <p:cNvSpPr>
              <a:spLocks/>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291" name="组合 290"/>
          <p:cNvGrpSpPr/>
          <p:nvPr/>
        </p:nvGrpSpPr>
        <p:grpSpPr>
          <a:xfrm>
            <a:off x="2920555" y="4562274"/>
            <a:ext cx="2063812" cy="1073531"/>
            <a:chOff x="3451161" y="3865165"/>
            <a:chExt cx="2063811" cy="1073529"/>
          </a:xfrm>
        </p:grpSpPr>
        <p:sp>
          <p:nvSpPr>
            <p:cNvPr id="292" name="文本框 291"/>
            <p:cNvSpPr txBox="1"/>
            <p:nvPr/>
          </p:nvSpPr>
          <p:spPr>
            <a:xfrm>
              <a:off x="3451161" y="3865165"/>
              <a:ext cx="1831295" cy="338553"/>
            </a:xfrm>
            <a:prstGeom prst="rect">
              <a:avLst/>
            </a:prstGeom>
            <a:noFill/>
          </p:spPr>
          <p:txBody>
            <a:bodyPr wrap="square" rtlCol="0">
              <a:spAutoFit/>
            </a:bodyPr>
            <a:lstStyle/>
            <a:p>
              <a:r>
                <a:rPr lang="zh-CN" altLang="en-US" sz="1600" dirty="0">
                  <a:solidFill>
                    <a:prstClr val="black">
                      <a:lumMod val="50000"/>
                      <a:lumOff val="50000"/>
                    </a:prstClr>
                  </a:solidFill>
                  <a:latin typeface="时尚中黑简体" panose="01010104010101010101" pitchFamily="2" charset="-122"/>
                  <a:ea typeface="时尚中黑简体" panose="01010104010101010101" pitchFamily="2" charset="-122"/>
                </a:rPr>
                <a:t>在此添加标题</a:t>
              </a:r>
            </a:p>
          </p:txBody>
        </p:sp>
        <p:sp>
          <p:nvSpPr>
            <p:cNvPr id="293" name="文本框 292"/>
            <p:cNvSpPr txBox="1"/>
            <p:nvPr/>
          </p:nvSpPr>
          <p:spPr>
            <a:xfrm>
              <a:off x="3467661" y="4189516"/>
              <a:ext cx="2047311" cy="749178"/>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294" name="组合 293"/>
          <p:cNvGrpSpPr/>
          <p:nvPr/>
        </p:nvGrpSpPr>
        <p:grpSpPr>
          <a:xfrm flipH="1">
            <a:off x="6048670" y="1663184"/>
            <a:ext cx="3660695" cy="538691"/>
            <a:chOff x="2463800" y="2482850"/>
            <a:chExt cx="3660695" cy="538691"/>
          </a:xfrm>
        </p:grpSpPr>
        <p:sp>
          <p:nvSpPr>
            <p:cNvPr id="295" name="任意多边形 294"/>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96" name="椭圆 295"/>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300" name="组合 299"/>
          <p:cNvGrpSpPr/>
          <p:nvPr/>
        </p:nvGrpSpPr>
        <p:grpSpPr>
          <a:xfrm>
            <a:off x="7138979" y="1676767"/>
            <a:ext cx="2050988" cy="1073064"/>
            <a:chOff x="3457191" y="3865165"/>
            <a:chExt cx="2050988" cy="1073063"/>
          </a:xfrm>
        </p:grpSpPr>
        <p:sp>
          <p:nvSpPr>
            <p:cNvPr id="301" name="文本框 300"/>
            <p:cNvSpPr txBox="1"/>
            <p:nvPr/>
          </p:nvSpPr>
          <p:spPr>
            <a:xfrm>
              <a:off x="3854372" y="3865165"/>
              <a:ext cx="1653807" cy="338554"/>
            </a:xfrm>
            <a:prstGeom prst="rect">
              <a:avLst/>
            </a:prstGeom>
            <a:noFill/>
          </p:spPr>
          <p:txBody>
            <a:bodyPr wrap="square" rtlCol="0">
              <a:spAutoFit/>
            </a:bodyPr>
            <a:lstStyle/>
            <a:p>
              <a:r>
                <a:rPr lang="zh-CN" altLang="en-US" sz="1600" dirty="0">
                  <a:solidFill>
                    <a:prstClr val="black">
                      <a:lumMod val="50000"/>
                      <a:lumOff val="50000"/>
                    </a:prstClr>
                  </a:solidFill>
                  <a:latin typeface="时尚中黑简体" panose="01010104010101010101" pitchFamily="2" charset="-122"/>
                  <a:ea typeface="时尚中黑简体" panose="01010104010101010101" pitchFamily="2" charset="-122"/>
                </a:rPr>
                <a:t>在此添加标题</a:t>
              </a:r>
            </a:p>
          </p:txBody>
        </p:sp>
        <p:sp>
          <p:nvSpPr>
            <p:cNvPr id="302" name="文本框 301"/>
            <p:cNvSpPr txBox="1"/>
            <p:nvPr/>
          </p:nvSpPr>
          <p:spPr>
            <a:xfrm>
              <a:off x="3457191" y="4189050"/>
              <a:ext cx="2047312" cy="749178"/>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303" name="Group 13"/>
          <p:cNvGrpSpPr>
            <a:grpSpLocks noChangeAspect="1"/>
          </p:cNvGrpSpPr>
          <p:nvPr/>
        </p:nvGrpSpPr>
        <p:grpSpPr bwMode="auto">
          <a:xfrm>
            <a:off x="9173913" y="1761960"/>
            <a:ext cx="512891" cy="518945"/>
            <a:chOff x="2426" y="2781"/>
            <a:chExt cx="593" cy="600"/>
          </a:xfrm>
          <a:solidFill>
            <a:srgbClr val="FFB850"/>
          </a:solidFill>
        </p:grpSpPr>
        <p:sp>
          <p:nvSpPr>
            <p:cNvPr id="304" name="Freeform 14"/>
            <p:cNvSpPr>
              <a:spLocks/>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05"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306" name="组合 305"/>
          <p:cNvGrpSpPr/>
          <p:nvPr/>
        </p:nvGrpSpPr>
        <p:grpSpPr>
          <a:xfrm flipH="1">
            <a:off x="6048670" y="3575177"/>
            <a:ext cx="3660695" cy="538691"/>
            <a:chOff x="2463800" y="2482850"/>
            <a:chExt cx="3660695" cy="538691"/>
          </a:xfrm>
        </p:grpSpPr>
        <p:sp>
          <p:nvSpPr>
            <p:cNvPr id="307" name="任意多边形 306"/>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08" name="椭圆 307"/>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309" name="组合 308"/>
          <p:cNvGrpSpPr/>
          <p:nvPr/>
        </p:nvGrpSpPr>
        <p:grpSpPr>
          <a:xfrm flipH="1">
            <a:off x="6048670" y="5499691"/>
            <a:ext cx="3660695" cy="538691"/>
            <a:chOff x="2463800" y="2482850"/>
            <a:chExt cx="3660695" cy="538691"/>
          </a:xfrm>
        </p:grpSpPr>
        <p:sp>
          <p:nvSpPr>
            <p:cNvPr id="310" name="任意多边形 309"/>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11" name="椭圆 310"/>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312" name="组合 311"/>
          <p:cNvGrpSpPr/>
          <p:nvPr/>
        </p:nvGrpSpPr>
        <p:grpSpPr>
          <a:xfrm>
            <a:off x="7126603" y="3570552"/>
            <a:ext cx="2063365" cy="1062835"/>
            <a:chOff x="3444814" y="3865165"/>
            <a:chExt cx="2063365" cy="1062833"/>
          </a:xfrm>
        </p:grpSpPr>
        <p:sp>
          <p:nvSpPr>
            <p:cNvPr id="313" name="文本框 312"/>
            <p:cNvSpPr txBox="1"/>
            <p:nvPr/>
          </p:nvSpPr>
          <p:spPr>
            <a:xfrm>
              <a:off x="3854373" y="3865165"/>
              <a:ext cx="1653806" cy="338553"/>
            </a:xfrm>
            <a:prstGeom prst="rect">
              <a:avLst/>
            </a:prstGeom>
            <a:noFill/>
          </p:spPr>
          <p:txBody>
            <a:bodyPr wrap="square" rtlCol="0">
              <a:spAutoFit/>
            </a:bodyPr>
            <a:lstStyle/>
            <a:p>
              <a:r>
                <a:rPr lang="zh-CN" altLang="en-US" sz="1600" dirty="0">
                  <a:solidFill>
                    <a:prstClr val="black">
                      <a:lumMod val="50000"/>
                      <a:lumOff val="50000"/>
                    </a:prstClr>
                  </a:solidFill>
                  <a:latin typeface="时尚中黑简体" panose="01010104010101010101" pitchFamily="2" charset="-122"/>
                  <a:ea typeface="时尚中黑简体" panose="01010104010101010101" pitchFamily="2" charset="-122"/>
                </a:rPr>
                <a:t>在此添加标题</a:t>
              </a:r>
            </a:p>
          </p:txBody>
        </p:sp>
        <p:sp>
          <p:nvSpPr>
            <p:cNvPr id="314" name="文本框 313"/>
            <p:cNvSpPr txBox="1"/>
            <p:nvPr/>
          </p:nvSpPr>
          <p:spPr>
            <a:xfrm>
              <a:off x="3444814" y="4178820"/>
              <a:ext cx="2047312" cy="749178"/>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grpSp>
        <p:nvGrpSpPr>
          <p:cNvPr id="315" name="组合 314"/>
          <p:cNvGrpSpPr/>
          <p:nvPr/>
        </p:nvGrpSpPr>
        <p:grpSpPr>
          <a:xfrm>
            <a:off x="7138979" y="5493060"/>
            <a:ext cx="2050988" cy="1061599"/>
            <a:chOff x="3457191" y="3865165"/>
            <a:chExt cx="2050988" cy="1061597"/>
          </a:xfrm>
        </p:grpSpPr>
        <p:sp>
          <p:nvSpPr>
            <p:cNvPr id="316" name="文本框 315"/>
            <p:cNvSpPr txBox="1"/>
            <p:nvPr/>
          </p:nvSpPr>
          <p:spPr>
            <a:xfrm>
              <a:off x="3854372" y="3865165"/>
              <a:ext cx="1653807" cy="338553"/>
            </a:xfrm>
            <a:prstGeom prst="rect">
              <a:avLst/>
            </a:prstGeom>
            <a:noFill/>
          </p:spPr>
          <p:txBody>
            <a:bodyPr wrap="square" rtlCol="0">
              <a:spAutoFit/>
            </a:bodyPr>
            <a:lstStyle/>
            <a:p>
              <a:r>
                <a:rPr lang="zh-CN" altLang="en-US" sz="1600" dirty="0">
                  <a:solidFill>
                    <a:prstClr val="black">
                      <a:lumMod val="50000"/>
                      <a:lumOff val="50000"/>
                    </a:prstClr>
                  </a:solidFill>
                  <a:latin typeface="时尚中黑简体" panose="01010104010101010101" pitchFamily="2" charset="-122"/>
                  <a:ea typeface="时尚中黑简体" panose="01010104010101010101" pitchFamily="2" charset="-122"/>
                </a:rPr>
                <a:t>在此添加标题</a:t>
              </a:r>
            </a:p>
          </p:txBody>
        </p:sp>
        <p:sp>
          <p:nvSpPr>
            <p:cNvPr id="317" name="文本框 316"/>
            <p:cNvSpPr txBox="1"/>
            <p:nvPr/>
          </p:nvSpPr>
          <p:spPr>
            <a:xfrm>
              <a:off x="3457191" y="4177584"/>
              <a:ext cx="2047312" cy="749178"/>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grpSp>
      <p:sp>
        <p:nvSpPr>
          <p:cNvPr id="318" name="Freeform 108"/>
          <p:cNvSpPr>
            <a:spLocks noEditPoints="1"/>
          </p:cNvSpPr>
          <p:nvPr/>
        </p:nvSpPr>
        <p:spPr bwMode="auto">
          <a:xfrm>
            <a:off x="9212639" y="5602048"/>
            <a:ext cx="489776" cy="491539"/>
          </a:xfrm>
          <a:custGeom>
            <a:avLst/>
            <a:gdLst>
              <a:gd name="T0" fmla="*/ 97 w 115"/>
              <a:gd name="T1" fmla="*/ 48 h 115"/>
              <a:gd name="T2" fmla="*/ 91 w 115"/>
              <a:gd name="T3" fmla="*/ 41 h 115"/>
              <a:gd name="T4" fmla="*/ 102 w 115"/>
              <a:gd name="T5" fmla="*/ 26 h 115"/>
              <a:gd name="T6" fmla="*/ 94 w 115"/>
              <a:gd name="T7" fmla="*/ 13 h 115"/>
              <a:gd name="T8" fmla="*/ 79 w 115"/>
              <a:gd name="T9" fmla="*/ 23 h 115"/>
              <a:gd name="T10" fmla="*/ 70 w 115"/>
              <a:gd name="T11" fmla="*/ 22 h 115"/>
              <a:gd name="T12" fmla="*/ 67 w 115"/>
              <a:gd name="T13" fmla="*/ 3 h 115"/>
              <a:gd name="T14" fmla="*/ 52 w 115"/>
              <a:gd name="T15" fmla="*/ 0 h 115"/>
              <a:gd name="T16" fmla="*/ 48 w 115"/>
              <a:gd name="T17" fmla="*/ 18 h 115"/>
              <a:gd name="T18" fmla="*/ 41 w 115"/>
              <a:gd name="T19" fmla="*/ 24 h 115"/>
              <a:gd name="T20" fmla="*/ 26 w 115"/>
              <a:gd name="T21" fmla="*/ 13 h 115"/>
              <a:gd name="T22" fmla="*/ 13 w 115"/>
              <a:gd name="T23" fmla="*/ 21 h 115"/>
              <a:gd name="T24" fmla="*/ 23 w 115"/>
              <a:gd name="T25" fmla="*/ 36 h 115"/>
              <a:gd name="T26" fmla="*/ 22 w 115"/>
              <a:gd name="T27" fmla="*/ 45 h 115"/>
              <a:gd name="T28" fmla="*/ 4 w 115"/>
              <a:gd name="T29" fmla="*/ 48 h 115"/>
              <a:gd name="T30" fmla="*/ 0 w 115"/>
              <a:gd name="T31" fmla="*/ 63 h 115"/>
              <a:gd name="T32" fmla="*/ 18 w 115"/>
              <a:gd name="T33" fmla="*/ 66 h 115"/>
              <a:gd name="T34" fmla="*/ 24 w 115"/>
              <a:gd name="T35" fmla="*/ 73 h 115"/>
              <a:gd name="T36" fmla="*/ 13 w 115"/>
              <a:gd name="T37" fmla="*/ 89 h 115"/>
              <a:gd name="T38" fmla="*/ 21 w 115"/>
              <a:gd name="T39" fmla="*/ 102 h 115"/>
              <a:gd name="T40" fmla="*/ 36 w 115"/>
              <a:gd name="T41" fmla="*/ 92 h 115"/>
              <a:gd name="T42" fmla="*/ 45 w 115"/>
              <a:gd name="T43" fmla="*/ 92 h 115"/>
              <a:gd name="T44" fmla="*/ 48 w 115"/>
              <a:gd name="T45" fmla="*/ 111 h 115"/>
              <a:gd name="T46" fmla="*/ 63 w 115"/>
              <a:gd name="T47" fmla="*/ 115 h 115"/>
              <a:gd name="T48" fmla="*/ 67 w 115"/>
              <a:gd name="T49" fmla="*/ 97 h 115"/>
              <a:gd name="T50" fmla="*/ 74 w 115"/>
              <a:gd name="T51" fmla="*/ 91 h 115"/>
              <a:gd name="T52" fmla="*/ 89 w 115"/>
              <a:gd name="T53" fmla="*/ 102 h 115"/>
              <a:gd name="T54" fmla="*/ 102 w 115"/>
              <a:gd name="T55" fmla="*/ 94 h 115"/>
              <a:gd name="T56" fmla="*/ 92 w 115"/>
              <a:gd name="T57" fmla="*/ 79 h 115"/>
              <a:gd name="T58" fmla="*/ 93 w 115"/>
              <a:gd name="T59" fmla="*/ 70 h 115"/>
              <a:gd name="T60" fmla="*/ 112 w 115"/>
              <a:gd name="T61" fmla="*/ 66 h 115"/>
              <a:gd name="T62" fmla="*/ 115 w 115"/>
              <a:gd name="T63" fmla="*/ 52 h 115"/>
              <a:gd name="T64" fmla="*/ 58 w 115"/>
              <a:gd name="T65" fmla="*/ 79 h 115"/>
              <a:gd name="T66" fmla="*/ 58 w 115"/>
              <a:gd name="T67" fmla="*/ 36 h 115"/>
              <a:gd name="T68" fmla="*/ 58 w 115"/>
              <a:gd name="T69" fmla="*/ 79 h 115"/>
              <a:gd name="T70" fmla="*/ 49 w 115"/>
              <a:gd name="T71" fmla="*/ 57 h 115"/>
              <a:gd name="T72" fmla="*/ 67 w 115"/>
              <a:gd name="T7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5" h="115">
                <a:moveTo>
                  <a:pt x="112" y="48"/>
                </a:moveTo>
                <a:cubicBezTo>
                  <a:pt x="97" y="48"/>
                  <a:pt x="97" y="48"/>
                  <a:pt x="97" y="48"/>
                </a:cubicBezTo>
                <a:cubicBezTo>
                  <a:pt x="95" y="48"/>
                  <a:pt x="93" y="47"/>
                  <a:pt x="93" y="45"/>
                </a:cubicBezTo>
                <a:cubicBezTo>
                  <a:pt x="91" y="41"/>
                  <a:pt x="91" y="41"/>
                  <a:pt x="91" y="41"/>
                </a:cubicBezTo>
                <a:cubicBezTo>
                  <a:pt x="90" y="40"/>
                  <a:pt x="91" y="37"/>
                  <a:pt x="92" y="36"/>
                </a:cubicBezTo>
                <a:cubicBezTo>
                  <a:pt x="102" y="26"/>
                  <a:pt x="102" y="26"/>
                  <a:pt x="102" y="26"/>
                </a:cubicBezTo>
                <a:cubicBezTo>
                  <a:pt x="104" y="24"/>
                  <a:pt x="104" y="22"/>
                  <a:pt x="102" y="21"/>
                </a:cubicBezTo>
                <a:cubicBezTo>
                  <a:pt x="94" y="13"/>
                  <a:pt x="94" y="13"/>
                  <a:pt x="94" y="13"/>
                </a:cubicBezTo>
                <a:cubicBezTo>
                  <a:pt x="93" y="11"/>
                  <a:pt x="91" y="11"/>
                  <a:pt x="89" y="13"/>
                </a:cubicBezTo>
                <a:cubicBezTo>
                  <a:pt x="79" y="23"/>
                  <a:pt x="79" y="23"/>
                  <a:pt x="79" y="23"/>
                </a:cubicBezTo>
                <a:cubicBezTo>
                  <a:pt x="78" y="24"/>
                  <a:pt x="75" y="25"/>
                  <a:pt x="74" y="24"/>
                </a:cubicBezTo>
                <a:cubicBezTo>
                  <a:pt x="70" y="22"/>
                  <a:pt x="70" y="22"/>
                  <a:pt x="70" y="22"/>
                </a:cubicBezTo>
                <a:cubicBezTo>
                  <a:pt x="68" y="22"/>
                  <a:pt x="67" y="20"/>
                  <a:pt x="67" y="18"/>
                </a:cubicBezTo>
                <a:cubicBezTo>
                  <a:pt x="67" y="3"/>
                  <a:pt x="67" y="3"/>
                  <a:pt x="67" y="3"/>
                </a:cubicBezTo>
                <a:cubicBezTo>
                  <a:pt x="67" y="1"/>
                  <a:pt x="65" y="0"/>
                  <a:pt x="63" y="0"/>
                </a:cubicBezTo>
                <a:cubicBezTo>
                  <a:pt x="52" y="0"/>
                  <a:pt x="52" y="0"/>
                  <a:pt x="52" y="0"/>
                </a:cubicBezTo>
                <a:cubicBezTo>
                  <a:pt x="50" y="0"/>
                  <a:pt x="48" y="1"/>
                  <a:pt x="48" y="3"/>
                </a:cubicBezTo>
                <a:cubicBezTo>
                  <a:pt x="48" y="18"/>
                  <a:pt x="48" y="18"/>
                  <a:pt x="48" y="18"/>
                </a:cubicBezTo>
                <a:cubicBezTo>
                  <a:pt x="48" y="20"/>
                  <a:pt x="47" y="22"/>
                  <a:pt x="45" y="22"/>
                </a:cubicBezTo>
                <a:cubicBezTo>
                  <a:pt x="41" y="24"/>
                  <a:pt x="41" y="24"/>
                  <a:pt x="41" y="24"/>
                </a:cubicBezTo>
                <a:cubicBezTo>
                  <a:pt x="40" y="25"/>
                  <a:pt x="37" y="24"/>
                  <a:pt x="36" y="23"/>
                </a:cubicBezTo>
                <a:cubicBezTo>
                  <a:pt x="26" y="13"/>
                  <a:pt x="26" y="13"/>
                  <a:pt x="26" y="13"/>
                </a:cubicBezTo>
                <a:cubicBezTo>
                  <a:pt x="25" y="11"/>
                  <a:pt x="22" y="11"/>
                  <a:pt x="21" y="13"/>
                </a:cubicBezTo>
                <a:cubicBezTo>
                  <a:pt x="13" y="21"/>
                  <a:pt x="13" y="21"/>
                  <a:pt x="13" y="21"/>
                </a:cubicBezTo>
                <a:cubicBezTo>
                  <a:pt x="12" y="22"/>
                  <a:pt x="12" y="24"/>
                  <a:pt x="13" y="26"/>
                </a:cubicBezTo>
                <a:cubicBezTo>
                  <a:pt x="23" y="36"/>
                  <a:pt x="23" y="36"/>
                  <a:pt x="23" y="36"/>
                </a:cubicBezTo>
                <a:cubicBezTo>
                  <a:pt x="24" y="37"/>
                  <a:pt x="25" y="40"/>
                  <a:pt x="24" y="41"/>
                </a:cubicBezTo>
                <a:cubicBezTo>
                  <a:pt x="22" y="45"/>
                  <a:pt x="22" y="45"/>
                  <a:pt x="22" y="45"/>
                </a:cubicBezTo>
                <a:cubicBezTo>
                  <a:pt x="22" y="47"/>
                  <a:pt x="20" y="48"/>
                  <a:pt x="18" y="48"/>
                </a:cubicBezTo>
                <a:cubicBezTo>
                  <a:pt x="4" y="48"/>
                  <a:pt x="4" y="48"/>
                  <a:pt x="4" y="48"/>
                </a:cubicBezTo>
                <a:cubicBezTo>
                  <a:pt x="2" y="48"/>
                  <a:pt x="0" y="50"/>
                  <a:pt x="0" y="52"/>
                </a:cubicBezTo>
                <a:cubicBezTo>
                  <a:pt x="0" y="63"/>
                  <a:pt x="0" y="63"/>
                  <a:pt x="0" y="63"/>
                </a:cubicBezTo>
                <a:cubicBezTo>
                  <a:pt x="0" y="65"/>
                  <a:pt x="2" y="66"/>
                  <a:pt x="4" y="66"/>
                </a:cubicBezTo>
                <a:cubicBezTo>
                  <a:pt x="18" y="66"/>
                  <a:pt x="18" y="66"/>
                  <a:pt x="18" y="66"/>
                </a:cubicBezTo>
                <a:cubicBezTo>
                  <a:pt x="20" y="66"/>
                  <a:pt x="22" y="68"/>
                  <a:pt x="22" y="70"/>
                </a:cubicBezTo>
                <a:cubicBezTo>
                  <a:pt x="24" y="73"/>
                  <a:pt x="24" y="73"/>
                  <a:pt x="24" y="73"/>
                </a:cubicBezTo>
                <a:cubicBezTo>
                  <a:pt x="25" y="75"/>
                  <a:pt x="24" y="78"/>
                  <a:pt x="23" y="79"/>
                </a:cubicBezTo>
                <a:cubicBezTo>
                  <a:pt x="13" y="89"/>
                  <a:pt x="13" y="89"/>
                  <a:pt x="13" y="89"/>
                </a:cubicBezTo>
                <a:cubicBezTo>
                  <a:pt x="12" y="90"/>
                  <a:pt x="12" y="93"/>
                  <a:pt x="13" y="94"/>
                </a:cubicBezTo>
                <a:cubicBezTo>
                  <a:pt x="21" y="102"/>
                  <a:pt x="21" y="102"/>
                  <a:pt x="21" y="102"/>
                </a:cubicBezTo>
                <a:cubicBezTo>
                  <a:pt x="22" y="103"/>
                  <a:pt x="25" y="103"/>
                  <a:pt x="26" y="102"/>
                </a:cubicBezTo>
                <a:cubicBezTo>
                  <a:pt x="36" y="92"/>
                  <a:pt x="36" y="92"/>
                  <a:pt x="36" y="92"/>
                </a:cubicBezTo>
                <a:cubicBezTo>
                  <a:pt x="37" y="90"/>
                  <a:pt x="40" y="90"/>
                  <a:pt x="41" y="91"/>
                </a:cubicBezTo>
                <a:cubicBezTo>
                  <a:pt x="45" y="92"/>
                  <a:pt x="45" y="92"/>
                  <a:pt x="45" y="92"/>
                </a:cubicBezTo>
                <a:cubicBezTo>
                  <a:pt x="47" y="93"/>
                  <a:pt x="48" y="95"/>
                  <a:pt x="48" y="97"/>
                </a:cubicBezTo>
                <a:cubicBezTo>
                  <a:pt x="48" y="111"/>
                  <a:pt x="48" y="111"/>
                  <a:pt x="48" y="111"/>
                </a:cubicBezTo>
                <a:cubicBezTo>
                  <a:pt x="48" y="113"/>
                  <a:pt x="50" y="115"/>
                  <a:pt x="52" y="115"/>
                </a:cubicBezTo>
                <a:cubicBezTo>
                  <a:pt x="63" y="115"/>
                  <a:pt x="63" y="115"/>
                  <a:pt x="63" y="115"/>
                </a:cubicBezTo>
                <a:cubicBezTo>
                  <a:pt x="65" y="115"/>
                  <a:pt x="67" y="113"/>
                  <a:pt x="67" y="111"/>
                </a:cubicBezTo>
                <a:cubicBezTo>
                  <a:pt x="67" y="97"/>
                  <a:pt x="67" y="97"/>
                  <a:pt x="67" y="97"/>
                </a:cubicBezTo>
                <a:cubicBezTo>
                  <a:pt x="67" y="95"/>
                  <a:pt x="68" y="93"/>
                  <a:pt x="70" y="92"/>
                </a:cubicBezTo>
                <a:cubicBezTo>
                  <a:pt x="74" y="91"/>
                  <a:pt x="74" y="91"/>
                  <a:pt x="74" y="91"/>
                </a:cubicBezTo>
                <a:cubicBezTo>
                  <a:pt x="75" y="90"/>
                  <a:pt x="78" y="90"/>
                  <a:pt x="79" y="92"/>
                </a:cubicBezTo>
                <a:cubicBezTo>
                  <a:pt x="89" y="102"/>
                  <a:pt x="89" y="102"/>
                  <a:pt x="89" y="102"/>
                </a:cubicBezTo>
                <a:cubicBezTo>
                  <a:pt x="91" y="103"/>
                  <a:pt x="93" y="103"/>
                  <a:pt x="94" y="102"/>
                </a:cubicBezTo>
                <a:cubicBezTo>
                  <a:pt x="102" y="94"/>
                  <a:pt x="102" y="94"/>
                  <a:pt x="102" y="94"/>
                </a:cubicBezTo>
                <a:cubicBezTo>
                  <a:pt x="104" y="93"/>
                  <a:pt x="104" y="90"/>
                  <a:pt x="102" y="89"/>
                </a:cubicBezTo>
                <a:cubicBezTo>
                  <a:pt x="92" y="79"/>
                  <a:pt x="92" y="79"/>
                  <a:pt x="92" y="79"/>
                </a:cubicBezTo>
                <a:cubicBezTo>
                  <a:pt x="91" y="78"/>
                  <a:pt x="90" y="75"/>
                  <a:pt x="91" y="73"/>
                </a:cubicBezTo>
                <a:cubicBezTo>
                  <a:pt x="93" y="70"/>
                  <a:pt x="93" y="70"/>
                  <a:pt x="93" y="70"/>
                </a:cubicBezTo>
                <a:cubicBezTo>
                  <a:pt x="93" y="68"/>
                  <a:pt x="95" y="66"/>
                  <a:pt x="97" y="66"/>
                </a:cubicBezTo>
                <a:cubicBezTo>
                  <a:pt x="112" y="66"/>
                  <a:pt x="112" y="66"/>
                  <a:pt x="112" y="66"/>
                </a:cubicBezTo>
                <a:cubicBezTo>
                  <a:pt x="113" y="66"/>
                  <a:pt x="115" y="65"/>
                  <a:pt x="115" y="63"/>
                </a:cubicBezTo>
                <a:cubicBezTo>
                  <a:pt x="115" y="52"/>
                  <a:pt x="115" y="52"/>
                  <a:pt x="115" y="52"/>
                </a:cubicBezTo>
                <a:cubicBezTo>
                  <a:pt x="115" y="50"/>
                  <a:pt x="113" y="48"/>
                  <a:pt x="112" y="48"/>
                </a:cubicBezTo>
                <a:close/>
                <a:moveTo>
                  <a:pt x="58" y="79"/>
                </a:moveTo>
                <a:cubicBezTo>
                  <a:pt x="46" y="79"/>
                  <a:pt x="36" y="69"/>
                  <a:pt x="36" y="57"/>
                </a:cubicBezTo>
                <a:cubicBezTo>
                  <a:pt x="36" y="46"/>
                  <a:pt x="46" y="36"/>
                  <a:pt x="58" y="36"/>
                </a:cubicBezTo>
                <a:cubicBezTo>
                  <a:pt x="69" y="36"/>
                  <a:pt x="79" y="46"/>
                  <a:pt x="79" y="57"/>
                </a:cubicBezTo>
                <a:cubicBezTo>
                  <a:pt x="79" y="69"/>
                  <a:pt x="69" y="79"/>
                  <a:pt x="58" y="79"/>
                </a:cubicBezTo>
                <a:close/>
                <a:moveTo>
                  <a:pt x="58" y="48"/>
                </a:moveTo>
                <a:cubicBezTo>
                  <a:pt x="53" y="48"/>
                  <a:pt x="49" y="52"/>
                  <a:pt x="49" y="57"/>
                </a:cubicBezTo>
                <a:cubicBezTo>
                  <a:pt x="49" y="62"/>
                  <a:pt x="53" y="66"/>
                  <a:pt x="58" y="66"/>
                </a:cubicBezTo>
                <a:cubicBezTo>
                  <a:pt x="63" y="66"/>
                  <a:pt x="67" y="62"/>
                  <a:pt x="67" y="57"/>
                </a:cubicBezTo>
                <a:cubicBezTo>
                  <a:pt x="67" y="52"/>
                  <a:pt x="63" y="48"/>
                  <a:pt x="58" y="48"/>
                </a:cubicBezTo>
                <a:close/>
              </a:path>
            </a:pathLst>
          </a:custGeom>
          <a:solidFill>
            <a:srgbClr val="663A77"/>
          </a:solidFill>
          <a:ln>
            <a:noFill/>
          </a:ln>
          <a:extLst/>
        </p:spPr>
        <p:txBody>
          <a:bodyPr vert="horz" wrap="square" lIns="91440" tIns="45720" rIns="91440" bIns="45720" numCol="1" anchor="t" anchorCtr="0" compatLnSpc="1">
            <a:prstTxWarp prst="textNoShape">
              <a:avLst/>
            </a:prstTxWarp>
          </a:bodyPr>
          <a:lstStyle/>
          <a:p>
            <a:endParaRPr lang="zh-CN" altLang="en-US" sz="2400">
              <a:solidFill>
                <a:prstClr val="black"/>
              </a:solidFill>
            </a:endParaRPr>
          </a:p>
        </p:txBody>
      </p:sp>
      <p:grpSp>
        <p:nvGrpSpPr>
          <p:cNvPr id="319" name="组合 318"/>
          <p:cNvGrpSpPr/>
          <p:nvPr/>
        </p:nvGrpSpPr>
        <p:grpSpPr>
          <a:xfrm>
            <a:off x="9208368" y="3688103"/>
            <a:ext cx="440749" cy="479640"/>
            <a:chOff x="4873628" y="1965320"/>
            <a:chExt cx="269874" cy="293687"/>
          </a:xfrm>
          <a:solidFill>
            <a:srgbClr val="E87071"/>
          </a:solidFill>
        </p:grpSpPr>
        <p:sp>
          <p:nvSpPr>
            <p:cNvPr id="320" name="Freeform 502"/>
            <p:cNvSpPr>
              <a:spLocks/>
            </p:cNvSpPr>
            <p:nvPr/>
          </p:nvSpPr>
          <p:spPr bwMode="auto">
            <a:xfrm>
              <a:off x="4873628" y="2127243"/>
              <a:ext cx="112713" cy="131762"/>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21" name="Freeform 503"/>
            <p:cNvSpPr>
              <a:spLocks/>
            </p:cNvSpPr>
            <p:nvPr/>
          </p:nvSpPr>
          <p:spPr bwMode="auto">
            <a:xfrm>
              <a:off x="4884746" y="1973256"/>
              <a:ext cx="41275" cy="146049"/>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22" name="Freeform 504"/>
            <p:cNvSpPr>
              <a:spLocks/>
            </p:cNvSpPr>
            <p:nvPr/>
          </p:nvSpPr>
          <p:spPr bwMode="auto">
            <a:xfrm>
              <a:off x="4940314" y="1965320"/>
              <a:ext cx="177801" cy="293687"/>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323" name="Freeform 505"/>
            <p:cNvSpPr>
              <a:spLocks/>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sp>
        <p:nvSpPr>
          <p:cNvPr id="3" name="文本框 2"/>
          <p:cNvSpPr txBox="1"/>
          <p:nvPr/>
        </p:nvSpPr>
        <p:spPr>
          <a:xfrm>
            <a:off x="5076932" y="1883719"/>
            <a:ext cx="615736" cy="461665"/>
          </a:xfrm>
          <a:prstGeom prst="rect">
            <a:avLst/>
          </a:prstGeom>
          <a:noFill/>
        </p:spPr>
        <p:txBody>
          <a:bodyPr wrap="square" lIns="91440" tIns="45720" rIns="91440" bIns="45720" rtlCol="0">
            <a:spAutoFit/>
          </a:bodyPr>
          <a:lstStyle/>
          <a:p>
            <a:pPr algn="ctr"/>
            <a:r>
              <a:rPr lang="en-US" altLang="zh-CN" sz="2400" dirty="0">
                <a:solidFill>
                  <a:srgbClr val="FBBB5E"/>
                </a:solidFill>
                <a:latin typeface="Impact" panose="020B0806030902050204" pitchFamily="34" charset="0"/>
              </a:rPr>
              <a:t>01</a:t>
            </a:r>
            <a:endParaRPr lang="zh-CN" altLang="en-US" sz="2400" dirty="0">
              <a:solidFill>
                <a:srgbClr val="FBBB5E"/>
              </a:solidFill>
              <a:latin typeface="Impact" panose="020B0806030902050204" pitchFamily="34" charset="0"/>
            </a:endParaRPr>
          </a:p>
        </p:txBody>
      </p:sp>
      <p:sp>
        <p:nvSpPr>
          <p:cNvPr id="88" name="文本框 87"/>
          <p:cNvSpPr txBox="1"/>
          <p:nvPr/>
        </p:nvSpPr>
        <p:spPr>
          <a:xfrm>
            <a:off x="6486632" y="4779319"/>
            <a:ext cx="615736" cy="461665"/>
          </a:xfrm>
          <a:prstGeom prst="rect">
            <a:avLst/>
          </a:prstGeom>
          <a:noFill/>
        </p:spPr>
        <p:txBody>
          <a:bodyPr wrap="square" lIns="91440" tIns="45720" rIns="91440" bIns="45720" rtlCol="0">
            <a:spAutoFit/>
          </a:bodyPr>
          <a:lstStyle/>
          <a:p>
            <a:pPr algn="ctr"/>
            <a:r>
              <a:rPr lang="en-US" altLang="zh-CN" sz="2400" dirty="0">
                <a:solidFill>
                  <a:srgbClr val="C65885"/>
                </a:solidFill>
                <a:latin typeface="Impact" panose="020B0806030902050204" pitchFamily="34" charset="0"/>
              </a:rPr>
              <a:t>04</a:t>
            </a:r>
            <a:endParaRPr lang="zh-CN" altLang="en-US" sz="2400" dirty="0">
              <a:solidFill>
                <a:srgbClr val="C65885"/>
              </a:solidFill>
              <a:latin typeface="Impact" panose="020B0806030902050204" pitchFamily="34" charset="0"/>
            </a:endParaRPr>
          </a:p>
        </p:txBody>
      </p:sp>
      <p:sp>
        <p:nvSpPr>
          <p:cNvPr id="89" name="文本框 88"/>
          <p:cNvSpPr txBox="1"/>
          <p:nvPr/>
        </p:nvSpPr>
        <p:spPr>
          <a:xfrm>
            <a:off x="5076932" y="3820469"/>
            <a:ext cx="615736" cy="461665"/>
          </a:xfrm>
          <a:prstGeom prst="rect">
            <a:avLst/>
          </a:prstGeom>
          <a:noFill/>
        </p:spPr>
        <p:txBody>
          <a:bodyPr wrap="square" lIns="91440" tIns="45720" rIns="91440" bIns="45720" rtlCol="0">
            <a:spAutoFit/>
          </a:bodyPr>
          <a:lstStyle/>
          <a:p>
            <a:pPr algn="ctr"/>
            <a:r>
              <a:rPr lang="en-US" altLang="zh-CN" sz="2400" dirty="0">
                <a:solidFill>
                  <a:srgbClr val="E87071"/>
                </a:solidFill>
                <a:latin typeface="Impact" panose="020B0806030902050204" pitchFamily="34" charset="0"/>
              </a:rPr>
              <a:t>03</a:t>
            </a:r>
            <a:endParaRPr lang="zh-CN" altLang="en-US" sz="2400" dirty="0">
              <a:solidFill>
                <a:srgbClr val="E87071"/>
              </a:solidFill>
              <a:latin typeface="Impact" panose="020B0806030902050204" pitchFamily="34" charset="0"/>
            </a:endParaRPr>
          </a:p>
        </p:txBody>
      </p:sp>
      <p:sp>
        <p:nvSpPr>
          <p:cNvPr id="90" name="文本框 89"/>
          <p:cNvSpPr txBox="1"/>
          <p:nvPr/>
        </p:nvSpPr>
        <p:spPr>
          <a:xfrm>
            <a:off x="6486632" y="2848919"/>
            <a:ext cx="615736" cy="461665"/>
          </a:xfrm>
          <a:prstGeom prst="rect">
            <a:avLst/>
          </a:prstGeom>
          <a:noFill/>
        </p:spPr>
        <p:txBody>
          <a:bodyPr wrap="square" lIns="91440" tIns="45720" rIns="91440" bIns="45720"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sp>
        <p:nvSpPr>
          <p:cNvPr id="91" name="文本框 90"/>
          <p:cNvSpPr txBox="1"/>
          <p:nvPr/>
        </p:nvSpPr>
        <p:spPr>
          <a:xfrm>
            <a:off x="5076932" y="5757220"/>
            <a:ext cx="615736" cy="461665"/>
          </a:xfrm>
          <a:prstGeom prst="rect">
            <a:avLst/>
          </a:prstGeom>
          <a:noFill/>
        </p:spPr>
        <p:txBody>
          <a:bodyPr wrap="square" lIns="91440" tIns="45720" rIns="91440" bIns="45720" rtlCol="0">
            <a:spAutoFit/>
          </a:bodyPr>
          <a:lstStyle/>
          <a:p>
            <a:pPr algn="ctr"/>
            <a:r>
              <a:rPr lang="en-US" altLang="zh-CN" sz="2400" dirty="0">
                <a:solidFill>
                  <a:srgbClr val="663A77"/>
                </a:solidFill>
                <a:latin typeface="Impact" panose="020B0806030902050204" pitchFamily="34" charset="0"/>
              </a:rPr>
              <a:t>05</a:t>
            </a:r>
            <a:endParaRPr lang="zh-CN" altLang="en-US" sz="2400" dirty="0">
              <a:solidFill>
                <a:srgbClr val="663A77"/>
              </a:solidFill>
              <a:latin typeface="Impact" panose="020B0806030902050204" pitchFamily="34" charset="0"/>
            </a:endParaRPr>
          </a:p>
        </p:txBody>
      </p:sp>
      <p:sp>
        <p:nvSpPr>
          <p:cNvPr id="92" name="Freeform 48"/>
          <p:cNvSpPr>
            <a:spLocks noEditPoints="1"/>
          </p:cNvSpPr>
          <p:nvPr/>
        </p:nvSpPr>
        <p:spPr bwMode="auto">
          <a:xfrm>
            <a:off x="6643600" y="937561"/>
            <a:ext cx="373667" cy="406403"/>
          </a:xfrm>
          <a:custGeom>
            <a:avLst/>
            <a:gdLst>
              <a:gd name="T0" fmla="*/ 189 w 311"/>
              <a:gd name="T1" fmla="*/ 220 h 339"/>
              <a:gd name="T2" fmla="*/ 209 w 311"/>
              <a:gd name="T3" fmla="*/ 163 h 339"/>
              <a:gd name="T4" fmla="*/ 221 w 311"/>
              <a:gd name="T5" fmla="*/ 120 h 339"/>
              <a:gd name="T6" fmla="*/ 221 w 311"/>
              <a:gd name="T7" fmla="*/ 120 h 339"/>
              <a:gd name="T8" fmla="*/ 222 w 311"/>
              <a:gd name="T9" fmla="*/ 116 h 339"/>
              <a:gd name="T10" fmla="*/ 222 w 311"/>
              <a:gd name="T11" fmla="*/ 112 h 339"/>
              <a:gd name="T12" fmla="*/ 223 w 311"/>
              <a:gd name="T13" fmla="*/ 109 h 339"/>
              <a:gd name="T14" fmla="*/ 223 w 311"/>
              <a:gd name="T15" fmla="*/ 105 h 339"/>
              <a:gd name="T16" fmla="*/ 223 w 311"/>
              <a:gd name="T17" fmla="*/ 102 h 339"/>
              <a:gd name="T18" fmla="*/ 224 w 311"/>
              <a:gd name="T19" fmla="*/ 98 h 339"/>
              <a:gd name="T20" fmla="*/ 224 w 311"/>
              <a:gd name="T21" fmla="*/ 95 h 339"/>
              <a:gd name="T22" fmla="*/ 224 w 311"/>
              <a:gd name="T23" fmla="*/ 92 h 339"/>
              <a:gd name="T24" fmla="*/ 223 w 311"/>
              <a:gd name="T25" fmla="*/ 89 h 339"/>
              <a:gd name="T26" fmla="*/ 223 w 311"/>
              <a:gd name="T27" fmla="*/ 87 h 339"/>
              <a:gd name="T28" fmla="*/ 223 w 311"/>
              <a:gd name="T29" fmla="*/ 85 h 339"/>
              <a:gd name="T30" fmla="*/ 223 w 311"/>
              <a:gd name="T31" fmla="*/ 83 h 339"/>
              <a:gd name="T32" fmla="*/ 223 w 311"/>
              <a:gd name="T33" fmla="*/ 82 h 339"/>
              <a:gd name="T34" fmla="*/ 223 w 311"/>
              <a:gd name="T35" fmla="*/ 81 h 339"/>
              <a:gd name="T36" fmla="*/ 223 w 311"/>
              <a:gd name="T37" fmla="*/ 81 h 339"/>
              <a:gd name="T38" fmla="*/ 108 w 311"/>
              <a:gd name="T39" fmla="*/ 36 h 339"/>
              <a:gd name="T40" fmla="*/ 78 w 311"/>
              <a:gd name="T41" fmla="*/ 55 h 339"/>
              <a:gd name="T42" fmla="*/ 77 w 311"/>
              <a:gd name="T43" fmla="*/ 59 h 339"/>
              <a:gd name="T44" fmla="*/ 76 w 311"/>
              <a:gd name="T45" fmla="*/ 64 h 339"/>
              <a:gd name="T46" fmla="*/ 76 w 311"/>
              <a:gd name="T47" fmla="*/ 69 h 339"/>
              <a:gd name="T48" fmla="*/ 75 w 311"/>
              <a:gd name="T49" fmla="*/ 74 h 339"/>
              <a:gd name="T50" fmla="*/ 75 w 311"/>
              <a:gd name="T51" fmla="*/ 78 h 339"/>
              <a:gd name="T52" fmla="*/ 76 w 311"/>
              <a:gd name="T53" fmla="*/ 83 h 339"/>
              <a:gd name="T54" fmla="*/ 76 w 311"/>
              <a:gd name="T55" fmla="*/ 87 h 339"/>
              <a:gd name="T56" fmla="*/ 77 w 311"/>
              <a:gd name="T57" fmla="*/ 92 h 339"/>
              <a:gd name="T58" fmla="*/ 77 w 311"/>
              <a:gd name="T59" fmla="*/ 96 h 339"/>
              <a:gd name="T60" fmla="*/ 78 w 311"/>
              <a:gd name="T61" fmla="*/ 100 h 339"/>
              <a:gd name="T62" fmla="*/ 79 w 311"/>
              <a:gd name="T63" fmla="*/ 104 h 339"/>
              <a:gd name="T64" fmla="*/ 80 w 311"/>
              <a:gd name="T65" fmla="*/ 106 h 339"/>
              <a:gd name="T66" fmla="*/ 84 w 311"/>
              <a:gd name="T67" fmla="*/ 119 h 339"/>
              <a:gd name="T68" fmla="*/ 92 w 311"/>
              <a:gd name="T69" fmla="*/ 161 h 339"/>
              <a:gd name="T70" fmla="*/ 104 w 311"/>
              <a:gd name="T71" fmla="*/ 238 h 339"/>
              <a:gd name="T72" fmla="*/ 0 w 311"/>
              <a:gd name="T73" fmla="*/ 339 h 339"/>
              <a:gd name="T74" fmla="*/ 148 w 311"/>
              <a:gd name="T75" fmla="*/ 271 h 339"/>
              <a:gd name="T76" fmla="*/ 146 w 311"/>
              <a:gd name="T77" fmla="*/ 249 h 339"/>
              <a:gd name="T78" fmla="*/ 175 w 311"/>
              <a:gd name="T79" fmla="*/ 258 h 339"/>
              <a:gd name="T80" fmla="*/ 174 w 311"/>
              <a:gd name="T81" fmla="*/ 339 h 339"/>
              <a:gd name="T82" fmla="*/ 216 w 311"/>
              <a:gd name="T83" fmla="*/ 244 h 339"/>
              <a:gd name="T84" fmla="*/ 81 w 311"/>
              <a:gd name="T85" fmla="*/ 139 h 339"/>
              <a:gd name="T86" fmla="*/ 93 w 311"/>
              <a:gd name="T87" fmla="*/ 136 h 339"/>
              <a:gd name="T88" fmla="*/ 105 w 311"/>
              <a:gd name="T89" fmla="*/ 72 h 339"/>
              <a:gd name="T90" fmla="*/ 211 w 311"/>
              <a:gd name="T91" fmla="*/ 131 h 339"/>
              <a:gd name="T92" fmla="*/ 222 w 311"/>
              <a:gd name="T93" fmla="*/ 130 h 339"/>
              <a:gd name="T94" fmla="*/ 183 w 311"/>
              <a:gd name="T95" fmla="*/ 201 h 339"/>
              <a:gd name="T96" fmla="*/ 96 w 311"/>
              <a:gd name="T97" fmla="*/ 158 h 339"/>
              <a:gd name="T98" fmla="*/ 166 w 311"/>
              <a:gd name="T99" fmla="*/ 245 h 339"/>
              <a:gd name="T100" fmla="*/ 117 w 311"/>
              <a:gd name="T101" fmla="*/ 225 h 339"/>
              <a:gd name="T102" fmla="*/ 152 w 311"/>
              <a:gd name="T103" fmla="*/ 220 h 339"/>
              <a:gd name="T104" fmla="*/ 185 w 311"/>
              <a:gd name="T105" fmla="*/ 22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 h="339">
                <a:moveTo>
                  <a:pt x="216" y="244"/>
                </a:moveTo>
                <a:cubicBezTo>
                  <a:pt x="194" y="236"/>
                  <a:pt x="189" y="220"/>
                  <a:pt x="189" y="220"/>
                </a:cubicBezTo>
                <a:cubicBezTo>
                  <a:pt x="189" y="202"/>
                  <a:pt x="189" y="202"/>
                  <a:pt x="189" y="202"/>
                </a:cubicBezTo>
                <a:cubicBezTo>
                  <a:pt x="205" y="182"/>
                  <a:pt x="209" y="163"/>
                  <a:pt x="209" y="163"/>
                </a:cubicBezTo>
                <a:cubicBezTo>
                  <a:pt x="212" y="160"/>
                  <a:pt x="218" y="154"/>
                  <a:pt x="218" y="154"/>
                </a:cubicBezTo>
                <a:cubicBezTo>
                  <a:pt x="229" y="137"/>
                  <a:pt x="225" y="116"/>
                  <a:pt x="221" y="120"/>
                </a:cubicBezTo>
                <a:cubicBezTo>
                  <a:pt x="221" y="120"/>
                  <a:pt x="221" y="121"/>
                  <a:pt x="220" y="122"/>
                </a:cubicBezTo>
                <a:cubicBezTo>
                  <a:pt x="220" y="121"/>
                  <a:pt x="221" y="121"/>
                  <a:pt x="221" y="120"/>
                </a:cubicBezTo>
                <a:cubicBezTo>
                  <a:pt x="221" y="120"/>
                  <a:pt x="221" y="119"/>
                  <a:pt x="221" y="119"/>
                </a:cubicBezTo>
                <a:cubicBezTo>
                  <a:pt x="221" y="118"/>
                  <a:pt x="221" y="117"/>
                  <a:pt x="222" y="116"/>
                </a:cubicBezTo>
                <a:cubicBezTo>
                  <a:pt x="222" y="116"/>
                  <a:pt x="222" y="116"/>
                  <a:pt x="222" y="115"/>
                </a:cubicBezTo>
                <a:cubicBezTo>
                  <a:pt x="222" y="114"/>
                  <a:pt x="222" y="113"/>
                  <a:pt x="222" y="112"/>
                </a:cubicBezTo>
                <a:cubicBezTo>
                  <a:pt x="222" y="112"/>
                  <a:pt x="222" y="112"/>
                  <a:pt x="222" y="111"/>
                </a:cubicBezTo>
                <a:cubicBezTo>
                  <a:pt x="223" y="110"/>
                  <a:pt x="223" y="110"/>
                  <a:pt x="223" y="109"/>
                </a:cubicBezTo>
                <a:cubicBezTo>
                  <a:pt x="223" y="108"/>
                  <a:pt x="223" y="108"/>
                  <a:pt x="223" y="108"/>
                </a:cubicBezTo>
                <a:cubicBezTo>
                  <a:pt x="223" y="107"/>
                  <a:pt x="223" y="106"/>
                  <a:pt x="223" y="105"/>
                </a:cubicBezTo>
                <a:cubicBezTo>
                  <a:pt x="223" y="105"/>
                  <a:pt x="223" y="105"/>
                  <a:pt x="223" y="104"/>
                </a:cubicBezTo>
                <a:cubicBezTo>
                  <a:pt x="223" y="103"/>
                  <a:pt x="223" y="103"/>
                  <a:pt x="223" y="102"/>
                </a:cubicBezTo>
                <a:cubicBezTo>
                  <a:pt x="223" y="101"/>
                  <a:pt x="223" y="101"/>
                  <a:pt x="224" y="101"/>
                </a:cubicBezTo>
                <a:cubicBezTo>
                  <a:pt x="224" y="100"/>
                  <a:pt x="224" y="99"/>
                  <a:pt x="224" y="98"/>
                </a:cubicBezTo>
                <a:cubicBezTo>
                  <a:pt x="224" y="98"/>
                  <a:pt x="224" y="98"/>
                  <a:pt x="224" y="98"/>
                </a:cubicBezTo>
                <a:cubicBezTo>
                  <a:pt x="224" y="97"/>
                  <a:pt x="224" y="96"/>
                  <a:pt x="224" y="95"/>
                </a:cubicBezTo>
                <a:cubicBezTo>
                  <a:pt x="224" y="95"/>
                  <a:pt x="224" y="95"/>
                  <a:pt x="224" y="94"/>
                </a:cubicBezTo>
                <a:cubicBezTo>
                  <a:pt x="224" y="94"/>
                  <a:pt x="224" y="93"/>
                  <a:pt x="224" y="92"/>
                </a:cubicBezTo>
                <a:cubicBezTo>
                  <a:pt x="224" y="92"/>
                  <a:pt x="224" y="92"/>
                  <a:pt x="224" y="91"/>
                </a:cubicBezTo>
                <a:cubicBezTo>
                  <a:pt x="224" y="91"/>
                  <a:pt x="224" y="90"/>
                  <a:pt x="223" y="89"/>
                </a:cubicBezTo>
                <a:cubicBezTo>
                  <a:pt x="223" y="89"/>
                  <a:pt x="223" y="89"/>
                  <a:pt x="223" y="89"/>
                </a:cubicBezTo>
                <a:cubicBezTo>
                  <a:pt x="223" y="88"/>
                  <a:pt x="223" y="88"/>
                  <a:pt x="223" y="87"/>
                </a:cubicBezTo>
                <a:cubicBezTo>
                  <a:pt x="223" y="87"/>
                  <a:pt x="223" y="87"/>
                  <a:pt x="223" y="87"/>
                </a:cubicBezTo>
                <a:cubicBezTo>
                  <a:pt x="223" y="86"/>
                  <a:pt x="223" y="86"/>
                  <a:pt x="223" y="85"/>
                </a:cubicBezTo>
                <a:cubicBezTo>
                  <a:pt x="223" y="85"/>
                  <a:pt x="223" y="85"/>
                  <a:pt x="223" y="85"/>
                </a:cubicBezTo>
                <a:cubicBezTo>
                  <a:pt x="223" y="84"/>
                  <a:pt x="223" y="84"/>
                  <a:pt x="223" y="83"/>
                </a:cubicBezTo>
                <a:cubicBezTo>
                  <a:pt x="223" y="83"/>
                  <a:pt x="223" y="83"/>
                  <a:pt x="223" y="83"/>
                </a:cubicBezTo>
                <a:cubicBezTo>
                  <a:pt x="223" y="83"/>
                  <a:pt x="223" y="82"/>
                  <a:pt x="223" y="82"/>
                </a:cubicBezTo>
                <a:cubicBezTo>
                  <a:pt x="223" y="82"/>
                  <a:pt x="223" y="82"/>
                  <a:pt x="223" y="82"/>
                </a:cubicBezTo>
                <a:cubicBezTo>
                  <a:pt x="223" y="82"/>
                  <a:pt x="223" y="81"/>
                  <a:pt x="223" y="81"/>
                </a:cubicBezTo>
                <a:cubicBezTo>
                  <a:pt x="223" y="81"/>
                  <a:pt x="223" y="81"/>
                  <a:pt x="223" y="81"/>
                </a:cubicBezTo>
                <a:cubicBezTo>
                  <a:pt x="223" y="81"/>
                  <a:pt x="223" y="81"/>
                  <a:pt x="223" y="81"/>
                </a:cubicBezTo>
                <a:cubicBezTo>
                  <a:pt x="221" y="33"/>
                  <a:pt x="182" y="21"/>
                  <a:pt x="182" y="21"/>
                </a:cubicBezTo>
                <a:cubicBezTo>
                  <a:pt x="134" y="0"/>
                  <a:pt x="108" y="36"/>
                  <a:pt x="108" y="36"/>
                </a:cubicBezTo>
                <a:cubicBezTo>
                  <a:pt x="89" y="27"/>
                  <a:pt x="79" y="51"/>
                  <a:pt x="79" y="51"/>
                </a:cubicBezTo>
                <a:cubicBezTo>
                  <a:pt x="79" y="52"/>
                  <a:pt x="78" y="54"/>
                  <a:pt x="78" y="55"/>
                </a:cubicBezTo>
                <a:cubicBezTo>
                  <a:pt x="78" y="55"/>
                  <a:pt x="78" y="56"/>
                  <a:pt x="78" y="56"/>
                </a:cubicBezTo>
                <a:cubicBezTo>
                  <a:pt x="78" y="57"/>
                  <a:pt x="77" y="58"/>
                  <a:pt x="77" y="59"/>
                </a:cubicBezTo>
                <a:cubicBezTo>
                  <a:pt x="77" y="60"/>
                  <a:pt x="77" y="60"/>
                  <a:pt x="77" y="61"/>
                </a:cubicBezTo>
                <a:cubicBezTo>
                  <a:pt x="77" y="62"/>
                  <a:pt x="76" y="63"/>
                  <a:pt x="76" y="64"/>
                </a:cubicBezTo>
                <a:cubicBezTo>
                  <a:pt x="76" y="65"/>
                  <a:pt x="76" y="65"/>
                  <a:pt x="76" y="65"/>
                </a:cubicBezTo>
                <a:cubicBezTo>
                  <a:pt x="76" y="66"/>
                  <a:pt x="76" y="68"/>
                  <a:pt x="76" y="69"/>
                </a:cubicBezTo>
                <a:cubicBezTo>
                  <a:pt x="76" y="70"/>
                  <a:pt x="76" y="70"/>
                  <a:pt x="76" y="71"/>
                </a:cubicBezTo>
                <a:cubicBezTo>
                  <a:pt x="76" y="72"/>
                  <a:pt x="75" y="73"/>
                  <a:pt x="75" y="74"/>
                </a:cubicBezTo>
                <a:cubicBezTo>
                  <a:pt x="75" y="74"/>
                  <a:pt x="75" y="75"/>
                  <a:pt x="75" y="75"/>
                </a:cubicBezTo>
                <a:cubicBezTo>
                  <a:pt x="75" y="76"/>
                  <a:pt x="75" y="77"/>
                  <a:pt x="75" y="78"/>
                </a:cubicBezTo>
                <a:cubicBezTo>
                  <a:pt x="75" y="79"/>
                  <a:pt x="75" y="79"/>
                  <a:pt x="75" y="79"/>
                </a:cubicBezTo>
                <a:cubicBezTo>
                  <a:pt x="75" y="81"/>
                  <a:pt x="76" y="82"/>
                  <a:pt x="76" y="83"/>
                </a:cubicBezTo>
                <a:cubicBezTo>
                  <a:pt x="76" y="84"/>
                  <a:pt x="76" y="84"/>
                  <a:pt x="76" y="84"/>
                </a:cubicBezTo>
                <a:cubicBezTo>
                  <a:pt x="76" y="85"/>
                  <a:pt x="76" y="86"/>
                  <a:pt x="76" y="87"/>
                </a:cubicBezTo>
                <a:cubicBezTo>
                  <a:pt x="76" y="88"/>
                  <a:pt x="76" y="88"/>
                  <a:pt x="76" y="89"/>
                </a:cubicBezTo>
                <a:cubicBezTo>
                  <a:pt x="76" y="90"/>
                  <a:pt x="76" y="91"/>
                  <a:pt x="77" y="92"/>
                </a:cubicBezTo>
                <a:cubicBezTo>
                  <a:pt x="77" y="92"/>
                  <a:pt x="77" y="92"/>
                  <a:pt x="77" y="93"/>
                </a:cubicBezTo>
                <a:cubicBezTo>
                  <a:pt x="77" y="94"/>
                  <a:pt x="77" y="95"/>
                  <a:pt x="77" y="96"/>
                </a:cubicBezTo>
                <a:cubicBezTo>
                  <a:pt x="77" y="97"/>
                  <a:pt x="77" y="97"/>
                  <a:pt x="77" y="97"/>
                </a:cubicBezTo>
                <a:cubicBezTo>
                  <a:pt x="78" y="98"/>
                  <a:pt x="78" y="99"/>
                  <a:pt x="78" y="100"/>
                </a:cubicBezTo>
                <a:cubicBezTo>
                  <a:pt x="78" y="101"/>
                  <a:pt x="78" y="101"/>
                  <a:pt x="78" y="101"/>
                </a:cubicBezTo>
                <a:cubicBezTo>
                  <a:pt x="79" y="102"/>
                  <a:pt x="79" y="103"/>
                  <a:pt x="79" y="104"/>
                </a:cubicBezTo>
                <a:cubicBezTo>
                  <a:pt x="79" y="104"/>
                  <a:pt x="79" y="105"/>
                  <a:pt x="79" y="105"/>
                </a:cubicBezTo>
                <a:cubicBezTo>
                  <a:pt x="79" y="105"/>
                  <a:pt x="80" y="105"/>
                  <a:pt x="80" y="106"/>
                </a:cubicBezTo>
                <a:cubicBezTo>
                  <a:pt x="80" y="106"/>
                  <a:pt x="80" y="106"/>
                  <a:pt x="80" y="106"/>
                </a:cubicBezTo>
                <a:cubicBezTo>
                  <a:pt x="81" y="111"/>
                  <a:pt x="83" y="115"/>
                  <a:pt x="84" y="119"/>
                </a:cubicBezTo>
                <a:cubicBezTo>
                  <a:pt x="77" y="115"/>
                  <a:pt x="76" y="123"/>
                  <a:pt x="76" y="123"/>
                </a:cubicBezTo>
                <a:cubicBezTo>
                  <a:pt x="76" y="152"/>
                  <a:pt x="92" y="161"/>
                  <a:pt x="92" y="161"/>
                </a:cubicBezTo>
                <a:cubicBezTo>
                  <a:pt x="95" y="180"/>
                  <a:pt x="114" y="200"/>
                  <a:pt x="114" y="200"/>
                </a:cubicBezTo>
                <a:cubicBezTo>
                  <a:pt x="121" y="227"/>
                  <a:pt x="104" y="238"/>
                  <a:pt x="104" y="238"/>
                </a:cubicBezTo>
                <a:cubicBezTo>
                  <a:pt x="75" y="249"/>
                  <a:pt x="75" y="249"/>
                  <a:pt x="75" y="249"/>
                </a:cubicBezTo>
                <a:cubicBezTo>
                  <a:pt x="0" y="273"/>
                  <a:pt x="0" y="339"/>
                  <a:pt x="0" y="339"/>
                </a:cubicBezTo>
                <a:cubicBezTo>
                  <a:pt x="137" y="339"/>
                  <a:pt x="137" y="339"/>
                  <a:pt x="137" y="339"/>
                </a:cubicBezTo>
                <a:cubicBezTo>
                  <a:pt x="148" y="271"/>
                  <a:pt x="148" y="271"/>
                  <a:pt x="148" y="271"/>
                </a:cubicBezTo>
                <a:cubicBezTo>
                  <a:pt x="136" y="258"/>
                  <a:pt x="136" y="258"/>
                  <a:pt x="136" y="258"/>
                </a:cubicBezTo>
                <a:cubicBezTo>
                  <a:pt x="146" y="249"/>
                  <a:pt x="146" y="249"/>
                  <a:pt x="146" y="249"/>
                </a:cubicBezTo>
                <a:cubicBezTo>
                  <a:pt x="166" y="249"/>
                  <a:pt x="166" y="249"/>
                  <a:pt x="166" y="249"/>
                </a:cubicBezTo>
                <a:cubicBezTo>
                  <a:pt x="175" y="258"/>
                  <a:pt x="175" y="258"/>
                  <a:pt x="175" y="258"/>
                </a:cubicBezTo>
                <a:cubicBezTo>
                  <a:pt x="164" y="271"/>
                  <a:pt x="164" y="271"/>
                  <a:pt x="164" y="271"/>
                </a:cubicBezTo>
                <a:cubicBezTo>
                  <a:pt x="174" y="339"/>
                  <a:pt x="174" y="339"/>
                  <a:pt x="174" y="339"/>
                </a:cubicBezTo>
                <a:cubicBezTo>
                  <a:pt x="311" y="339"/>
                  <a:pt x="311" y="339"/>
                  <a:pt x="311" y="339"/>
                </a:cubicBezTo>
                <a:cubicBezTo>
                  <a:pt x="307" y="274"/>
                  <a:pt x="238" y="252"/>
                  <a:pt x="216" y="244"/>
                </a:cubicBezTo>
                <a:close/>
                <a:moveTo>
                  <a:pt x="96" y="158"/>
                </a:moveTo>
                <a:cubicBezTo>
                  <a:pt x="94" y="157"/>
                  <a:pt x="86" y="153"/>
                  <a:pt x="81" y="139"/>
                </a:cubicBezTo>
                <a:cubicBezTo>
                  <a:pt x="81" y="139"/>
                  <a:pt x="77" y="124"/>
                  <a:pt x="81" y="123"/>
                </a:cubicBezTo>
                <a:cubicBezTo>
                  <a:pt x="81" y="123"/>
                  <a:pt x="86" y="119"/>
                  <a:pt x="93" y="136"/>
                </a:cubicBezTo>
                <a:cubicBezTo>
                  <a:pt x="94" y="139"/>
                  <a:pt x="96" y="142"/>
                  <a:pt x="97" y="143"/>
                </a:cubicBezTo>
                <a:cubicBezTo>
                  <a:pt x="97" y="143"/>
                  <a:pt x="82" y="98"/>
                  <a:pt x="105" y="72"/>
                </a:cubicBezTo>
                <a:cubicBezTo>
                  <a:pt x="105" y="72"/>
                  <a:pt x="155" y="137"/>
                  <a:pt x="211" y="104"/>
                </a:cubicBezTo>
                <a:cubicBezTo>
                  <a:pt x="211" y="131"/>
                  <a:pt x="211" y="131"/>
                  <a:pt x="211" y="131"/>
                </a:cubicBezTo>
                <a:cubicBezTo>
                  <a:pt x="211" y="138"/>
                  <a:pt x="211" y="143"/>
                  <a:pt x="215" y="136"/>
                </a:cubicBezTo>
                <a:cubicBezTo>
                  <a:pt x="222" y="120"/>
                  <a:pt x="222" y="130"/>
                  <a:pt x="222" y="130"/>
                </a:cubicBezTo>
                <a:cubicBezTo>
                  <a:pt x="220" y="148"/>
                  <a:pt x="212" y="156"/>
                  <a:pt x="206" y="161"/>
                </a:cubicBezTo>
                <a:cubicBezTo>
                  <a:pt x="201" y="176"/>
                  <a:pt x="193" y="190"/>
                  <a:pt x="183" y="201"/>
                </a:cubicBezTo>
                <a:cubicBezTo>
                  <a:pt x="152" y="236"/>
                  <a:pt x="121" y="201"/>
                  <a:pt x="121" y="201"/>
                </a:cubicBezTo>
                <a:cubicBezTo>
                  <a:pt x="109" y="191"/>
                  <a:pt x="101" y="175"/>
                  <a:pt x="96" y="158"/>
                </a:cubicBezTo>
                <a:close/>
                <a:moveTo>
                  <a:pt x="185" y="222"/>
                </a:moveTo>
                <a:cubicBezTo>
                  <a:pt x="166" y="245"/>
                  <a:pt x="166" y="245"/>
                  <a:pt x="166" y="245"/>
                </a:cubicBezTo>
                <a:cubicBezTo>
                  <a:pt x="147" y="245"/>
                  <a:pt x="147" y="245"/>
                  <a:pt x="147" y="245"/>
                </a:cubicBezTo>
                <a:cubicBezTo>
                  <a:pt x="117" y="225"/>
                  <a:pt x="117" y="225"/>
                  <a:pt x="117" y="225"/>
                </a:cubicBezTo>
                <a:cubicBezTo>
                  <a:pt x="117" y="225"/>
                  <a:pt x="119" y="216"/>
                  <a:pt x="119" y="204"/>
                </a:cubicBezTo>
                <a:cubicBezTo>
                  <a:pt x="119" y="204"/>
                  <a:pt x="132" y="221"/>
                  <a:pt x="152" y="220"/>
                </a:cubicBezTo>
                <a:cubicBezTo>
                  <a:pt x="152" y="220"/>
                  <a:pt x="171" y="222"/>
                  <a:pt x="185" y="204"/>
                </a:cubicBezTo>
                <a:lnTo>
                  <a:pt x="185" y="222"/>
                </a:lnTo>
                <a:close/>
              </a:path>
            </a:pathLst>
          </a:custGeom>
          <a:solidFill>
            <a:schemeClr val="tx1">
              <a:lumMod val="50000"/>
              <a:lumOff val="50000"/>
            </a:schemeClr>
          </a:solidFill>
          <a:ln>
            <a:noFill/>
          </a:ln>
          <a:extLst/>
        </p:spPr>
        <p:txBody>
          <a:bodyPr vert="horz" wrap="square" lIns="91440" tIns="45720" rIns="91440" bIns="45720" numCol="1" anchor="t" anchorCtr="0" compatLnSpc="1">
            <a:prstTxWarp prst="textNoShape">
              <a:avLst/>
            </a:prstTxWarp>
          </a:bodyPr>
          <a:lstStyle/>
          <a:p>
            <a:endParaRPr lang="zh-CN" altLang="en-US" sz="2400">
              <a:solidFill>
                <a:prstClr val="black"/>
              </a:solidFill>
            </a:endParaRPr>
          </a:p>
        </p:txBody>
      </p:sp>
    </p:spTree>
    <p:extLst>
      <p:ext uri="{BB962C8B-B14F-4D97-AF65-F5344CB8AC3E}">
        <p14:creationId xmlns:p14="http://schemas.microsoft.com/office/powerpoint/2010/main" val="77921946"/>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2"/>
                                        </p:tgtEl>
                                        <p:attrNameLst>
                                          <p:attrName>style.visibility</p:attrName>
                                        </p:attrNameLst>
                                      </p:cBhvr>
                                      <p:to>
                                        <p:strVal val="visible"/>
                                      </p:to>
                                    </p:set>
                                    <p:animEffect transition="in" filter="fade">
                                      <p:cBhvr>
                                        <p:cTn id="10" dur="500"/>
                                        <p:tgtEl>
                                          <p:spTgt spid="9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60"/>
                                        </p:tgtEl>
                                        <p:attrNameLst>
                                          <p:attrName>style.visibility</p:attrName>
                                        </p:attrNameLst>
                                      </p:cBhvr>
                                      <p:to>
                                        <p:strVal val="visible"/>
                                      </p:to>
                                    </p:set>
                                    <p:animEffect transition="in" filter="wipe(up)">
                                      <p:cBhvr>
                                        <p:cTn id="15" dur="500"/>
                                        <p:tgtEl>
                                          <p:spTgt spid="60"/>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500"/>
                                        <p:tgtEl>
                                          <p:spTgt spid="4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par>
                          <p:cTn id="23" fill="hold">
                            <p:stCondLst>
                              <p:cond delay="1000"/>
                            </p:stCondLst>
                            <p:childTnLst>
                              <p:par>
                                <p:cTn id="24" presetID="22" presetClass="entr" presetSubtype="1" fill="hold" grpId="0" nodeType="afterEffect">
                                  <p:stCondLst>
                                    <p:cond delay="0"/>
                                  </p:stCondLst>
                                  <p:childTnLst>
                                    <p:set>
                                      <p:cBhvr>
                                        <p:cTn id="25" dur="1" fill="hold">
                                          <p:stCondLst>
                                            <p:cond delay="0"/>
                                          </p:stCondLst>
                                        </p:cTn>
                                        <p:tgtEl>
                                          <p:spTgt spid="61"/>
                                        </p:tgtEl>
                                        <p:attrNameLst>
                                          <p:attrName>style.visibility</p:attrName>
                                        </p:attrNameLst>
                                      </p:cBhvr>
                                      <p:to>
                                        <p:strVal val="visible"/>
                                      </p:to>
                                    </p:set>
                                    <p:animEffect transition="in" filter="wipe(up)">
                                      <p:cBhvr>
                                        <p:cTn id="26" dur="500"/>
                                        <p:tgtEl>
                                          <p:spTgt spid="61"/>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90"/>
                                        </p:tgtEl>
                                        <p:attrNameLst>
                                          <p:attrName>style.visibility</p:attrName>
                                        </p:attrNameLst>
                                      </p:cBhvr>
                                      <p:to>
                                        <p:strVal val="visible"/>
                                      </p:to>
                                    </p:set>
                                    <p:animEffect transition="in" filter="fade">
                                      <p:cBhvr>
                                        <p:cTn id="30" dur="500"/>
                                        <p:tgtEl>
                                          <p:spTgt spid="90"/>
                                        </p:tgtEl>
                                      </p:cBhvr>
                                    </p:animEffect>
                                  </p:childTnLst>
                                </p:cTn>
                              </p:par>
                              <p:par>
                                <p:cTn id="31" presetID="10" presetClass="entr" presetSubtype="0" fill="hold"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500"/>
                                        <p:tgtEl>
                                          <p:spTgt spid="34"/>
                                        </p:tgtEl>
                                      </p:cBhvr>
                                    </p:animEffect>
                                  </p:childTnLst>
                                </p:cTn>
                              </p:par>
                            </p:childTnLst>
                          </p:cTn>
                        </p:par>
                        <p:par>
                          <p:cTn id="34" fill="hold">
                            <p:stCondLst>
                              <p:cond delay="2000"/>
                            </p:stCondLst>
                            <p:childTnLst>
                              <p:par>
                                <p:cTn id="35" presetID="22" presetClass="entr" presetSubtype="1" fill="hold" grpId="0" nodeType="afterEffect">
                                  <p:stCondLst>
                                    <p:cond delay="0"/>
                                  </p:stCondLst>
                                  <p:childTnLst>
                                    <p:set>
                                      <p:cBhvr>
                                        <p:cTn id="36" dur="1" fill="hold">
                                          <p:stCondLst>
                                            <p:cond delay="0"/>
                                          </p:stCondLst>
                                        </p:cTn>
                                        <p:tgtEl>
                                          <p:spTgt spid="75"/>
                                        </p:tgtEl>
                                        <p:attrNameLst>
                                          <p:attrName>style.visibility</p:attrName>
                                        </p:attrNameLst>
                                      </p:cBhvr>
                                      <p:to>
                                        <p:strVal val="visible"/>
                                      </p:to>
                                    </p:set>
                                    <p:animEffect transition="in" filter="wipe(up)">
                                      <p:cBhvr>
                                        <p:cTn id="37" dur="500"/>
                                        <p:tgtEl>
                                          <p:spTgt spid="75"/>
                                        </p:tgtEl>
                                      </p:cBhvr>
                                    </p:animEffect>
                                  </p:childTnLst>
                                </p:cTn>
                              </p:par>
                            </p:childTnLst>
                          </p:cTn>
                        </p:par>
                        <p:par>
                          <p:cTn id="38" fill="hold">
                            <p:stCondLst>
                              <p:cond delay="2500"/>
                            </p:stCondLst>
                            <p:childTnLst>
                              <p:par>
                                <p:cTn id="39" presetID="10" presetClass="entr" presetSubtype="0" fill="hold" grpId="0" nodeType="afterEffect">
                                  <p:stCondLst>
                                    <p:cond delay="0"/>
                                  </p:stCondLst>
                                  <p:childTnLst>
                                    <p:set>
                                      <p:cBhvr>
                                        <p:cTn id="40" dur="1" fill="hold">
                                          <p:stCondLst>
                                            <p:cond delay="0"/>
                                          </p:stCondLst>
                                        </p:cTn>
                                        <p:tgtEl>
                                          <p:spTgt spid="89"/>
                                        </p:tgtEl>
                                        <p:attrNameLst>
                                          <p:attrName>style.visibility</p:attrName>
                                        </p:attrNameLst>
                                      </p:cBhvr>
                                      <p:to>
                                        <p:strVal val="visible"/>
                                      </p:to>
                                    </p:set>
                                    <p:animEffect transition="in" filter="fade">
                                      <p:cBhvr>
                                        <p:cTn id="41" dur="500"/>
                                        <p:tgtEl>
                                          <p:spTgt spid="89"/>
                                        </p:tgtEl>
                                      </p:cBhvr>
                                    </p:animEffect>
                                  </p:childTnLst>
                                </p:cTn>
                              </p:par>
                              <p:par>
                                <p:cTn id="42" presetID="10" presetClass="entr" presetSubtype="0" fill="hold" nodeType="withEffect">
                                  <p:stCondLst>
                                    <p:cond delay="0"/>
                                  </p:stCondLst>
                                  <p:childTnLst>
                                    <p:set>
                                      <p:cBhvr>
                                        <p:cTn id="43" dur="1" fill="hold">
                                          <p:stCondLst>
                                            <p:cond delay="0"/>
                                          </p:stCondLst>
                                        </p:cTn>
                                        <p:tgtEl>
                                          <p:spTgt spid="49"/>
                                        </p:tgtEl>
                                        <p:attrNameLst>
                                          <p:attrName>style.visibility</p:attrName>
                                        </p:attrNameLst>
                                      </p:cBhvr>
                                      <p:to>
                                        <p:strVal val="visible"/>
                                      </p:to>
                                    </p:set>
                                    <p:animEffect transition="in" filter="fade">
                                      <p:cBhvr>
                                        <p:cTn id="44" dur="500"/>
                                        <p:tgtEl>
                                          <p:spTgt spid="49"/>
                                        </p:tgtEl>
                                      </p:cBhvr>
                                    </p:animEffect>
                                  </p:childTnLst>
                                </p:cTn>
                              </p:par>
                            </p:childTnLst>
                          </p:cTn>
                        </p:par>
                        <p:par>
                          <p:cTn id="45" fill="hold">
                            <p:stCondLst>
                              <p:cond delay="3000"/>
                            </p:stCondLst>
                            <p:childTnLst>
                              <p:par>
                                <p:cTn id="46" presetID="22" presetClass="entr" presetSubtype="1" fill="hold" grpId="0" nodeType="afterEffect">
                                  <p:stCondLst>
                                    <p:cond delay="0"/>
                                  </p:stCondLst>
                                  <p:childTnLst>
                                    <p:set>
                                      <p:cBhvr>
                                        <p:cTn id="47" dur="1" fill="hold">
                                          <p:stCondLst>
                                            <p:cond delay="0"/>
                                          </p:stCondLst>
                                        </p:cTn>
                                        <p:tgtEl>
                                          <p:spTgt spid="76"/>
                                        </p:tgtEl>
                                        <p:attrNameLst>
                                          <p:attrName>style.visibility</p:attrName>
                                        </p:attrNameLst>
                                      </p:cBhvr>
                                      <p:to>
                                        <p:strVal val="visible"/>
                                      </p:to>
                                    </p:set>
                                    <p:animEffect transition="in" filter="wipe(up)">
                                      <p:cBhvr>
                                        <p:cTn id="48" dur="500"/>
                                        <p:tgtEl>
                                          <p:spTgt spid="76"/>
                                        </p:tgtEl>
                                      </p:cBhvr>
                                    </p:animEffect>
                                  </p:childTnLst>
                                </p:cTn>
                              </p:par>
                            </p:childTnLst>
                          </p:cTn>
                        </p:par>
                        <p:par>
                          <p:cTn id="49" fill="hold">
                            <p:stCondLst>
                              <p:cond delay="3500"/>
                            </p:stCondLst>
                            <p:childTnLst>
                              <p:par>
                                <p:cTn id="50" presetID="10" presetClass="entr" presetSubtype="0" fill="hold" grpId="0" nodeType="afterEffect">
                                  <p:stCondLst>
                                    <p:cond delay="0"/>
                                  </p:stCondLst>
                                  <p:childTnLst>
                                    <p:set>
                                      <p:cBhvr>
                                        <p:cTn id="51" dur="1" fill="hold">
                                          <p:stCondLst>
                                            <p:cond delay="0"/>
                                          </p:stCondLst>
                                        </p:cTn>
                                        <p:tgtEl>
                                          <p:spTgt spid="88"/>
                                        </p:tgtEl>
                                        <p:attrNameLst>
                                          <p:attrName>style.visibility</p:attrName>
                                        </p:attrNameLst>
                                      </p:cBhvr>
                                      <p:to>
                                        <p:strVal val="visible"/>
                                      </p:to>
                                    </p:set>
                                    <p:animEffect transition="in" filter="fade">
                                      <p:cBhvr>
                                        <p:cTn id="52" dur="500"/>
                                        <p:tgtEl>
                                          <p:spTgt spid="88"/>
                                        </p:tgtEl>
                                      </p:cBhvr>
                                    </p:animEffect>
                                  </p:childTnLst>
                                </p:cTn>
                              </p:par>
                              <p:par>
                                <p:cTn id="53" presetID="10" presetClass="entr" presetSubtype="0" fill="hold" nodeType="withEffect">
                                  <p:stCondLst>
                                    <p:cond delay="0"/>
                                  </p:stCondLst>
                                  <p:childTnLst>
                                    <p:set>
                                      <p:cBhvr>
                                        <p:cTn id="54" dur="1" fill="hold">
                                          <p:stCondLst>
                                            <p:cond delay="0"/>
                                          </p:stCondLst>
                                        </p:cTn>
                                        <p:tgtEl>
                                          <p:spTgt spid="39"/>
                                        </p:tgtEl>
                                        <p:attrNameLst>
                                          <p:attrName>style.visibility</p:attrName>
                                        </p:attrNameLst>
                                      </p:cBhvr>
                                      <p:to>
                                        <p:strVal val="visible"/>
                                      </p:to>
                                    </p:set>
                                    <p:animEffect transition="in" filter="fade">
                                      <p:cBhvr>
                                        <p:cTn id="55" dur="500"/>
                                        <p:tgtEl>
                                          <p:spTgt spid="39"/>
                                        </p:tgtEl>
                                      </p:cBhvr>
                                    </p:animEffect>
                                  </p:childTnLst>
                                </p:cTn>
                              </p:par>
                            </p:childTnLst>
                          </p:cTn>
                        </p:par>
                        <p:par>
                          <p:cTn id="56" fill="hold">
                            <p:stCondLst>
                              <p:cond delay="4000"/>
                            </p:stCondLst>
                            <p:childTnLst>
                              <p:par>
                                <p:cTn id="57" presetID="22" presetClass="entr" presetSubtype="2" fill="hold" grpId="0" nodeType="afterEffect">
                                  <p:stCondLst>
                                    <p:cond delay="0"/>
                                  </p:stCondLst>
                                  <p:childTnLst>
                                    <p:set>
                                      <p:cBhvr>
                                        <p:cTn id="58" dur="1" fill="hold">
                                          <p:stCondLst>
                                            <p:cond delay="0"/>
                                          </p:stCondLst>
                                        </p:cTn>
                                        <p:tgtEl>
                                          <p:spTgt spid="77"/>
                                        </p:tgtEl>
                                        <p:attrNameLst>
                                          <p:attrName>style.visibility</p:attrName>
                                        </p:attrNameLst>
                                      </p:cBhvr>
                                      <p:to>
                                        <p:strVal val="visible"/>
                                      </p:to>
                                    </p:set>
                                    <p:animEffect transition="in" filter="wipe(right)">
                                      <p:cBhvr>
                                        <p:cTn id="59" dur="500"/>
                                        <p:tgtEl>
                                          <p:spTgt spid="77"/>
                                        </p:tgtEl>
                                      </p:cBhvr>
                                    </p:animEffect>
                                  </p:childTnLst>
                                </p:cTn>
                              </p:par>
                            </p:childTnLst>
                          </p:cTn>
                        </p:par>
                        <p:par>
                          <p:cTn id="60" fill="hold">
                            <p:stCondLst>
                              <p:cond delay="4500"/>
                            </p:stCondLst>
                            <p:childTnLst>
                              <p:par>
                                <p:cTn id="61" presetID="10" presetClass="entr" presetSubtype="0" fill="hold" grpId="0" nodeType="afterEffect">
                                  <p:stCondLst>
                                    <p:cond delay="0"/>
                                  </p:stCondLst>
                                  <p:childTnLst>
                                    <p:set>
                                      <p:cBhvr>
                                        <p:cTn id="62" dur="1" fill="hold">
                                          <p:stCondLst>
                                            <p:cond delay="0"/>
                                          </p:stCondLst>
                                        </p:cTn>
                                        <p:tgtEl>
                                          <p:spTgt spid="91"/>
                                        </p:tgtEl>
                                        <p:attrNameLst>
                                          <p:attrName>style.visibility</p:attrName>
                                        </p:attrNameLst>
                                      </p:cBhvr>
                                      <p:to>
                                        <p:strVal val="visible"/>
                                      </p:to>
                                    </p:set>
                                    <p:animEffect transition="in" filter="fade">
                                      <p:cBhvr>
                                        <p:cTn id="63" dur="500"/>
                                        <p:tgtEl>
                                          <p:spTgt spid="91"/>
                                        </p:tgtEl>
                                      </p:cBhvr>
                                    </p:animEffect>
                                  </p:childTnLst>
                                </p:cTn>
                              </p:par>
                              <p:par>
                                <p:cTn id="64" presetID="10" presetClass="entr" presetSubtype="0" fill="hold" nodeType="withEffect">
                                  <p:stCondLst>
                                    <p:cond delay="0"/>
                                  </p:stCondLst>
                                  <p:childTnLst>
                                    <p:set>
                                      <p:cBhvr>
                                        <p:cTn id="65" dur="1" fill="hold">
                                          <p:stCondLst>
                                            <p:cond delay="0"/>
                                          </p:stCondLst>
                                        </p:cTn>
                                        <p:tgtEl>
                                          <p:spTgt spid="54"/>
                                        </p:tgtEl>
                                        <p:attrNameLst>
                                          <p:attrName>style.visibility</p:attrName>
                                        </p:attrNameLst>
                                      </p:cBhvr>
                                      <p:to>
                                        <p:strVal val="visible"/>
                                      </p:to>
                                    </p:set>
                                    <p:animEffect transition="in" filter="fade">
                                      <p:cBhvr>
                                        <p:cTn id="66" dur="500"/>
                                        <p:tgtEl>
                                          <p:spTgt spid="54"/>
                                        </p:tgtEl>
                                      </p:cBhvr>
                                    </p:animEffect>
                                  </p:childTnLst>
                                </p:cTn>
                              </p:par>
                            </p:childTnLst>
                          </p:cTn>
                        </p:par>
                        <p:par>
                          <p:cTn id="67" fill="hold">
                            <p:stCondLst>
                              <p:cond delay="5000"/>
                            </p:stCondLst>
                            <p:childTnLst>
                              <p:par>
                                <p:cTn id="68" presetID="22" presetClass="entr" presetSubtype="4" fill="hold" nodeType="afterEffect">
                                  <p:stCondLst>
                                    <p:cond delay="0"/>
                                  </p:stCondLst>
                                  <p:childTnLst>
                                    <p:set>
                                      <p:cBhvr>
                                        <p:cTn id="69" dur="1" fill="hold">
                                          <p:stCondLst>
                                            <p:cond delay="0"/>
                                          </p:stCondLst>
                                        </p:cTn>
                                        <p:tgtEl>
                                          <p:spTgt spid="294"/>
                                        </p:tgtEl>
                                        <p:attrNameLst>
                                          <p:attrName>style.visibility</p:attrName>
                                        </p:attrNameLst>
                                      </p:cBhvr>
                                      <p:to>
                                        <p:strVal val="visible"/>
                                      </p:to>
                                    </p:set>
                                    <p:animEffect transition="in" filter="wipe(down)">
                                      <p:cBhvr>
                                        <p:cTn id="70" dur="500"/>
                                        <p:tgtEl>
                                          <p:spTgt spid="294"/>
                                        </p:tgtEl>
                                      </p:cBhvr>
                                    </p:animEffect>
                                  </p:childTnLst>
                                </p:cTn>
                              </p:par>
                            </p:childTnLst>
                          </p:cTn>
                        </p:par>
                        <p:par>
                          <p:cTn id="71" fill="hold">
                            <p:stCondLst>
                              <p:cond delay="5500"/>
                            </p:stCondLst>
                            <p:childTnLst>
                              <p:par>
                                <p:cTn id="72" presetID="16" presetClass="entr" presetSubtype="21" fill="hold" nodeType="afterEffect">
                                  <p:stCondLst>
                                    <p:cond delay="0"/>
                                  </p:stCondLst>
                                  <p:childTnLst>
                                    <p:set>
                                      <p:cBhvr>
                                        <p:cTn id="73" dur="1" fill="hold">
                                          <p:stCondLst>
                                            <p:cond delay="0"/>
                                          </p:stCondLst>
                                        </p:cTn>
                                        <p:tgtEl>
                                          <p:spTgt spid="300"/>
                                        </p:tgtEl>
                                        <p:attrNameLst>
                                          <p:attrName>style.visibility</p:attrName>
                                        </p:attrNameLst>
                                      </p:cBhvr>
                                      <p:to>
                                        <p:strVal val="visible"/>
                                      </p:to>
                                    </p:set>
                                    <p:animEffect transition="in" filter="barn(inVertical)">
                                      <p:cBhvr>
                                        <p:cTn id="74" dur="500"/>
                                        <p:tgtEl>
                                          <p:spTgt spid="300"/>
                                        </p:tgtEl>
                                      </p:cBhvr>
                                    </p:animEffect>
                                  </p:childTnLst>
                                </p:cTn>
                              </p:par>
                              <p:par>
                                <p:cTn id="75" presetID="16" presetClass="entr" presetSubtype="21" fill="hold" nodeType="withEffect">
                                  <p:stCondLst>
                                    <p:cond delay="0"/>
                                  </p:stCondLst>
                                  <p:childTnLst>
                                    <p:set>
                                      <p:cBhvr>
                                        <p:cTn id="76" dur="1" fill="hold">
                                          <p:stCondLst>
                                            <p:cond delay="0"/>
                                          </p:stCondLst>
                                        </p:cTn>
                                        <p:tgtEl>
                                          <p:spTgt spid="303"/>
                                        </p:tgtEl>
                                        <p:attrNameLst>
                                          <p:attrName>style.visibility</p:attrName>
                                        </p:attrNameLst>
                                      </p:cBhvr>
                                      <p:to>
                                        <p:strVal val="visible"/>
                                      </p:to>
                                    </p:set>
                                    <p:animEffect transition="in" filter="barn(inVertical)">
                                      <p:cBhvr>
                                        <p:cTn id="77" dur="500"/>
                                        <p:tgtEl>
                                          <p:spTgt spid="303"/>
                                        </p:tgtEl>
                                      </p:cBhvr>
                                    </p:animEffect>
                                  </p:childTnLst>
                                </p:cTn>
                              </p:par>
                            </p:childTnLst>
                          </p:cTn>
                        </p:par>
                        <p:par>
                          <p:cTn id="78" fill="hold">
                            <p:stCondLst>
                              <p:cond delay="6000"/>
                            </p:stCondLst>
                            <p:childTnLst>
                              <p:par>
                                <p:cTn id="79" presetID="22" presetClass="entr" presetSubtype="4" fill="hold" nodeType="afterEffect">
                                  <p:stCondLst>
                                    <p:cond delay="0"/>
                                  </p:stCondLst>
                                  <p:childTnLst>
                                    <p:set>
                                      <p:cBhvr>
                                        <p:cTn id="80" dur="1" fill="hold">
                                          <p:stCondLst>
                                            <p:cond delay="0"/>
                                          </p:stCondLst>
                                        </p:cTn>
                                        <p:tgtEl>
                                          <p:spTgt spid="104"/>
                                        </p:tgtEl>
                                        <p:attrNameLst>
                                          <p:attrName>style.visibility</p:attrName>
                                        </p:attrNameLst>
                                      </p:cBhvr>
                                      <p:to>
                                        <p:strVal val="visible"/>
                                      </p:to>
                                    </p:set>
                                    <p:animEffect transition="in" filter="wipe(down)">
                                      <p:cBhvr>
                                        <p:cTn id="81" dur="500"/>
                                        <p:tgtEl>
                                          <p:spTgt spid="104"/>
                                        </p:tgtEl>
                                      </p:cBhvr>
                                    </p:animEffect>
                                  </p:childTnLst>
                                </p:cTn>
                              </p:par>
                            </p:childTnLst>
                          </p:cTn>
                        </p:par>
                        <p:par>
                          <p:cTn id="82" fill="hold">
                            <p:stCondLst>
                              <p:cond delay="6500"/>
                            </p:stCondLst>
                            <p:childTnLst>
                              <p:par>
                                <p:cTn id="83" presetID="22" presetClass="entr" presetSubtype="4" fill="hold" nodeType="afterEffect">
                                  <p:stCondLst>
                                    <p:cond delay="0"/>
                                  </p:stCondLst>
                                  <p:childTnLst>
                                    <p:set>
                                      <p:cBhvr>
                                        <p:cTn id="84" dur="1" fill="hold">
                                          <p:stCondLst>
                                            <p:cond delay="0"/>
                                          </p:stCondLst>
                                        </p:cTn>
                                        <p:tgtEl>
                                          <p:spTgt spid="105"/>
                                        </p:tgtEl>
                                        <p:attrNameLst>
                                          <p:attrName>style.visibility</p:attrName>
                                        </p:attrNameLst>
                                      </p:cBhvr>
                                      <p:to>
                                        <p:strVal val="visible"/>
                                      </p:to>
                                    </p:set>
                                    <p:animEffect transition="in" filter="wipe(down)">
                                      <p:cBhvr>
                                        <p:cTn id="85" dur="500"/>
                                        <p:tgtEl>
                                          <p:spTgt spid="105"/>
                                        </p:tgtEl>
                                      </p:cBhvr>
                                    </p:animEffect>
                                  </p:childTnLst>
                                </p:cTn>
                              </p:par>
                              <p:par>
                                <p:cTn id="86" presetID="22" presetClass="entr" presetSubtype="4" fill="hold" nodeType="withEffect">
                                  <p:stCondLst>
                                    <p:cond delay="0"/>
                                  </p:stCondLst>
                                  <p:childTnLst>
                                    <p:set>
                                      <p:cBhvr>
                                        <p:cTn id="87" dur="1" fill="hold">
                                          <p:stCondLst>
                                            <p:cond delay="0"/>
                                          </p:stCondLst>
                                        </p:cTn>
                                        <p:tgtEl>
                                          <p:spTgt spid="109"/>
                                        </p:tgtEl>
                                        <p:attrNameLst>
                                          <p:attrName>style.visibility</p:attrName>
                                        </p:attrNameLst>
                                      </p:cBhvr>
                                      <p:to>
                                        <p:strVal val="visible"/>
                                      </p:to>
                                    </p:set>
                                    <p:animEffect transition="in" filter="wipe(down)">
                                      <p:cBhvr>
                                        <p:cTn id="88" dur="500"/>
                                        <p:tgtEl>
                                          <p:spTgt spid="109"/>
                                        </p:tgtEl>
                                      </p:cBhvr>
                                    </p:animEffect>
                                  </p:childTnLst>
                                </p:cTn>
                              </p:par>
                            </p:childTnLst>
                          </p:cTn>
                        </p:par>
                        <p:par>
                          <p:cTn id="89" fill="hold">
                            <p:stCondLst>
                              <p:cond delay="7000"/>
                            </p:stCondLst>
                            <p:childTnLst>
                              <p:par>
                                <p:cTn id="90" presetID="22" presetClass="entr" presetSubtype="4" fill="hold" nodeType="afterEffect">
                                  <p:stCondLst>
                                    <p:cond delay="0"/>
                                  </p:stCondLst>
                                  <p:childTnLst>
                                    <p:set>
                                      <p:cBhvr>
                                        <p:cTn id="91" dur="1" fill="hold">
                                          <p:stCondLst>
                                            <p:cond delay="0"/>
                                          </p:stCondLst>
                                        </p:cTn>
                                        <p:tgtEl>
                                          <p:spTgt spid="306"/>
                                        </p:tgtEl>
                                        <p:attrNameLst>
                                          <p:attrName>style.visibility</p:attrName>
                                        </p:attrNameLst>
                                      </p:cBhvr>
                                      <p:to>
                                        <p:strVal val="visible"/>
                                      </p:to>
                                    </p:set>
                                    <p:animEffect transition="in" filter="wipe(down)">
                                      <p:cBhvr>
                                        <p:cTn id="92" dur="500"/>
                                        <p:tgtEl>
                                          <p:spTgt spid="306"/>
                                        </p:tgtEl>
                                      </p:cBhvr>
                                    </p:animEffect>
                                  </p:childTnLst>
                                </p:cTn>
                              </p:par>
                            </p:childTnLst>
                          </p:cTn>
                        </p:par>
                        <p:par>
                          <p:cTn id="93" fill="hold">
                            <p:stCondLst>
                              <p:cond delay="7500"/>
                            </p:stCondLst>
                            <p:childTnLst>
                              <p:par>
                                <p:cTn id="94" presetID="16" presetClass="entr" presetSubtype="21" fill="hold" nodeType="afterEffect">
                                  <p:stCondLst>
                                    <p:cond delay="0"/>
                                  </p:stCondLst>
                                  <p:childTnLst>
                                    <p:set>
                                      <p:cBhvr>
                                        <p:cTn id="95" dur="1" fill="hold">
                                          <p:stCondLst>
                                            <p:cond delay="0"/>
                                          </p:stCondLst>
                                        </p:cTn>
                                        <p:tgtEl>
                                          <p:spTgt spid="312"/>
                                        </p:tgtEl>
                                        <p:attrNameLst>
                                          <p:attrName>style.visibility</p:attrName>
                                        </p:attrNameLst>
                                      </p:cBhvr>
                                      <p:to>
                                        <p:strVal val="visible"/>
                                      </p:to>
                                    </p:set>
                                    <p:animEffect transition="in" filter="barn(inVertical)">
                                      <p:cBhvr>
                                        <p:cTn id="96" dur="500"/>
                                        <p:tgtEl>
                                          <p:spTgt spid="312"/>
                                        </p:tgtEl>
                                      </p:cBhvr>
                                    </p:animEffect>
                                  </p:childTnLst>
                                </p:cTn>
                              </p:par>
                              <p:par>
                                <p:cTn id="97" presetID="16" presetClass="entr" presetSubtype="21" fill="hold" nodeType="withEffect">
                                  <p:stCondLst>
                                    <p:cond delay="0"/>
                                  </p:stCondLst>
                                  <p:childTnLst>
                                    <p:set>
                                      <p:cBhvr>
                                        <p:cTn id="98" dur="1" fill="hold">
                                          <p:stCondLst>
                                            <p:cond delay="0"/>
                                          </p:stCondLst>
                                        </p:cTn>
                                        <p:tgtEl>
                                          <p:spTgt spid="319"/>
                                        </p:tgtEl>
                                        <p:attrNameLst>
                                          <p:attrName>style.visibility</p:attrName>
                                        </p:attrNameLst>
                                      </p:cBhvr>
                                      <p:to>
                                        <p:strVal val="visible"/>
                                      </p:to>
                                    </p:set>
                                    <p:animEffect transition="in" filter="barn(inVertical)">
                                      <p:cBhvr>
                                        <p:cTn id="99" dur="500"/>
                                        <p:tgtEl>
                                          <p:spTgt spid="319"/>
                                        </p:tgtEl>
                                      </p:cBhvr>
                                    </p:animEffect>
                                  </p:childTnLst>
                                </p:cTn>
                              </p:par>
                            </p:childTnLst>
                          </p:cTn>
                        </p:par>
                        <p:par>
                          <p:cTn id="100" fill="hold">
                            <p:stCondLst>
                              <p:cond delay="8000"/>
                            </p:stCondLst>
                            <p:childTnLst>
                              <p:par>
                                <p:cTn id="101" presetID="22" presetClass="entr" presetSubtype="4" fill="hold" nodeType="afterEffect">
                                  <p:stCondLst>
                                    <p:cond delay="0"/>
                                  </p:stCondLst>
                                  <p:childTnLst>
                                    <p:set>
                                      <p:cBhvr>
                                        <p:cTn id="102" dur="1" fill="hold">
                                          <p:stCondLst>
                                            <p:cond delay="0"/>
                                          </p:stCondLst>
                                        </p:cTn>
                                        <p:tgtEl>
                                          <p:spTgt spid="120"/>
                                        </p:tgtEl>
                                        <p:attrNameLst>
                                          <p:attrName>style.visibility</p:attrName>
                                        </p:attrNameLst>
                                      </p:cBhvr>
                                      <p:to>
                                        <p:strVal val="visible"/>
                                      </p:to>
                                    </p:set>
                                    <p:animEffect transition="in" filter="wipe(down)">
                                      <p:cBhvr>
                                        <p:cTn id="103" dur="500"/>
                                        <p:tgtEl>
                                          <p:spTgt spid="120"/>
                                        </p:tgtEl>
                                      </p:cBhvr>
                                    </p:animEffect>
                                  </p:childTnLst>
                                </p:cTn>
                              </p:par>
                            </p:childTnLst>
                          </p:cTn>
                        </p:par>
                        <p:par>
                          <p:cTn id="104" fill="hold">
                            <p:stCondLst>
                              <p:cond delay="8500"/>
                            </p:stCondLst>
                            <p:childTnLst>
                              <p:par>
                                <p:cTn id="105" presetID="16" presetClass="entr" presetSubtype="21" fill="hold" nodeType="afterEffect">
                                  <p:stCondLst>
                                    <p:cond delay="0"/>
                                  </p:stCondLst>
                                  <p:childTnLst>
                                    <p:set>
                                      <p:cBhvr>
                                        <p:cTn id="106" dur="1" fill="hold">
                                          <p:stCondLst>
                                            <p:cond delay="0"/>
                                          </p:stCondLst>
                                        </p:cTn>
                                        <p:tgtEl>
                                          <p:spTgt spid="285"/>
                                        </p:tgtEl>
                                        <p:attrNameLst>
                                          <p:attrName>style.visibility</p:attrName>
                                        </p:attrNameLst>
                                      </p:cBhvr>
                                      <p:to>
                                        <p:strVal val="visible"/>
                                      </p:to>
                                    </p:set>
                                    <p:animEffect transition="in" filter="barn(inVertical)">
                                      <p:cBhvr>
                                        <p:cTn id="107" dur="500"/>
                                        <p:tgtEl>
                                          <p:spTgt spid="285"/>
                                        </p:tgtEl>
                                      </p:cBhvr>
                                    </p:animEffect>
                                  </p:childTnLst>
                                </p:cTn>
                              </p:par>
                              <p:par>
                                <p:cTn id="108" presetID="16" presetClass="entr" presetSubtype="21" fill="hold" nodeType="withEffect">
                                  <p:stCondLst>
                                    <p:cond delay="0"/>
                                  </p:stCondLst>
                                  <p:childTnLst>
                                    <p:set>
                                      <p:cBhvr>
                                        <p:cTn id="109" dur="1" fill="hold">
                                          <p:stCondLst>
                                            <p:cond delay="0"/>
                                          </p:stCondLst>
                                        </p:cTn>
                                        <p:tgtEl>
                                          <p:spTgt spid="291"/>
                                        </p:tgtEl>
                                        <p:attrNameLst>
                                          <p:attrName>style.visibility</p:attrName>
                                        </p:attrNameLst>
                                      </p:cBhvr>
                                      <p:to>
                                        <p:strVal val="visible"/>
                                      </p:to>
                                    </p:set>
                                    <p:animEffect transition="in" filter="barn(inVertical)">
                                      <p:cBhvr>
                                        <p:cTn id="110" dur="500"/>
                                        <p:tgtEl>
                                          <p:spTgt spid="291"/>
                                        </p:tgtEl>
                                      </p:cBhvr>
                                    </p:animEffect>
                                  </p:childTnLst>
                                </p:cTn>
                              </p:par>
                            </p:childTnLst>
                          </p:cTn>
                        </p:par>
                        <p:par>
                          <p:cTn id="111" fill="hold">
                            <p:stCondLst>
                              <p:cond delay="9000"/>
                            </p:stCondLst>
                            <p:childTnLst>
                              <p:par>
                                <p:cTn id="112" presetID="22" presetClass="entr" presetSubtype="4" fill="hold" nodeType="afterEffect">
                                  <p:stCondLst>
                                    <p:cond delay="0"/>
                                  </p:stCondLst>
                                  <p:childTnLst>
                                    <p:set>
                                      <p:cBhvr>
                                        <p:cTn id="113" dur="1" fill="hold">
                                          <p:stCondLst>
                                            <p:cond delay="0"/>
                                          </p:stCondLst>
                                        </p:cTn>
                                        <p:tgtEl>
                                          <p:spTgt spid="309"/>
                                        </p:tgtEl>
                                        <p:attrNameLst>
                                          <p:attrName>style.visibility</p:attrName>
                                        </p:attrNameLst>
                                      </p:cBhvr>
                                      <p:to>
                                        <p:strVal val="visible"/>
                                      </p:to>
                                    </p:set>
                                    <p:animEffect transition="in" filter="wipe(down)">
                                      <p:cBhvr>
                                        <p:cTn id="114" dur="500"/>
                                        <p:tgtEl>
                                          <p:spTgt spid="309"/>
                                        </p:tgtEl>
                                      </p:cBhvr>
                                    </p:animEffect>
                                  </p:childTnLst>
                                </p:cTn>
                              </p:par>
                            </p:childTnLst>
                          </p:cTn>
                        </p:par>
                        <p:par>
                          <p:cTn id="115" fill="hold">
                            <p:stCondLst>
                              <p:cond delay="9500"/>
                            </p:stCondLst>
                            <p:childTnLst>
                              <p:par>
                                <p:cTn id="116" presetID="16" presetClass="entr" presetSubtype="21" fill="hold" nodeType="afterEffect">
                                  <p:stCondLst>
                                    <p:cond delay="0"/>
                                  </p:stCondLst>
                                  <p:childTnLst>
                                    <p:set>
                                      <p:cBhvr>
                                        <p:cTn id="117" dur="1" fill="hold">
                                          <p:stCondLst>
                                            <p:cond delay="0"/>
                                          </p:stCondLst>
                                        </p:cTn>
                                        <p:tgtEl>
                                          <p:spTgt spid="315"/>
                                        </p:tgtEl>
                                        <p:attrNameLst>
                                          <p:attrName>style.visibility</p:attrName>
                                        </p:attrNameLst>
                                      </p:cBhvr>
                                      <p:to>
                                        <p:strVal val="visible"/>
                                      </p:to>
                                    </p:set>
                                    <p:animEffect transition="in" filter="barn(inVertical)">
                                      <p:cBhvr>
                                        <p:cTn id="118" dur="500"/>
                                        <p:tgtEl>
                                          <p:spTgt spid="315"/>
                                        </p:tgtEl>
                                      </p:cBhvr>
                                    </p:animEffect>
                                  </p:childTnLst>
                                </p:cTn>
                              </p:par>
                              <p:par>
                                <p:cTn id="119" presetID="16" presetClass="entr" presetSubtype="21" fill="hold" grpId="0" nodeType="withEffect">
                                  <p:stCondLst>
                                    <p:cond delay="0"/>
                                  </p:stCondLst>
                                  <p:childTnLst>
                                    <p:set>
                                      <p:cBhvr>
                                        <p:cTn id="120" dur="1" fill="hold">
                                          <p:stCondLst>
                                            <p:cond delay="0"/>
                                          </p:stCondLst>
                                        </p:cTn>
                                        <p:tgtEl>
                                          <p:spTgt spid="318"/>
                                        </p:tgtEl>
                                        <p:attrNameLst>
                                          <p:attrName>style.visibility</p:attrName>
                                        </p:attrNameLst>
                                      </p:cBhvr>
                                      <p:to>
                                        <p:strVal val="visible"/>
                                      </p:to>
                                    </p:set>
                                    <p:animEffect transition="in" filter="barn(inVertical)">
                                      <p:cBhvr>
                                        <p:cTn id="121" dur="500"/>
                                        <p:tgtEl>
                                          <p:spTgt spid="3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76" grpId="0" animBg="1"/>
      <p:bldP spid="75" grpId="0" animBg="1"/>
      <p:bldP spid="61" grpId="0" animBg="1"/>
      <p:bldP spid="60" grpId="0" animBg="1"/>
      <p:bldP spid="318" grpId="0" animBg="1"/>
      <p:bldP spid="3" grpId="0"/>
      <p:bldP spid="88" grpId="0"/>
      <p:bldP spid="89" grpId="0"/>
      <p:bldP spid="90" grpId="0"/>
      <p:bldP spid="91" grpId="0"/>
      <p:bldP spid="92" grpId="0" animBg="1"/>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8" name="任意多边形 87"/>
          <p:cNvSpPr/>
          <p:nvPr/>
        </p:nvSpPr>
        <p:spPr>
          <a:xfrm flipH="1">
            <a:off x="3316291" y="4707830"/>
            <a:ext cx="6129048" cy="1277775"/>
          </a:xfrm>
          <a:custGeom>
            <a:avLst/>
            <a:gdLst>
              <a:gd name="connsiteX0" fmla="*/ 640136 w 6129048"/>
              <a:gd name="connsiteY0" fmla="*/ 0 h 1277774"/>
              <a:gd name="connsiteX1" fmla="*/ 6109087 w 6129048"/>
              <a:gd name="connsiteY1" fmla="*/ 0 h 1277774"/>
              <a:gd name="connsiteX2" fmla="*/ 6129048 w 6129048"/>
              <a:gd name="connsiteY2" fmla="*/ 2012 h 1277774"/>
              <a:gd name="connsiteX3" fmla="*/ 6129048 w 6129048"/>
              <a:gd name="connsiteY3" fmla="*/ 149955 h 1277774"/>
              <a:gd name="connsiteX4" fmla="*/ 6080383 w 6129048"/>
              <a:gd name="connsiteY4" fmla="*/ 145049 h 1277774"/>
              <a:gd name="connsiteX5" fmla="*/ 668839 w 6129048"/>
              <a:gd name="connsiteY5" fmla="*/ 145049 h 1277774"/>
              <a:gd name="connsiteX6" fmla="*/ 175639 w 6129048"/>
              <a:gd name="connsiteY6" fmla="*/ 638249 h 1277774"/>
              <a:gd name="connsiteX7" fmla="*/ 569442 w 6129048"/>
              <a:gd name="connsiteY7" fmla="*/ 1121429 h 1277774"/>
              <a:gd name="connsiteX8" fmla="*/ 615354 w 6129048"/>
              <a:gd name="connsiteY8" fmla="*/ 1126057 h 1277774"/>
              <a:gd name="connsiteX9" fmla="*/ 615354 w 6129048"/>
              <a:gd name="connsiteY9" fmla="*/ 1277774 h 1277774"/>
              <a:gd name="connsiteX10" fmla="*/ 511127 w 6129048"/>
              <a:gd name="connsiteY10" fmla="*/ 1267267 h 1277774"/>
              <a:gd name="connsiteX11" fmla="*/ 0 w 6129048"/>
              <a:gd name="connsiteY11" fmla="*/ 640136 h 1277774"/>
              <a:gd name="connsiteX12" fmla="*/ 640136 w 6129048"/>
              <a:gd name="connsiteY12" fmla="*/ 0 h 127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29048" h="1277774">
                <a:moveTo>
                  <a:pt x="640136" y="0"/>
                </a:moveTo>
                <a:lnTo>
                  <a:pt x="6109087" y="0"/>
                </a:lnTo>
                <a:lnTo>
                  <a:pt x="6129048" y="2012"/>
                </a:lnTo>
                <a:lnTo>
                  <a:pt x="6129048" y="149955"/>
                </a:lnTo>
                <a:lnTo>
                  <a:pt x="6080383" y="145049"/>
                </a:lnTo>
                <a:lnTo>
                  <a:pt x="668839" y="145049"/>
                </a:lnTo>
                <a:cubicBezTo>
                  <a:pt x="396452" y="145049"/>
                  <a:pt x="175639" y="365862"/>
                  <a:pt x="175639" y="638249"/>
                </a:cubicBezTo>
                <a:cubicBezTo>
                  <a:pt x="175639" y="876588"/>
                  <a:pt x="344699" y="1075440"/>
                  <a:pt x="569442" y="1121429"/>
                </a:cubicBezTo>
                <a:lnTo>
                  <a:pt x="615354" y="1126057"/>
                </a:lnTo>
                <a:lnTo>
                  <a:pt x="615354" y="1277774"/>
                </a:lnTo>
                <a:lnTo>
                  <a:pt x="511127" y="1267267"/>
                </a:lnTo>
                <a:cubicBezTo>
                  <a:pt x="219428" y="1207576"/>
                  <a:pt x="0" y="949481"/>
                  <a:pt x="0" y="640136"/>
                </a:cubicBezTo>
                <a:cubicBezTo>
                  <a:pt x="0" y="286599"/>
                  <a:pt x="286599" y="0"/>
                  <a:pt x="640136" y="0"/>
                </a:cubicBezTo>
                <a:close/>
              </a:path>
            </a:pathLst>
          </a:custGeom>
          <a:solidFill>
            <a:srgbClr val="663A77"/>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86" name="任意多边形 85"/>
          <p:cNvSpPr/>
          <p:nvPr/>
        </p:nvSpPr>
        <p:spPr>
          <a:xfrm flipH="1">
            <a:off x="3316291" y="2453535"/>
            <a:ext cx="6129048" cy="1277775"/>
          </a:xfrm>
          <a:custGeom>
            <a:avLst/>
            <a:gdLst>
              <a:gd name="connsiteX0" fmla="*/ 640136 w 6129048"/>
              <a:gd name="connsiteY0" fmla="*/ 0 h 1277774"/>
              <a:gd name="connsiteX1" fmla="*/ 6109087 w 6129048"/>
              <a:gd name="connsiteY1" fmla="*/ 0 h 1277774"/>
              <a:gd name="connsiteX2" fmla="*/ 6129048 w 6129048"/>
              <a:gd name="connsiteY2" fmla="*/ 2012 h 1277774"/>
              <a:gd name="connsiteX3" fmla="*/ 6129048 w 6129048"/>
              <a:gd name="connsiteY3" fmla="*/ 149955 h 1277774"/>
              <a:gd name="connsiteX4" fmla="*/ 6080383 w 6129048"/>
              <a:gd name="connsiteY4" fmla="*/ 145049 h 1277774"/>
              <a:gd name="connsiteX5" fmla="*/ 668839 w 6129048"/>
              <a:gd name="connsiteY5" fmla="*/ 145049 h 1277774"/>
              <a:gd name="connsiteX6" fmla="*/ 175639 w 6129048"/>
              <a:gd name="connsiteY6" fmla="*/ 638249 h 1277774"/>
              <a:gd name="connsiteX7" fmla="*/ 569442 w 6129048"/>
              <a:gd name="connsiteY7" fmla="*/ 1121429 h 1277774"/>
              <a:gd name="connsiteX8" fmla="*/ 615354 w 6129048"/>
              <a:gd name="connsiteY8" fmla="*/ 1126057 h 1277774"/>
              <a:gd name="connsiteX9" fmla="*/ 615354 w 6129048"/>
              <a:gd name="connsiteY9" fmla="*/ 1277774 h 1277774"/>
              <a:gd name="connsiteX10" fmla="*/ 511127 w 6129048"/>
              <a:gd name="connsiteY10" fmla="*/ 1267267 h 1277774"/>
              <a:gd name="connsiteX11" fmla="*/ 0 w 6129048"/>
              <a:gd name="connsiteY11" fmla="*/ 640136 h 1277774"/>
              <a:gd name="connsiteX12" fmla="*/ 640136 w 6129048"/>
              <a:gd name="connsiteY12" fmla="*/ 0 h 127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29048" h="1277774">
                <a:moveTo>
                  <a:pt x="640136" y="0"/>
                </a:moveTo>
                <a:lnTo>
                  <a:pt x="6109087" y="0"/>
                </a:lnTo>
                <a:lnTo>
                  <a:pt x="6129048" y="2012"/>
                </a:lnTo>
                <a:lnTo>
                  <a:pt x="6129048" y="149955"/>
                </a:lnTo>
                <a:lnTo>
                  <a:pt x="6080383" y="145049"/>
                </a:lnTo>
                <a:lnTo>
                  <a:pt x="668839" y="145049"/>
                </a:lnTo>
                <a:cubicBezTo>
                  <a:pt x="396452" y="145049"/>
                  <a:pt x="175639" y="365862"/>
                  <a:pt x="175639" y="638249"/>
                </a:cubicBezTo>
                <a:cubicBezTo>
                  <a:pt x="175639" y="876588"/>
                  <a:pt x="344699" y="1075440"/>
                  <a:pt x="569442" y="1121429"/>
                </a:cubicBezTo>
                <a:lnTo>
                  <a:pt x="615354" y="1126057"/>
                </a:lnTo>
                <a:lnTo>
                  <a:pt x="615354" y="1277774"/>
                </a:lnTo>
                <a:lnTo>
                  <a:pt x="511127" y="1267267"/>
                </a:lnTo>
                <a:cubicBezTo>
                  <a:pt x="219428" y="1207576"/>
                  <a:pt x="0" y="949481"/>
                  <a:pt x="0" y="640136"/>
                </a:cubicBezTo>
                <a:cubicBezTo>
                  <a:pt x="0" y="286599"/>
                  <a:pt x="286599" y="0"/>
                  <a:pt x="640136" y="0"/>
                </a:cubicBezTo>
                <a:close/>
              </a:path>
            </a:pathLst>
          </a:custGeom>
          <a:solidFill>
            <a:srgbClr val="E87071"/>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87" name="任意多边形 86"/>
          <p:cNvSpPr/>
          <p:nvPr/>
        </p:nvSpPr>
        <p:spPr>
          <a:xfrm>
            <a:off x="2706819" y="3582798"/>
            <a:ext cx="6129048" cy="1277775"/>
          </a:xfrm>
          <a:custGeom>
            <a:avLst/>
            <a:gdLst>
              <a:gd name="connsiteX0" fmla="*/ 640136 w 6129048"/>
              <a:gd name="connsiteY0" fmla="*/ 0 h 1277774"/>
              <a:gd name="connsiteX1" fmla="*/ 6109087 w 6129048"/>
              <a:gd name="connsiteY1" fmla="*/ 0 h 1277774"/>
              <a:gd name="connsiteX2" fmla="*/ 6129048 w 6129048"/>
              <a:gd name="connsiteY2" fmla="*/ 2012 h 1277774"/>
              <a:gd name="connsiteX3" fmla="*/ 6129048 w 6129048"/>
              <a:gd name="connsiteY3" fmla="*/ 149955 h 1277774"/>
              <a:gd name="connsiteX4" fmla="*/ 6080383 w 6129048"/>
              <a:gd name="connsiteY4" fmla="*/ 145049 h 1277774"/>
              <a:gd name="connsiteX5" fmla="*/ 668839 w 6129048"/>
              <a:gd name="connsiteY5" fmla="*/ 145049 h 1277774"/>
              <a:gd name="connsiteX6" fmla="*/ 175639 w 6129048"/>
              <a:gd name="connsiteY6" fmla="*/ 638249 h 1277774"/>
              <a:gd name="connsiteX7" fmla="*/ 569442 w 6129048"/>
              <a:gd name="connsiteY7" fmla="*/ 1121429 h 1277774"/>
              <a:gd name="connsiteX8" fmla="*/ 615354 w 6129048"/>
              <a:gd name="connsiteY8" fmla="*/ 1126057 h 1277774"/>
              <a:gd name="connsiteX9" fmla="*/ 615354 w 6129048"/>
              <a:gd name="connsiteY9" fmla="*/ 1277774 h 1277774"/>
              <a:gd name="connsiteX10" fmla="*/ 511127 w 6129048"/>
              <a:gd name="connsiteY10" fmla="*/ 1267267 h 1277774"/>
              <a:gd name="connsiteX11" fmla="*/ 0 w 6129048"/>
              <a:gd name="connsiteY11" fmla="*/ 640136 h 1277774"/>
              <a:gd name="connsiteX12" fmla="*/ 640136 w 6129048"/>
              <a:gd name="connsiteY12" fmla="*/ 0 h 127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29048" h="1277774">
                <a:moveTo>
                  <a:pt x="640136" y="0"/>
                </a:moveTo>
                <a:lnTo>
                  <a:pt x="6109087" y="0"/>
                </a:lnTo>
                <a:lnTo>
                  <a:pt x="6129048" y="2012"/>
                </a:lnTo>
                <a:lnTo>
                  <a:pt x="6129048" y="149955"/>
                </a:lnTo>
                <a:lnTo>
                  <a:pt x="6080383" y="145049"/>
                </a:lnTo>
                <a:lnTo>
                  <a:pt x="668839" y="145049"/>
                </a:lnTo>
                <a:cubicBezTo>
                  <a:pt x="396452" y="145049"/>
                  <a:pt x="175639" y="365862"/>
                  <a:pt x="175639" y="638249"/>
                </a:cubicBezTo>
                <a:cubicBezTo>
                  <a:pt x="175639" y="876588"/>
                  <a:pt x="344699" y="1075440"/>
                  <a:pt x="569442" y="1121429"/>
                </a:cubicBezTo>
                <a:lnTo>
                  <a:pt x="615354" y="1126057"/>
                </a:lnTo>
                <a:lnTo>
                  <a:pt x="615354" y="1277774"/>
                </a:lnTo>
                <a:lnTo>
                  <a:pt x="511127" y="1267267"/>
                </a:lnTo>
                <a:cubicBezTo>
                  <a:pt x="219428" y="1207576"/>
                  <a:pt x="0" y="949481"/>
                  <a:pt x="0" y="640136"/>
                </a:cubicBezTo>
                <a:cubicBezTo>
                  <a:pt x="0" y="286599"/>
                  <a:pt x="286599" y="0"/>
                  <a:pt x="640136" y="0"/>
                </a:cubicBezTo>
                <a:close/>
              </a:path>
            </a:pathLst>
          </a:custGeom>
          <a:solidFill>
            <a:srgbClr val="01ACBE"/>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111" name="任意多边形 110"/>
          <p:cNvSpPr/>
          <p:nvPr/>
        </p:nvSpPr>
        <p:spPr>
          <a:xfrm>
            <a:off x="3314315" y="5837094"/>
            <a:ext cx="5521552" cy="1277775"/>
          </a:xfrm>
          <a:custGeom>
            <a:avLst/>
            <a:gdLst>
              <a:gd name="connsiteX0" fmla="*/ 0 w 5521552"/>
              <a:gd name="connsiteY0" fmla="*/ 1125265 h 1277774"/>
              <a:gd name="connsiteX1" fmla="*/ 7858 w 5521552"/>
              <a:gd name="connsiteY1" fmla="*/ 1126057 h 1277774"/>
              <a:gd name="connsiteX2" fmla="*/ 7858 w 5521552"/>
              <a:gd name="connsiteY2" fmla="*/ 1277774 h 1277774"/>
              <a:gd name="connsiteX3" fmla="*/ 0 w 5521552"/>
              <a:gd name="connsiteY3" fmla="*/ 1276982 h 1277774"/>
              <a:gd name="connsiteX4" fmla="*/ 32640 w 5521552"/>
              <a:gd name="connsiteY4" fmla="*/ 0 h 1277774"/>
              <a:gd name="connsiteX5" fmla="*/ 5501591 w 5521552"/>
              <a:gd name="connsiteY5" fmla="*/ 0 h 1277774"/>
              <a:gd name="connsiteX6" fmla="*/ 5521552 w 5521552"/>
              <a:gd name="connsiteY6" fmla="*/ 2012 h 1277774"/>
              <a:gd name="connsiteX7" fmla="*/ 5521552 w 5521552"/>
              <a:gd name="connsiteY7" fmla="*/ 149955 h 1277774"/>
              <a:gd name="connsiteX8" fmla="*/ 5472887 w 5521552"/>
              <a:gd name="connsiteY8" fmla="*/ 145049 h 1277774"/>
              <a:gd name="connsiteX9" fmla="*/ 61343 w 5521552"/>
              <a:gd name="connsiteY9" fmla="*/ 145049 h 1277774"/>
              <a:gd name="connsiteX10" fmla="*/ 0 w 5521552"/>
              <a:gd name="connsiteY10" fmla="*/ 151233 h 1277774"/>
              <a:gd name="connsiteX11" fmla="*/ 0 w 5521552"/>
              <a:gd name="connsiteY11" fmla="*/ 3291 h 127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21552" h="1277774">
                <a:moveTo>
                  <a:pt x="0" y="1125265"/>
                </a:moveTo>
                <a:lnTo>
                  <a:pt x="7858" y="1126057"/>
                </a:lnTo>
                <a:lnTo>
                  <a:pt x="7858" y="1277774"/>
                </a:lnTo>
                <a:lnTo>
                  <a:pt x="0" y="1276982"/>
                </a:lnTo>
                <a:close/>
                <a:moveTo>
                  <a:pt x="32640" y="0"/>
                </a:moveTo>
                <a:lnTo>
                  <a:pt x="5501591" y="0"/>
                </a:lnTo>
                <a:lnTo>
                  <a:pt x="5521552" y="2012"/>
                </a:lnTo>
                <a:lnTo>
                  <a:pt x="5521552" y="149955"/>
                </a:lnTo>
                <a:lnTo>
                  <a:pt x="5472887" y="145049"/>
                </a:lnTo>
                <a:lnTo>
                  <a:pt x="61343" y="145049"/>
                </a:lnTo>
                <a:lnTo>
                  <a:pt x="0" y="151233"/>
                </a:lnTo>
                <a:lnTo>
                  <a:pt x="0" y="3291"/>
                </a:lnTo>
                <a:close/>
              </a:path>
            </a:pathLst>
          </a:custGeom>
          <a:solidFill>
            <a:srgbClr val="00AF92"/>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85" name="任意多边形 84"/>
          <p:cNvSpPr/>
          <p:nvPr/>
        </p:nvSpPr>
        <p:spPr>
          <a:xfrm>
            <a:off x="2735375" y="1317249"/>
            <a:ext cx="6129048" cy="1277775"/>
          </a:xfrm>
          <a:custGeom>
            <a:avLst/>
            <a:gdLst>
              <a:gd name="connsiteX0" fmla="*/ 640136 w 6129048"/>
              <a:gd name="connsiteY0" fmla="*/ 0 h 1277774"/>
              <a:gd name="connsiteX1" fmla="*/ 6109087 w 6129048"/>
              <a:gd name="connsiteY1" fmla="*/ 0 h 1277774"/>
              <a:gd name="connsiteX2" fmla="*/ 6129048 w 6129048"/>
              <a:gd name="connsiteY2" fmla="*/ 2012 h 1277774"/>
              <a:gd name="connsiteX3" fmla="*/ 6129048 w 6129048"/>
              <a:gd name="connsiteY3" fmla="*/ 149955 h 1277774"/>
              <a:gd name="connsiteX4" fmla="*/ 6080383 w 6129048"/>
              <a:gd name="connsiteY4" fmla="*/ 145049 h 1277774"/>
              <a:gd name="connsiteX5" fmla="*/ 668839 w 6129048"/>
              <a:gd name="connsiteY5" fmla="*/ 145049 h 1277774"/>
              <a:gd name="connsiteX6" fmla="*/ 175639 w 6129048"/>
              <a:gd name="connsiteY6" fmla="*/ 638249 h 1277774"/>
              <a:gd name="connsiteX7" fmla="*/ 569442 w 6129048"/>
              <a:gd name="connsiteY7" fmla="*/ 1121429 h 1277774"/>
              <a:gd name="connsiteX8" fmla="*/ 615354 w 6129048"/>
              <a:gd name="connsiteY8" fmla="*/ 1126057 h 1277774"/>
              <a:gd name="connsiteX9" fmla="*/ 615354 w 6129048"/>
              <a:gd name="connsiteY9" fmla="*/ 1277774 h 1277774"/>
              <a:gd name="connsiteX10" fmla="*/ 511127 w 6129048"/>
              <a:gd name="connsiteY10" fmla="*/ 1267267 h 1277774"/>
              <a:gd name="connsiteX11" fmla="*/ 0 w 6129048"/>
              <a:gd name="connsiteY11" fmla="*/ 640136 h 1277774"/>
              <a:gd name="connsiteX12" fmla="*/ 640136 w 6129048"/>
              <a:gd name="connsiteY12" fmla="*/ 0 h 127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29048" h="1277774">
                <a:moveTo>
                  <a:pt x="640136" y="0"/>
                </a:moveTo>
                <a:lnTo>
                  <a:pt x="6109087" y="0"/>
                </a:lnTo>
                <a:lnTo>
                  <a:pt x="6129048" y="2012"/>
                </a:lnTo>
                <a:lnTo>
                  <a:pt x="6129048" y="149955"/>
                </a:lnTo>
                <a:lnTo>
                  <a:pt x="6080383" y="145049"/>
                </a:lnTo>
                <a:lnTo>
                  <a:pt x="668839" y="145049"/>
                </a:lnTo>
                <a:cubicBezTo>
                  <a:pt x="396452" y="145049"/>
                  <a:pt x="175639" y="365862"/>
                  <a:pt x="175639" y="638249"/>
                </a:cubicBezTo>
                <a:cubicBezTo>
                  <a:pt x="175639" y="876588"/>
                  <a:pt x="344699" y="1075440"/>
                  <a:pt x="569442" y="1121429"/>
                </a:cubicBezTo>
                <a:lnTo>
                  <a:pt x="615354" y="1126057"/>
                </a:lnTo>
                <a:lnTo>
                  <a:pt x="615354" y="1277774"/>
                </a:lnTo>
                <a:lnTo>
                  <a:pt x="511127" y="1267267"/>
                </a:lnTo>
                <a:cubicBezTo>
                  <a:pt x="219428" y="1207576"/>
                  <a:pt x="0" y="949481"/>
                  <a:pt x="0" y="640136"/>
                </a:cubicBezTo>
                <a:cubicBezTo>
                  <a:pt x="0" y="286599"/>
                  <a:pt x="286599" y="0"/>
                  <a:pt x="640136" y="0"/>
                </a:cubicBezTo>
                <a:close/>
              </a:path>
            </a:pathLst>
          </a:custGeom>
          <a:solidFill>
            <a:srgbClr val="FFB850"/>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grpSp>
        <p:nvGrpSpPr>
          <p:cNvPr id="10" name="组合 9"/>
          <p:cNvGrpSpPr/>
          <p:nvPr/>
        </p:nvGrpSpPr>
        <p:grpSpPr>
          <a:xfrm>
            <a:off x="8139971" y="1962121"/>
            <a:ext cx="1852203" cy="3190035"/>
            <a:chOff x="5005992" y="4250111"/>
            <a:chExt cx="1852203" cy="3190034"/>
          </a:xfrm>
        </p:grpSpPr>
        <p:grpSp>
          <p:nvGrpSpPr>
            <p:cNvPr id="18" name="组合 17"/>
            <p:cNvGrpSpPr/>
            <p:nvPr/>
          </p:nvGrpSpPr>
          <p:grpSpPr>
            <a:xfrm>
              <a:off x="5005992" y="4250111"/>
              <a:ext cx="1852203" cy="3190034"/>
              <a:chOff x="2082059" y="3844831"/>
              <a:chExt cx="1852203" cy="3190034"/>
            </a:xfrm>
          </p:grpSpPr>
          <p:grpSp>
            <p:nvGrpSpPr>
              <p:cNvPr id="19" name="组合 18"/>
              <p:cNvGrpSpPr/>
              <p:nvPr/>
            </p:nvGrpSpPr>
            <p:grpSpPr>
              <a:xfrm>
                <a:off x="2082059" y="3844831"/>
                <a:ext cx="1852203" cy="3190034"/>
                <a:chOff x="2689225" y="814470"/>
                <a:chExt cx="2591962" cy="4464122"/>
              </a:xfrm>
            </p:grpSpPr>
            <p:sp>
              <p:nvSpPr>
                <p:cNvPr id="23" name="任意多边形 22"/>
                <p:cNvSpPr/>
                <p:nvPr/>
              </p:nvSpPr>
              <p:spPr>
                <a:xfrm rot="2700000">
                  <a:off x="2013032" y="2010436"/>
                  <a:ext cx="4464122" cy="2072189"/>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4" name="椭圆 23"/>
                <p:cNvSpPr/>
                <p:nvPr/>
              </p:nvSpPr>
              <p:spPr>
                <a:xfrm>
                  <a:off x="2689225" y="1488621"/>
                  <a:ext cx="1791609"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20" name="组合 19"/>
              <p:cNvGrpSpPr/>
              <p:nvPr/>
            </p:nvGrpSpPr>
            <p:grpSpPr>
              <a:xfrm>
                <a:off x="2220839" y="4115429"/>
                <a:ext cx="1431499" cy="2455353"/>
                <a:chOff x="2689225" y="825138"/>
                <a:chExt cx="2602631" cy="4464121"/>
              </a:xfrm>
            </p:grpSpPr>
            <p:sp>
              <p:nvSpPr>
                <p:cNvPr id="21" name="任意多边形 20"/>
                <p:cNvSpPr/>
                <p:nvPr/>
              </p:nvSpPr>
              <p:spPr>
                <a:xfrm rot="2700000">
                  <a:off x="2023698" y="2021102"/>
                  <a:ext cx="4464121" cy="2072194"/>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2" name="椭圆 21"/>
                <p:cNvSpPr/>
                <p:nvPr/>
              </p:nvSpPr>
              <p:spPr>
                <a:xfrm>
                  <a:off x="2689225" y="1488621"/>
                  <a:ext cx="1791608"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grpSp>
          <p:nvGrpSpPr>
            <p:cNvPr id="94" name="Group 11"/>
            <p:cNvGrpSpPr>
              <a:grpSpLocks noChangeAspect="1"/>
            </p:cNvGrpSpPr>
            <p:nvPr/>
          </p:nvGrpSpPr>
          <p:grpSpPr bwMode="auto">
            <a:xfrm>
              <a:off x="5357694" y="5111288"/>
              <a:ext cx="599139" cy="520781"/>
              <a:chOff x="4838" y="1902"/>
              <a:chExt cx="497" cy="432"/>
            </a:xfrm>
            <a:solidFill>
              <a:schemeClr val="tx1">
                <a:lumMod val="50000"/>
                <a:lumOff val="50000"/>
              </a:schemeClr>
            </a:solidFill>
          </p:grpSpPr>
          <p:sp>
            <p:nvSpPr>
              <p:cNvPr id="95" name="Freeform 12"/>
              <p:cNvSpPr>
                <a:spLocks noEditPoints="1"/>
              </p:cNvSpPr>
              <p:nvPr/>
            </p:nvSpPr>
            <p:spPr bwMode="auto">
              <a:xfrm>
                <a:off x="5001" y="1999"/>
                <a:ext cx="334" cy="335"/>
              </a:xfrm>
              <a:custGeom>
                <a:avLst/>
                <a:gdLst>
                  <a:gd name="T0" fmla="*/ 9 w 80"/>
                  <a:gd name="T1" fmla="*/ 19 h 80"/>
                  <a:gd name="T2" fmla="*/ 10 w 80"/>
                  <a:gd name="T3" fmla="*/ 26 h 80"/>
                  <a:gd name="T4" fmla="*/ 5 w 80"/>
                  <a:gd name="T5" fmla="*/ 27 h 80"/>
                  <a:gd name="T6" fmla="*/ 0 w 80"/>
                  <a:gd name="T7" fmla="*/ 31 h 80"/>
                  <a:gd name="T8" fmla="*/ 3 w 80"/>
                  <a:gd name="T9" fmla="*/ 37 h 80"/>
                  <a:gd name="T10" fmla="*/ 7 w 80"/>
                  <a:gd name="T11" fmla="*/ 42 h 80"/>
                  <a:gd name="T12" fmla="*/ 3 w 80"/>
                  <a:gd name="T13" fmla="*/ 46 h 80"/>
                  <a:gd name="T14" fmla="*/ 1 w 80"/>
                  <a:gd name="T15" fmla="*/ 52 h 80"/>
                  <a:gd name="T16" fmla="*/ 7 w 80"/>
                  <a:gd name="T17" fmla="*/ 56 h 80"/>
                  <a:gd name="T18" fmla="*/ 11 w 80"/>
                  <a:gd name="T19" fmla="*/ 57 h 80"/>
                  <a:gd name="T20" fmla="*/ 11 w 80"/>
                  <a:gd name="T21" fmla="*/ 63 h 80"/>
                  <a:gd name="T22" fmla="*/ 13 w 80"/>
                  <a:gd name="T23" fmla="*/ 70 h 80"/>
                  <a:gd name="T24" fmla="*/ 19 w 80"/>
                  <a:gd name="T25" fmla="*/ 70 h 80"/>
                  <a:gd name="T26" fmla="*/ 25 w 80"/>
                  <a:gd name="T27" fmla="*/ 70 h 80"/>
                  <a:gd name="T28" fmla="*/ 27 w 80"/>
                  <a:gd name="T29" fmla="*/ 74 h 80"/>
                  <a:gd name="T30" fmla="*/ 31 w 80"/>
                  <a:gd name="T31" fmla="*/ 79 h 80"/>
                  <a:gd name="T32" fmla="*/ 37 w 80"/>
                  <a:gd name="T33" fmla="*/ 76 h 80"/>
                  <a:gd name="T34" fmla="*/ 42 w 80"/>
                  <a:gd name="T35" fmla="*/ 73 h 80"/>
                  <a:gd name="T36" fmla="*/ 46 w 80"/>
                  <a:gd name="T37" fmla="*/ 76 h 80"/>
                  <a:gd name="T38" fmla="*/ 52 w 80"/>
                  <a:gd name="T39" fmla="*/ 78 h 80"/>
                  <a:gd name="T40" fmla="*/ 56 w 80"/>
                  <a:gd name="T41" fmla="*/ 73 h 80"/>
                  <a:gd name="T42" fmla="*/ 58 w 80"/>
                  <a:gd name="T43" fmla="*/ 67 h 80"/>
                  <a:gd name="T44" fmla="*/ 63 w 80"/>
                  <a:gd name="T45" fmla="*/ 68 h 80"/>
                  <a:gd name="T46" fmla="*/ 69 w 80"/>
                  <a:gd name="T47" fmla="*/ 67 h 80"/>
                  <a:gd name="T48" fmla="*/ 70 w 80"/>
                  <a:gd name="T49" fmla="*/ 60 h 80"/>
                  <a:gd name="T50" fmla="*/ 69 w 80"/>
                  <a:gd name="T51" fmla="*/ 54 h 80"/>
                  <a:gd name="T52" fmla="*/ 74 w 80"/>
                  <a:gd name="T53" fmla="*/ 53 h 80"/>
                  <a:gd name="T54" fmla="*/ 79 w 80"/>
                  <a:gd name="T55" fmla="*/ 48 h 80"/>
                  <a:gd name="T56" fmla="*/ 76 w 80"/>
                  <a:gd name="T57" fmla="*/ 42 h 80"/>
                  <a:gd name="T58" fmla="*/ 72 w 80"/>
                  <a:gd name="T59" fmla="*/ 37 h 80"/>
                  <a:gd name="T60" fmla="*/ 76 w 80"/>
                  <a:gd name="T61" fmla="*/ 34 h 80"/>
                  <a:gd name="T62" fmla="*/ 78 w 80"/>
                  <a:gd name="T63" fmla="*/ 27 h 80"/>
                  <a:gd name="T64" fmla="*/ 73 w 80"/>
                  <a:gd name="T65" fmla="*/ 24 h 80"/>
                  <a:gd name="T66" fmla="*/ 67 w 80"/>
                  <a:gd name="T67" fmla="*/ 21 h 80"/>
                  <a:gd name="T68" fmla="*/ 68 w 80"/>
                  <a:gd name="T69" fmla="*/ 16 h 80"/>
                  <a:gd name="T70" fmla="*/ 67 w 80"/>
                  <a:gd name="T71" fmla="*/ 10 h 80"/>
                  <a:gd name="T72" fmla="*/ 60 w 80"/>
                  <a:gd name="T73" fmla="*/ 9 h 80"/>
                  <a:gd name="T74" fmla="*/ 54 w 80"/>
                  <a:gd name="T75" fmla="*/ 10 h 80"/>
                  <a:gd name="T76" fmla="*/ 52 w 80"/>
                  <a:gd name="T77" fmla="*/ 5 h 80"/>
                  <a:gd name="T78" fmla="*/ 48 w 80"/>
                  <a:gd name="T79" fmla="*/ 0 h 80"/>
                  <a:gd name="T80" fmla="*/ 42 w 80"/>
                  <a:gd name="T81" fmla="*/ 3 h 80"/>
                  <a:gd name="T82" fmla="*/ 37 w 80"/>
                  <a:gd name="T83" fmla="*/ 7 h 80"/>
                  <a:gd name="T84" fmla="*/ 33 w 80"/>
                  <a:gd name="T85" fmla="*/ 3 h 80"/>
                  <a:gd name="T86" fmla="*/ 27 w 80"/>
                  <a:gd name="T87" fmla="*/ 1 h 80"/>
                  <a:gd name="T88" fmla="*/ 23 w 80"/>
                  <a:gd name="T89" fmla="*/ 7 h 80"/>
                  <a:gd name="T90" fmla="*/ 21 w 80"/>
                  <a:gd name="T91" fmla="*/ 13 h 80"/>
                  <a:gd name="T92" fmla="*/ 16 w 80"/>
                  <a:gd name="T93" fmla="*/ 11 h 80"/>
                  <a:gd name="T94" fmla="*/ 10 w 80"/>
                  <a:gd name="T95" fmla="*/ 13 h 80"/>
                  <a:gd name="T96" fmla="*/ 9 w 80"/>
                  <a:gd name="T97" fmla="*/ 19 h 80"/>
                  <a:gd name="T98" fmla="*/ 32 w 80"/>
                  <a:gd name="T99" fmla="*/ 18 h 80"/>
                  <a:gd name="T100" fmla="*/ 62 w 80"/>
                  <a:gd name="T101" fmla="*/ 33 h 80"/>
                  <a:gd name="T102" fmla="*/ 47 w 80"/>
                  <a:gd name="T103" fmla="*/ 62 h 80"/>
                  <a:gd name="T104" fmla="*/ 18 w 80"/>
                  <a:gd name="T105" fmla="*/ 47 h 80"/>
                  <a:gd name="T106" fmla="*/ 32 w 80"/>
                  <a:gd name="T107"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0" h="80">
                    <a:moveTo>
                      <a:pt x="9" y="19"/>
                    </a:moveTo>
                    <a:cubicBezTo>
                      <a:pt x="11" y="21"/>
                      <a:pt x="10" y="25"/>
                      <a:pt x="10" y="26"/>
                    </a:cubicBezTo>
                    <a:cubicBezTo>
                      <a:pt x="9" y="27"/>
                      <a:pt x="7" y="27"/>
                      <a:pt x="5" y="27"/>
                    </a:cubicBezTo>
                    <a:cubicBezTo>
                      <a:pt x="3" y="26"/>
                      <a:pt x="1" y="28"/>
                      <a:pt x="0" y="31"/>
                    </a:cubicBezTo>
                    <a:cubicBezTo>
                      <a:pt x="0" y="34"/>
                      <a:pt x="1" y="37"/>
                      <a:pt x="3" y="37"/>
                    </a:cubicBezTo>
                    <a:cubicBezTo>
                      <a:pt x="5" y="38"/>
                      <a:pt x="7" y="41"/>
                      <a:pt x="7" y="42"/>
                    </a:cubicBezTo>
                    <a:cubicBezTo>
                      <a:pt x="7" y="44"/>
                      <a:pt x="5" y="45"/>
                      <a:pt x="3" y="46"/>
                    </a:cubicBezTo>
                    <a:cubicBezTo>
                      <a:pt x="1" y="47"/>
                      <a:pt x="0" y="49"/>
                      <a:pt x="1" y="52"/>
                    </a:cubicBezTo>
                    <a:cubicBezTo>
                      <a:pt x="2" y="55"/>
                      <a:pt x="4" y="57"/>
                      <a:pt x="7" y="56"/>
                    </a:cubicBezTo>
                    <a:cubicBezTo>
                      <a:pt x="9" y="55"/>
                      <a:pt x="11" y="56"/>
                      <a:pt x="11" y="57"/>
                    </a:cubicBezTo>
                    <a:cubicBezTo>
                      <a:pt x="12" y="58"/>
                      <a:pt x="13" y="62"/>
                      <a:pt x="11" y="63"/>
                    </a:cubicBezTo>
                    <a:cubicBezTo>
                      <a:pt x="10" y="65"/>
                      <a:pt x="10" y="68"/>
                      <a:pt x="13" y="70"/>
                    </a:cubicBezTo>
                    <a:cubicBezTo>
                      <a:pt x="15" y="72"/>
                      <a:pt x="18" y="72"/>
                      <a:pt x="19" y="70"/>
                    </a:cubicBezTo>
                    <a:cubicBezTo>
                      <a:pt x="20" y="69"/>
                      <a:pt x="24" y="69"/>
                      <a:pt x="25" y="70"/>
                    </a:cubicBezTo>
                    <a:cubicBezTo>
                      <a:pt x="27" y="70"/>
                      <a:pt x="27" y="72"/>
                      <a:pt x="27" y="74"/>
                    </a:cubicBezTo>
                    <a:cubicBezTo>
                      <a:pt x="26" y="76"/>
                      <a:pt x="28" y="78"/>
                      <a:pt x="31" y="79"/>
                    </a:cubicBezTo>
                    <a:cubicBezTo>
                      <a:pt x="34" y="80"/>
                      <a:pt x="37" y="79"/>
                      <a:pt x="37" y="76"/>
                    </a:cubicBezTo>
                    <a:cubicBezTo>
                      <a:pt x="37" y="74"/>
                      <a:pt x="41" y="73"/>
                      <a:pt x="42" y="73"/>
                    </a:cubicBezTo>
                    <a:cubicBezTo>
                      <a:pt x="43" y="72"/>
                      <a:pt x="45" y="74"/>
                      <a:pt x="46" y="76"/>
                    </a:cubicBezTo>
                    <a:cubicBezTo>
                      <a:pt x="46" y="78"/>
                      <a:pt x="49" y="79"/>
                      <a:pt x="52" y="78"/>
                    </a:cubicBezTo>
                    <a:cubicBezTo>
                      <a:pt x="55" y="77"/>
                      <a:pt x="56" y="75"/>
                      <a:pt x="56" y="73"/>
                    </a:cubicBezTo>
                    <a:cubicBezTo>
                      <a:pt x="55" y="71"/>
                      <a:pt x="57" y="68"/>
                      <a:pt x="58" y="67"/>
                    </a:cubicBezTo>
                    <a:cubicBezTo>
                      <a:pt x="59" y="66"/>
                      <a:pt x="61" y="67"/>
                      <a:pt x="63" y="68"/>
                    </a:cubicBezTo>
                    <a:cubicBezTo>
                      <a:pt x="65" y="70"/>
                      <a:pt x="67" y="69"/>
                      <a:pt x="69" y="67"/>
                    </a:cubicBezTo>
                    <a:cubicBezTo>
                      <a:pt x="71" y="65"/>
                      <a:pt x="72" y="62"/>
                      <a:pt x="70" y="60"/>
                    </a:cubicBezTo>
                    <a:cubicBezTo>
                      <a:pt x="69" y="59"/>
                      <a:pt x="69" y="55"/>
                      <a:pt x="69" y="54"/>
                    </a:cubicBezTo>
                    <a:cubicBezTo>
                      <a:pt x="70" y="53"/>
                      <a:pt x="72" y="52"/>
                      <a:pt x="74" y="53"/>
                    </a:cubicBezTo>
                    <a:cubicBezTo>
                      <a:pt x="76" y="53"/>
                      <a:pt x="78" y="51"/>
                      <a:pt x="79" y="48"/>
                    </a:cubicBezTo>
                    <a:cubicBezTo>
                      <a:pt x="80" y="45"/>
                      <a:pt x="78" y="43"/>
                      <a:pt x="76" y="42"/>
                    </a:cubicBezTo>
                    <a:cubicBezTo>
                      <a:pt x="74" y="42"/>
                      <a:pt x="72" y="38"/>
                      <a:pt x="72" y="37"/>
                    </a:cubicBezTo>
                    <a:cubicBezTo>
                      <a:pt x="72" y="36"/>
                      <a:pt x="74" y="34"/>
                      <a:pt x="76" y="34"/>
                    </a:cubicBezTo>
                    <a:cubicBezTo>
                      <a:pt x="78" y="33"/>
                      <a:pt x="79" y="30"/>
                      <a:pt x="78" y="27"/>
                    </a:cubicBezTo>
                    <a:cubicBezTo>
                      <a:pt x="77" y="25"/>
                      <a:pt x="75" y="23"/>
                      <a:pt x="73" y="24"/>
                    </a:cubicBezTo>
                    <a:cubicBezTo>
                      <a:pt x="71" y="24"/>
                      <a:pt x="67" y="22"/>
                      <a:pt x="67" y="21"/>
                    </a:cubicBezTo>
                    <a:cubicBezTo>
                      <a:pt x="66" y="20"/>
                      <a:pt x="66" y="18"/>
                      <a:pt x="68" y="16"/>
                    </a:cubicBezTo>
                    <a:cubicBezTo>
                      <a:pt x="69" y="15"/>
                      <a:pt x="69" y="12"/>
                      <a:pt x="67" y="10"/>
                    </a:cubicBezTo>
                    <a:cubicBezTo>
                      <a:pt x="64" y="8"/>
                      <a:pt x="61" y="8"/>
                      <a:pt x="60" y="9"/>
                    </a:cubicBezTo>
                    <a:cubicBezTo>
                      <a:pt x="59" y="11"/>
                      <a:pt x="55" y="10"/>
                      <a:pt x="54" y="10"/>
                    </a:cubicBezTo>
                    <a:cubicBezTo>
                      <a:pt x="52" y="9"/>
                      <a:pt x="52" y="7"/>
                      <a:pt x="52" y="5"/>
                    </a:cubicBezTo>
                    <a:cubicBezTo>
                      <a:pt x="53" y="3"/>
                      <a:pt x="51" y="1"/>
                      <a:pt x="48" y="0"/>
                    </a:cubicBezTo>
                    <a:cubicBezTo>
                      <a:pt x="45" y="0"/>
                      <a:pt x="42" y="1"/>
                      <a:pt x="42" y="3"/>
                    </a:cubicBezTo>
                    <a:cubicBezTo>
                      <a:pt x="42" y="5"/>
                      <a:pt x="38" y="7"/>
                      <a:pt x="37" y="7"/>
                    </a:cubicBezTo>
                    <a:cubicBezTo>
                      <a:pt x="36" y="7"/>
                      <a:pt x="34" y="5"/>
                      <a:pt x="33" y="3"/>
                    </a:cubicBezTo>
                    <a:cubicBezTo>
                      <a:pt x="33" y="1"/>
                      <a:pt x="30" y="1"/>
                      <a:pt x="27" y="1"/>
                    </a:cubicBezTo>
                    <a:cubicBezTo>
                      <a:pt x="24" y="2"/>
                      <a:pt x="23" y="5"/>
                      <a:pt x="23" y="7"/>
                    </a:cubicBezTo>
                    <a:cubicBezTo>
                      <a:pt x="24" y="9"/>
                      <a:pt x="22" y="12"/>
                      <a:pt x="21" y="13"/>
                    </a:cubicBezTo>
                    <a:cubicBezTo>
                      <a:pt x="20" y="13"/>
                      <a:pt x="18" y="13"/>
                      <a:pt x="16" y="11"/>
                    </a:cubicBezTo>
                    <a:cubicBezTo>
                      <a:pt x="15" y="10"/>
                      <a:pt x="12" y="11"/>
                      <a:pt x="10" y="13"/>
                    </a:cubicBezTo>
                    <a:cubicBezTo>
                      <a:pt x="8" y="15"/>
                      <a:pt x="7" y="18"/>
                      <a:pt x="9" y="19"/>
                    </a:cubicBezTo>
                    <a:close/>
                    <a:moveTo>
                      <a:pt x="32" y="18"/>
                    </a:moveTo>
                    <a:cubicBezTo>
                      <a:pt x="45" y="14"/>
                      <a:pt x="58" y="21"/>
                      <a:pt x="62" y="33"/>
                    </a:cubicBezTo>
                    <a:cubicBezTo>
                      <a:pt x="65" y="45"/>
                      <a:pt x="59" y="58"/>
                      <a:pt x="47" y="62"/>
                    </a:cubicBezTo>
                    <a:cubicBezTo>
                      <a:pt x="34" y="66"/>
                      <a:pt x="21" y="59"/>
                      <a:pt x="18" y="47"/>
                    </a:cubicBezTo>
                    <a:cubicBezTo>
                      <a:pt x="14" y="35"/>
                      <a:pt x="20" y="22"/>
                      <a:pt x="32"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96" name="Freeform 13"/>
              <p:cNvSpPr>
                <a:spLocks noEditPoints="1"/>
              </p:cNvSpPr>
              <p:nvPr/>
            </p:nvSpPr>
            <p:spPr bwMode="auto">
              <a:xfrm>
                <a:off x="4838" y="1902"/>
                <a:ext cx="217" cy="214"/>
              </a:xfrm>
              <a:custGeom>
                <a:avLst/>
                <a:gdLst>
                  <a:gd name="T0" fmla="*/ 6 w 52"/>
                  <a:gd name="T1" fmla="*/ 12 h 51"/>
                  <a:gd name="T2" fmla="*/ 7 w 52"/>
                  <a:gd name="T3" fmla="*/ 16 h 51"/>
                  <a:gd name="T4" fmla="*/ 4 w 52"/>
                  <a:gd name="T5" fmla="*/ 17 h 51"/>
                  <a:gd name="T6" fmla="*/ 1 w 52"/>
                  <a:gd name="T7" fmla="*/ 20 h 51"/>
                  <a:gd name="T8" fmla="*/ 3 w 52"/>
                  <a:gd name="T9" fmla="*/ 24 h 51"/>
                  <a:gd name="T10" fmla="*/ 5 w 52"/>
                  <a:gd name="T11" fmla="*/ 27 h 51"/>
                  <a:gd name="T12" fmla="*/ 3 w 52"/>
                  <a:gd name="T13" fmla="*/ 29 h 51"/>
                  <a:gd name="T14" fmla="*/ 1 w 52"/>
                  <a:gd name="T15" fmla="*/ 33 h 51"/>
                  <a:gd name="T16" fmla="*/ 5 w 52"/>
                  <a:gd name="T17" fmla="*/ 36 h 51"/>
                  <a:gd name="T18" fmla="*/ 8 w 52"/>
                  <a:gd name="T19" fmla="*/ 36 h 51"/>
                  <a:gd name="T20" fmla="*/ 8 w 52"/>
                  <a:gd name="T21" fmla="*/ 41 h 51"/>
                  <a:gd name="T22" fmla="*/ 9 w 52"/>
                  <a:gd name="T23" fmla="*/ 45 h 51"/>
                  <a:gd name="T24" fmla="*/ 13 w 52"/>
                  <a:gd name="T25" fmla="*/ 45 h 51"/>
                  <a:gd name="T26" fmla="*/ 17 w 52"/>
                  <a:gd name="T27" fmla="*/ 45 h 51"/>
                  <a:gd name="T28" fmla="*/ 18 w 52"/>
                  <a:gd name="T29" fmla="*/ 48 h 51"/>
                  <a:gd name="T30" fmla="*/ 21 w 52"/>
                  <a:gd name="T31" fmla="*/ 51 h 51"/>
                  <a:gd name="T32" fmla="*/ 25 w 52"/>
                  <a:gd name="T33" fmla="*/ 49 h 51"/>
                  <a:gd name="T34" fmla="*/ 28 w 52"/>
                  <a:gd name="T35" fmla="*/ 47 h 51"/>
                  <a:gd name="T36" fmla="*/ 30 w 52"/>
                  <a:gd name="T37" fmla="*/ 49 h 51"/>
                  <a:gd name="T38" fmla="*/ 34 w 52"/>
                  <a:gd name="T39" fmla="*/ 50 h 51"/>
                  <a:gd name="T40" fmla="*/ 37 w 52"/>
                  <a:gd name="T41" fmla="*/ 47 h 51"/>
                  <a:gd name="T42" fmla="*/ 38 w 52"/>
                  <a:gd name="T43" fmla="*/ 43 h 51"/>
                  <a:gd name="T44" fmla="*/ 41 w 52"/>
                  <a:gd name="T45" fmla="*/ 44 h 51"/>
                  <a:gd name="T46" fmla="*/ 45 w 52"/>
                  <a:gd name="T47" fmla="*/ 43 h 51"/>
                  <a:gd name="T48" fmla="*/ 46 w 52"/>
                  <a:gd name="T49" fmla="*/ 39 h 51"/>
                  <a:gd name="T50" fmla="*/ 45 w 52"/>
                  <a:gd name="T51" fmla="*/ 35 h 51"/>
                  <a:gd name="T52" fmla="*/ 48 w 52"/>
                  <a:gd name="T53" fmla="*/ 34 h 51"/>
                  <a:gd name="T54" fmla="*/ 51 w 52"/>
                  <a:gd name="T55" fmla="*/ 31 h 51"/>
                  <a:gd name="T56" fmla="*/ 50 w 52"/>
                  <a:gd name="T57" fmla="*/ 27 h 51"/>
                  <a:gd name="T58" fmla="*/ 47 w 52"/>
                  <a:gd name="T59" fmla="*/ 24 h 51"/>
                  <a:gd name="T60" fmla="*/ 49 w 52"/>
                  <a:gd name="T61" fmla="*/ 22 h 51"/>
                  <a:gd name="T62" fmla="*/ 51 w 52"/>
                  <a:gd name="T63" fmla="*/ 18 h 51"/>
                  <a:gd name="T64" fmla="*/ 47 w 52"/>
                  <a:gd name="T65" fmla="*/ 15 h 51"/>
                  <a:gd name="T66" fmla="*/ 44 w 52"/>
                  <a:gd name="T67" fmla="*/ 13 h 51"/>
                  <a:gd name="T68" fmla="*/ 44 w 52"/>
                  <a:gd name="T69" fmla="*/ 10 h 51"/>
                  <a:gd name="T70" fmla="*/ 43 w 52"/>
                  <a:gd name="T71" fmla="*/ 6 h 51"/>
                  <a:gd name="T72" fmla="*/ 39 w 52"/>
                  <a:gd name="T73" fmla="*/ 6 h 51"/>
                  <a:gd name="T74" fmla="*/ 35 w 52"/>
                  <a:gd name="T75" fmla="*/ 6 h 51"/>
                  <a:gd name="T76" fmla="*/ 34 w 52"/>
                  <a:gd name="T77" fmla="*/ 3 h 51"/>
                  <a:gd name="T78" fmla="*/ 32 w 52"/>
                  <a:gd name="T79" fmla="*/ 0 h 51"/>
                  <a:gd name="T80" fmla="*/ 28 w 52"/>
                  <a:gd name="T81" fmla="*/ 2 h 51"/>
                  <a:gd name="T82" fmla="*/ 24 w 52"/>
                  <a:gd name="T83" fmla="*/ 4 h 51"/>
                  <a:gd name="T84" fmla="*/ 22 w 52"/>
                  <a:gd name="T85" fmla="*/ 2 h 51"/>
                  <a:gd name="T86" fmla="*/ 18 w 52"/>
                  <a:gd name="T87" fmla="*/ 1 h 51"/>
                  <a:gd name="T88" fmla="*/ 16 w 52"/>
                  <a:gd name="T89" fmla="*/ 4 h 51"/>
                  <a:gd name="T90" fmla="*/ 14 w 52"/>
                  <a:gd name="T91" fmla="*/ 8 h 51"/>
                  <a:gd name="T92" fmla="*/ 11 w 52"/>
                  <a:gd name="T93" fmla="*/ 7 h 51"/>
                  <a:gd name="T94" fmla="*/ 7 w 52"/>
                  <a:gd name="T95" fmla="*/ 8 h 51"/>
                  <a:gd name="T96" fmla="*/ 6 w 52"/>
                  <a:gd name="T97" fmla="*/ 12 h 51"/>
                  <a:gd name="T98" fmla="*/ 22 w 52"/>
                  <a:gd name="T99" fmla="*/ 11 h 51"/>
                  <a:gd name="T100" fmla="*/ 40 w 52"/>
                  <a:gd name="T101" fmla="*/ 21 h 51"/>
                  <a:gd name="T102" fmla="*/ 31 w 52"/>
                  <a:gd name="T103" fmla="*/ 40 h 51"/>
                  <a:gd name="T104" fmla="*/ 12 w 52"/>
                  <a:gd name="T105" fmla="*/ 30 h 51"/>
                  <a:gd name="T106" fmla="*/ 22 w 52"/>
                  <a:gd name="T107" fmla="*/ 1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1">
                    <a:moveTo>
                      <a:pt x="6" y="12"/>
                    </a:moveTo>
                    <a:cubicBezTo>
                      <a:pt x="7" y="13"/>
                      <a:pt x="7" y="16"/>
                      <a:pt x="7" y="16"/>
                    </a:cubicBezTo>
                    <a:cubicBezTo>
                      <a:pt x="7" y="17"/>
                      <a:pt x="5" y="18"/>
                      <a:pt x="4" y="17"/>
                    </a:cubicBezTo>
                    <a:cubicBezTo>
                      <a:pt x="3" y="17"/>
                      <a:pt x="1" y="18"/>
                      <a:pt x="1" y="20"/>
                    </a:cubicBezTo>
                    <a:cubicBezTo>
                      <a:pt x="0" y="22"/>
                      <a:pt x="1" y="24"/>
                      <a:pt x="3" y="24"/>
                    </a:cubicBezTo>
                    <a:cubicBezTo>
                      <a:pt x="4" y="24"/>
                      <a:pt x="5" y="26"/>
                      <a:pt x="5" y="27"/>
                    </a:cubicBezTo>
                    <a:cubicBezTo>
                      <a:pt x="5" y="28"/>
                      <a:pt x="4" y="29"/>
                      <a:pt x="3" y="29"/>
                    </a:cubicBezTo>
                    <a:cubicBezTo>
                      <a:pt x="1" y="30"/>
                      <a:pt x="1" y="32"/>
                      <a:pt x="1" y="33"/>
                    </a:cubicBezTo>
                    <a:cubicBezTo>
                      <a:pt x="2" y="35"/>
                      <a:pt x="4" y="36"/>
                      <a:pt x="5" y="36"/>
                    </a:cubicBezTo>
                    <a:cubicBezTo>
                      <a:pt x="6" y="36"/>
                      <a:pt x="8" y="36"/>
                      <a:pt x="8" y="36"/>
                    </a:cubicBezTo>
                    <a:cubicBezTo>
                      <a:pt x="8" y="37"/>
                      <a:pt x="9" y="40"/>
                      <a:pt x="8" y="41"/>
                    </a:cubicBezTo>
                    <a:cubicBezTo>
                      <a:pt x="7" y="42"/>
                      <a:pt x="7" y="43"/>
                      <a:pt x="9" y="45"/>
                    </a:cubicBezTo>
                    <a:cubicBezTo>
                      <a:pt x="10" y="46"/>
                      <a:pt x="12" y="46"/>
                      <a:pt x="13" y="45"/>
                    </a:cubicBezTo>
                    <a:cubicBezTo>
                      <a:pt x="14" y="44"/>
                      <a:pt x="16" y="44"/>
                      <a:pt x="17" y="45"/>
                    </a:cubicBezTo>
                    <a:cubicBezTo>
                      <a:pt x="18" y="45"/>
                      <a:pt x="18" y="46"/>
                      <a:pt x="18" y="48"/>
                    </a:cubicBezTo>
                    <a:cubicBezTo>
                      <a:pt x="18" y="49"/>
                      <a:pt x="19" y="50"/>
                      <a:pt x="21" y="51"/>
                    </a:cubicBezTo>
                    <a:cubicBezTo>
                      <a:pt x="22" y="51"/>
                      <a:pt x="24" y="50"/>
                      <a:pt x="25" y="49"/>
                    </a:cubicBezTo>
                    <a:cubicBezTo>
                      <a:pt x="25" y="48"/>
                      <a:pt x="27" y="47"/>
                      <a:pt x="28" y="47"/>
                    </a:cubicBezTo>
                    <a:cubicBezTo>
                      <a:pt x="29" y="47"/>
                      <a:pt x="30" y="48"/>
                      <a:pt x="30" y="49"/>
                    </a:cubicBezTo>
                    <a:cubicBezTo>
                      <a:pt x="30" y="50"/>
                      <a:pt x="32" y="51"/>
                      <a:pt x="34" y="50"/>
                    </a:cubicBezTo>
                    <a:cubicBezTo>
                      <a:pt x="36" y="50"/>
                      <a:pt x="37" y="48"/>
                      <a:pt x="37" y="47"/>
                    </a:cubicBezTo>
                    <a:cubicBezTo>
                      <a:pt x="36" y="45"/>
                      <a:pt x="38" y="43"/>
                      <a:pt x="38" y="43"/>
                    </a:cubicBezTo>
                    <a:cubicBezTo>
                      <a:pt x="39" y="42"/>
                      <a:pt x="40" y="43"/>
                      <a:pt x="41" y="44"/>
                    </a:cubicBezTo>
                    <a:cubicBezTo>
                      <a:pt x="42" y="45"/>
                      <a:pt x="44" y="44"/>
                      <a:pt x="45" y="43"/>
                    </a:cubicBezTo>
                    <a:cubicBezTo>
                      <a:pt x="47" y="42"/>
                      <a:pt x="47" y="40"/>
                      <a:pt x="46" y="39"/>
                    </a:cubicBezTo>
                    <a:cubicBezTo>
                      <a:pt x="45" y="38"/>
                      <a:pt x="45" y="35"/>
                      <a:pt x="45" y="35"/>
                    </a:cubicBezTo>
                    <a:cubicBezTo>
                      <a:pt x="46" y="34"/>
                      <a:pt x="47" y="34"/>
                      <a:pt x="48" y="34"/>
                    </a:cubicBezTo>
                    <a:cubicBezTo>
                      <a:pt x="50" y="34"/>
                      <a:pt x="51" y="33"/>
                      <a:pt x="51" y="31"/>
                    </a:cubicBezTo>
                    <a:cubicBezTo>
                      <a:pt x="52" y="29"/>
                      <a:pt x="51" y="27"/>
                      <a:pt x="50" y="27"/>
                    </a:cubicBezTo>
                    <a:cubicBezTo>
                      <a:pt x="48" y="27"/>
                      <a:pt x="47" y="25"/>
                      <a:pt x="47" y="24"/>
                    </a:cubicBezTo>
                    <a:cubicBezTo>
                      <a:pt x="47" y="23"/>
                      <a:pt x="48" y="22"/>
                      <a:pt x="49" y="22"/>
                    </a:cubicBezTo>
                    <a:cubicBezTo>
                      <a:pt x="51" y="21"/>
                      <a:pt x="51" y="19"/>
                      <a:pt x="51" y="18"/>
                    </a:cubicBezTo>
                    <a:cubicBezTo>
                      <a:pt x="50" y="16"/>
                      <a:pt x="49" y="15"/>
                      <a:pt x="47" y="15"/>
                    </a:cubicBezTo>
                    <a:cubicBezTo>
                      <a:pt x="46" y="16"/>
                      <a:pt x="44" y="14"/>
                      <a:pt x="44" y="13"/>
                    </a:cubicBezTo>
                    <a:cubicBezTo>
                      <a:pt x="43" y="13"/>
                      <a:pt x="43" y="11"/>
                      <a:pt x="44" y="10"/>
                    </a:cubicBezTo>
                    <a:cubicBezTo>
                      <a:pt x="45" y="9"/>
                      <a:pt x="45" y="8"/>
                      <a:pt x="43" y="6"/>
                    </a:cubicBezTo>
                    <a:cubicBezTo>
                      <a:pt x="42" y="5"/>
                      <a:pt x="40" y="5"/>
                      <a:pt x="39" y="6"/>
                    </a:cubicBezTo>
                    <a:cubicBezTo>
                      <a:pt x="38" y="7"/>
                      <a:pt x="36" y="7"/>
                      <a:pt x="35" y="6"/>
                    </a:cubicBezTo>
                    <a:cubicBezTo>
                      <a:pt x="34" y="6"/>
                      <a:pt x="34" y="5"/>
                      <a:pt x="34" y="3"/>
                    </a:cubicBezTo>
                    <a:cubicBezTo>
                      <a:pt x="35" y="2"/>
                      <a:pt x="33" y="1"/>
                      <a:pt x="32" y="0"/>
                    </a:cubicBezTo>
                    <a:cubicBezTo>
                      <a:pt x="30" y="0"/>
                      <a:pt x="28" y="1"/>
                      <a:pt x="28" y="2"/>
                    </a:cubicBezTo>
                    <a:cubicBezTo>
                      <a:pt x="27" y="3"/>
                      <a:pt x="25" y="4"/>
                      <a:pt x="24" y="4"/>
                    </a:cubicBezTo>
                    <a:cubicBezTo>
                      <a:pt x="24" y="4"/>
                      <a:pt x="23" y="3"/>
                      <a:pt x="22" y="2"/>
                    </a:cubicBezTo>
                    <a:cubicBezTo>
                      <a:pt x="22" y="1"/>
                      <a:pt x="20" y="0"/>
                      <a:pt x="18" y="1"/>
                    </a:cubicBezTo>
                    <a:cubicBezTo>
                      <a:pt x="16" y="1"/>
                      <a:pt x="15" y="3"/>
                      <a:pt x="16" y="4"/>
                    </a:cubicBezTo>
                    <a:cubicBezTo>
                      <a:pt x="16" y="6"/>
                      <a:pt x="15" y="8"/>
                      <a:pt x="14" y="8"/>
                    </a:cubicBezTo>
                    <a:cubicBezTo>
                      <a:pt x="13" y="9"/>
                      <a:pt x="12" y="8"/>
                      <a:pt x="11" y="7"/>
                    </a:cubicBezTo>
                    <a:cubicBezTo>
                      <a:pt x="10" y="6"/>
                      <a:pt x="8" y="7"/>
                      <a:pt x="7" y="8"/>
                    </a:cubicBezTo>
                    <a:cubicBezTo>
                      <a:pt x="6" y="10"/>
                      <a:pt x="5" y="11"/>
                      <a:pt x="6" y="12"/>
                    </a:cubicBezTo>
                    <a:close/>
                    <a:moveTo>
                      <a:pt x="22" y="11"/>
                    </a:moveTo>
                    <a:cubicBezTo>
                      <a:pt x="29" y="9"/>
                      <a:pt x="38" y="13"/>
                      <a:pt x="40" y="21"/>
                    </a:cubicBezTo>
                    <a:cubicBezTo>
                      <a:pt x="43" y="29"/>
                      <a:pt x="38" y="37"/>
                      <a:pt x="31" y="40"/>
                    </a:cubicBezTo>
                    <a:cubicBezTo>
                      <a:pt x="23" y="42"/>
                      <a:pt x="14" y="38"/>
                      <a:pt x="12" y="30"/>
                    </a:cubicBezTo>
                    <a:cubicBezTo>
                      <a:pt x="9" y="22"/>
                      <a:pt x="14" y="14"/>
                      <a:pt x="2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97" name="Freeform 14"/>
              <p:cNvSpPr>
                <a:spLocks noEditPoints="1"/>
              </p:cNvSpPr>
              <p:nvPr/>
            </p:nvSpPr>
            <p:spPr bwMode="auto">
              <a:xfrm>
                <a:off x="4842" y="2116"/>
                <a:ext cx="163" cy="168"/>
              </a:xfrm>
              <a:custGeom>
                <a:avLst/>
                <a:gdLst>
                  <a:gd name="T0" fmla="*/ 4 w 39"/>
                  <a:gd name="T1" fmla="*/ 10 h 40"/>
                  <a:gd name="T2" fmla="*/ 5 w 39"/>
                  <a:gd name="T3" fmla="*/ 13 h 40"/>
                  <a:gd name="T4" fmla="*/ 2 w 39"/>
                  <a:gd name="T5" fmla="*/ 13 h 40"/>
                  <a:gd name="T6" fmla="*/ 0 w 39"/>
                  <a:gd name="T7" fmla="*/ 16 h 40"/>
                  <a:gd name="T8" fmla="*/ 1 w 39"/>
                  <a:gd name="T9" fmla="*/ 19 h 40"/>
                  <a:gd name="T10" fmla="*/ 3 w 39"/>
                  <a:gd name="T11" fmla="*/ 21 h 40"/>
                  <a:gd name="T12" fmla="*/ 2 w 39"/>
                  <a:gd name="T13" fmla="*/ 23 h 40"/>
                  <a:gd name="T14" fmla="*/ 1 w 39"/>
                  <a:gd name="T15" fmla="*/ 26 h 40"/>
                  <a:gd name="T16" fmla="*/ 3 w 39"/>
                  <a:gd name="T17" fmla="*/ 28 h 40"/>
                  <a:gd name="T18" fmla="*/ 5 w 39"/>
                  <a:gd name="T19" fmla="*/ 28 h 40"/>
                  <a:gd name="T20" fmla="*/ 5 w 39"/>
                  <a:gd name="T21" fmla="*/ 31 h 40"/>
                  <a:gd name="T22" fmla="*/ 6 w 39"/>
                  <a:gd name="T23" fmla="*/ 35 h 40"/>
                  <a:gd name="T24" fmla="*/ 9 w 39"/>
                  <a:gd name="T25" fmla="*/ 35 h 40"/>
                  <a:gd name="T26" fmla="*/ 13 w 39"/>
                  <a:gd name="T27" fmla="*/ 34 h 40"/>
                  <a:gd name="T28" fmla="*/ 13 w 39"/>
                  <a:gd name="T29" fmla="*/ 37 h 40"/>
                  <a:gd name="T30" fmla="*/ 15 w 39"/>
                  <a:gd name="T31" fmla="*/ 39 h 40"/>
                  <a:gd name="T32" fmla="*/ 18 w 39"/>
                  <a:gd name="T33" fmla="*/ 38 h 40"/>
                  <a:gd name="T34" fmla="*/ 21 w 39"/>
                  <a:gd name="T35" fmla="*/ 36 h 40"/>
                  <a:gd name="T36" fmla="*/ 22 w 39"/>
                  <a:gd name="T37" fmla="*/ 38 h 40"/>
                  <a:gd name="T38" fmla="*/ 26 w 39"/>
                  <a:gd name="T39" fmla="*/ 39 h 40"/>
                  <a:gd name="T40" fmla="*/ 27 w 39"/>
                  <a:gd name="T41" fmla="*/ 36 h 40"/>
                  <a:gd name="T42" fmla="*/ 29 w 39"/>
                  <a:gd name="T43" fmla="*/ 33 h 40"/>
                  <a:gd name="T44" fmla="*/ 31 w 39"/>
                  <a:gd name="T45" fmla="*/ 34 h 40"/>
                  <a:gd name="T46" fmla="*/ 34 w 39"/>
                  <a:gd name="T47" fmla="*/ 33 h 40"/>
                  <a:gd name="T48" fmla="*/ 35 w 39"/>
                  <a:gd name="T49" fmla="*/ 30 h 40"/>
                  <a:gd name="T50" fmla="*/ 34 w 39"/>
                  <a:gd name="T51" fmla="*/ 27 h 40"/>
                  <a:gd name="T52" fmla="*/ 36 w 39"/>
                  <a:gd name="T53" fmla="*/ 26 h 40"/>
                  <a:gd name="T54" fmla="*/ 39 w 39"/>
                  <a:gd name="T55" fmla="*/ 24 h 40"/>
                  <a:gd name="T56" fmla="*/ 38 w 39"/>
                  <a:gd name="T57" fmla="*/ 21 h 40"/>
                  <a:gd name="T58" fmla="*/ 36 w 39"/>
                  <a:gd name="T59" fmla="*/ 18 h 40"/>
                  <a:gd name="T60" fmla="*/ 37 w 39"/>
                  <a:gd name="T61" fmla="*/ 17 h 40"/>
                  <a:gd name="T62" fmla="*/ 38 w 39"/>
                  <a:gd name="T63" fmla="*/ 14 h 40"/>
                  <a:gd name="T64" fmla="*/ 36 w 39"/>
                  <a:gd name="T65" fmla="*/ 12 h 40"/>
                  <a:gd name="T66" fmla="*/ 33 w 39"/>
                  <a:gd name="T67" fmla="*/ 10 h 40"/>
                  <a:gd name="T68" fmla="*/ 33 w 39"/>
                  <a:gd name="T69" fmla="*/ 8 h 40"/>
                  <a:gd name="T70" fmla="*/ 33 w 39"/>
                  <a:gd name="T71" fmla="*/ 5 h 40"/>
                  <a:gd name="T72" fmla="*/ 30 w 39"/>
                  <a:gd name="T73" fmla="*/ 5 h 40"/>
                  <a:gd name="T74" fmla="*/ 26 w 39"/>
                  <a:gd name="T75" fmla="*/ 5 h 40"/>
                  <a:gd name="T76" fmla="*/ 26 w 39"/>
                  <a:gd name="T77" fmla="*/ 3 h 40"/>
                  <a:gd name="T78" fmla="*/ 24 w 39"/>
                  <a:gd name="T79" fmla="*/ 0 h 40"/>
                  <a:gd name="T80" fmla="*/ 21 w 39"/>
                  <a:gd name="T81" fmla="*/ 2 h 40"/>
                  <a:gd name="T82" fmla="*/ 18 w 39"/>
                  <a:gd name="T83" fmla="*/ 4 h 40"/>
                  <a:gd name="T84" fmla="*/ 16 w 39"/>
                  <a:gd name="T85" fmla="*/ 2 h 40"/>
                  <a:gd name="T86" fmla="*/ 13 w 39"/>
                  <a:gd name="T87" fmla="*/ 1 h 40"/>
                  <a:gd name="T88" fmla="*/ 11 w 39"/>
                  <a:gd name="T89" fmla="*/ 3 h 40"/>
                  <a:gd name="T90" fmla="*/ 10 w 39"/>
                  <a:gd name="T91" fmla="*/ 6 h 40"/>
                  <a:gd name="T92" fmla="*/ 8 w 39"/>
                  <a:gd name="T93" fmla="*/ 6 h 40"/>
                  <a:gd name="T94" fmla="*/ 5 w 39"/>
                  <a:gd name="T95" fmla="*/ 6 h 40"/>
                  <a:gd name="T96" fmla="*/ 4 w 39"/>
                  <a:gd name="T97" fmla="*/ 10 h 40"/>
                  <a:gd name="T98" fmla="*/ 16 w 39"/>
                  <a:gd name="T99" fmla="*/ 9 h 40"/>
                  <a:gd name="T100" fmla="*/ 30 w 39"/>
                  <a:gd name="T101" fmla="*/ 16 h 40"/>
                  <a:gd name="T102" fmla="*/ 23 w 39"/>
                  <a:gd name="T103" fmla="*/ 31 h 40"/>
                  <a:gd name="T104" fmla="*/ 9 w 39"/>
                  <a:gd name="T105" fmla="*/ 23 h 40"/>
                  <a:gd name="T106" fmla="*/ 16 w 39"/>
                  <a:gd name="T107"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40">
                    <a:moveTo>
                      <a:pt x="4" y="10"/>
                    </a:moveTo>
                    <a:cubicBezTo>
                      <a:pt x="5" y="10"/>
                      <a:pt x="5" y="12"/>
                      <a:pt x="5" y="13"/>
                    </a:cubicBezTo>
                    <a:cubicBezTo>
                      <a:pt x="4" y="13"/>
                      <a:pt x="3" y="14"/>
                      <a:pt x="2" y="13"/>
                    </a:cubicBezTo>
                    <a:cubicBezTo>
                      <a:pt x="1" y="13"/>
                      <a:pt x="0" y="14"/>
                      <a:pt x="0" y="16"/>
                    </a:cubicBezTo>
                    <a:cubicBezTo>
                      <a:pt x="0" y="17"/>
                      <a:pt x="0" y="18"/>
                      <a:pt x="1" y="19"/>
                    </a:cubicBezTo>
                    <a:cubicBezTo>
                      <a:pt x="2" y="19"/>
                      <a:pt x="3" y="20"/>
                      <a:pt x="3" y="21"/>
                    </a:cubicBezTo>
                    <a:cubicBezTo>
                      <a:pt x="3" y="22"/>
                      <a:pt x="3" y="22"/>
                      <a:pt x="2" y="23"/>
                    </a:cubicBezTo>
                    <a:cubicBezTo>
                      <a:pt x="1" y="23"/>
                      <a:pt x="0" y="24"/>
                      <a:pt x="1" y="26"/>
                    </a:cubicBezTo>
                    <a:cubicBezTo>
                      <a:pt x="1" y="27"/>
                      <a:pt x="2" y="28"/>
                      <a:pt x="3" y="28"/>
                    </a:cubicBezTo>
                    <a:cubicBezTo>
                      <a:pt x="4" y="27"/>
                      <a:pt x="5" y="28"/>
                      <a:pt x="5" y="28"/>
                    </a:cubicBezTo>
                    <a:cubicBezTo>
                      <a:pt x="6" y="29"/>
                      <a:pt x="6" y="31"/>
                      <a:pt x="5" y="31"/>
                    </a:cubicBezTo>
                    <a:cubicBezTo>
                      <a:pt x="5" y="32"/>
                      <a:pt x="5" y="34"/>
                      <a:pt x="6" y="35"/>
                    </a:cubicBezTo>
                    <a:cubicBezTo>
                      <a:pt x="7" y="35"/>
                      <a:pt x="9" y="36"/>
                      <a:pt x="9" y="35"/>
                    </a:cubicBezTo>
                    <a:cubicBezTo>
                      <a:pt x="10" y="34"/>
                      <a:pt x="12" y="34"/>
                      <a:pt x="13" y="34"/>
                    </a:cubicBezTo>
                    <a:cubicBezTo>
                      <a:pt x="13" y="35"/>
                      <a:pt x="13" y="36"/>
                      <a:pt x="13" y="37"/>
                    </a:cubicBezTo>
                    <a:cubicBezTo>
                      <a:pt x="13" y="38"/>
                      <a:pt x="14" y="39"/>
                      <a:pt x="15" y="39"/>
                    </a:cubicBezTo>
                    <a:cubicBezTo>
                      <a:pt x="17" y="40"/>
                      <a:pt x="18" y="39"/>
                      <a:pt x="18" y="38"/>
                    </a:cubicBezTo>
                    <a:cubicBezTo>
                      <a:pt x="18" y="37"/>
                      <a:pt x="20" y="36"/>
                      <a:pt x="21" y="36"/>
                    </a:cubicBezTo>
                    <a:cubicBezTo>
                      <a:pt x="21" y="36"/>
                      <a:pt x="22" y="37"/>
                      <a:pt x="22" y="38"/>
                    </a:cubicBezTo>
                    <a:cubicBezTo>
                      <a:pt x="23" y="39"/>
                      <a:pt x="24" y="39"/>
                      <a:pt x="26" y="39"/>
                    </a:cubicBezTo>
                    <a:cubicBezTo>
                      <a:pt x="27" y="38"/>
                      <a:pt x="28" y="37"/>
                      <a:pt x="27" y="36"/>
                    </a:cubicBezTo>
                    <a:cubicBezTo>
                      <a:pt x="27" y="35"/>
                      <a:pt x="28" y="33"/>
                      <a:pt x="29" y="33"/>
                    </a:cubicBezTo>
                    <a:cubicBezTo>
                      <a:pt x="29" y="33"/>
                      <a:pt x="30" y="33"/>
                      <a:pt x="31" y="34"/>
                    </a:cubicBezTo>
                    <a:cubicBezTo>
                      <a:pt x="32" y="34"/>
                      <a:pt x="33" y="34"/>
                      <a:pt x="34" y="33"/>
                    </a:cubicBezTo>
                    <a:cubicBezTo>
                      <a:pt x="35" y="32"/>
                      <a:pt x="35" y="31"/>
                      <a:pt x="35" y="30"/>
                    </a:cubicBezTo>
                    <a:cubicBezTo>
                      <a:pt x="34" y="29"/>
                      <a:pt x="34" y="27"/>
                      <a:pt x="34" y="27"/>
                    </a:cubicBezTo>
                    <a:cubicBezTo>
                      <a:pt x="34" y="26"/>
                      <a:pt x="35" y="26"/>
                      <a:pt x="36" y="26"/>
                    </a:cubicBezTo>
                    <a:cubicBezTo>
                      <a:pt x="38" y="26"/>
                      <a:pt x="39" y="25"/>
                      <a:pt x="39" y="24"/>
                    </a:cubicBezTo>
                    <a:cubicBezTo>
                      <a:pt x="39" y="23"/>
                      <a:pt x="39" y="21"/>
                      <a:pt x="38" y="21"/>
                    </a:cubicBezTo>
                    <a:cubicBezTo>
                      <a:pt x="37" y="21"/>
                      <a:pt x="36" y="19"/>
                      <a:pt x="36" y="18"/>
                    </a:cubicBezTo>
                    <a:cubicBezTo>
                      <a:pt x="36" y="18"/>
                      <a:pt x="36" y="17"/>
                      <a:pt x="37" y="17"/>
                    </a:cubicBezTo>
                    <a:cubicBezTo>
                      <a:pt x="38" y="16"/>
                      <a:pt x="39" y="15"/>
                      <a:pt x="38" y="14"/>
                    </a:cubicBezTo>
                    <a:cubicBezTo>
                      <a:pt x="38" y="12"/>
                      <a:pt x="37" y="11"/>
                      <a:pt x="36" y="12"/>
                    </a:cubicBezTo>
                    <a:cubicBezTo>
                      <a:pt x="35" y="12"/>
                      <a:pt x="33" y="11"/>
                      <a:pt x="33" y="10"/>
                    </a:cubicBezTo>
                    <a:cubicBezTo>
                      <a:pt x="32" y="10"/>
                      <a:pt x="33" y="9"/>
                      <a:pt x="33" y="8"/>
                    </a:cubicBezTo>
                    <a:cubicBezTo>
                      <a:pt x="34" y="7"/>
                      <a:pt x="34" y="6"/>
                      <a:pt x="33" y="5"/>
                    </a:cubicBezTo>
                    <a:cubicBezTo>
                      <a:pt x="32" y="4"/>
                      <a:pt x="30" y="4"/>
                      <a:pt x="30" y="5"/>
                    </a:cubicBezTo>
                    <a:cubicBezTo>
                      <a:pt x="29" y="5"/>
                      <a:pt x="27" y="5"/>
                      <a:pt x="26" y="5"/>
                    </a:cubicBezTo>
                    <a:cubicBezTo>
                      <a:pt x="26" y="5"/>
                      <a:pt x="26" y="4"/>
                      <a:pt x="26" y="3"/>
                    </a:cubicBezTo>
                    <a:cubicBezTo>
                      <a:pt x="26" y="2"/>
                      <a:pt x="25" y="1"/>
                      <a:pt x="24" y="0"/>
                    </a:cubicBezTo>
                    <a:cubicBezTo>
                      <a:pt x="22" y="0"/>
                      <a:pt x="21" y="1"/>
                      <a:pt x="21" y="2"/>
                    </a:cubicBezTo>
                    <a:cubicBezTo>
                      <a:pt x="20" y="3"/>
                      <a:pt x="19" y="3"/>
                      <a:pt x="18" y="4"/>
                    </a:cubicBezTo>
                    <a:cubicBezTo>
                      <a:pt x="18" y="4"/>
                      <a:pt x="17" y="3"/>
                      <a:pt x="16" y="2"/>
                    </a:cubicBezTo>
                    <a:cubicBezTo>
                      <a:pt x="16" y="1"/>
                      <a:pt x="15" y="0"/>
                      <a:pt x="13" y="1"/>
                    </a:cubicBezTo>
                    <a:cubicBezTo>
                      <a:pt x="12" y="1"/>
                      <a:pt x="11" y="2"/>
                      <a:pt x="11" y="3"/>
                    </a:cubicBezTo>
                    <a:cubicBezTo>
                      <a:pt x="12" y="4"/>
                      <a:pt x="11" y="6"/>
                      <a:pt x="10" y="6"/>
                    </a:cubicBezTo>
                    <a:cubicBezTo>
                      <a:pt x="10" y="7"/>
                      <a:pt x="9" y="6"/>
                      <a:pt x="8" y="6"/>
                    </a:cubicBezTo>
                    <a:cubicBezTo>
                      <a:pt x="7" y="5"/>
                      <a:pt x="6" y="5"/>
                      <a:pt x="5" y="6"/>
                    </a:cubicBezTo>
                    <a:cubicBezTo>
                      <a:pt x="4" y="7"/>
                      <a:pt x="4" y="9"/>
                      <a:pt x="4" y="10"/>
                    </a:cubicBezTo>
                    <a:close/>
                    <a:moveTo>
                      <a:pt x="16" y="9"/>
                    </a:moveTo>
                    <a:cubicBezTo>
                      <a:pt x="22" y="7"/>
                      <a:pt x="28" y="10"/>
                      <a:pt x="30" y="16"/>
                    </a:cubicBezTo>
                    <a:cubicBezTo>
                      <a:pt x="32" y="22"/>
                      <a:pt x="29" y="29"/>
                      <a:pt x="23" y="31"/>
                    </a:cubicBezTo>
                    <a:cubicBezTo>
                      <a:pt x="17" y="33"/>
                      <a:pt x="11" y="29"/>
                      <a:pt x="9" y="23"/>
                    </a:cubicBezTo>
                    <a:cubicBezTo>
                      <a:pt x="7" y="17"/>
                      <a:pt x="10" y="11"/>
                      <a:pt x="1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grpSp>
        <p:nvGrpSpPr>
          <p:cNvPr id="11" name="组合 10"/>
          <p:cNvGrpSpPr/>
          <p:nvPr/>
        </p:nvGrpSpPr>
        <p:grpSpPr>
          <a:xfrm>
            <a:off x="2703847" y="3095523"/>
            <a:ext cx="1852203" cy="3190035"/>
            <a:chOff x="7317392" y="4250111"/>
            <a:chExt cx="1852203" cy="3190034"/>
          </a:xfrm>
        </p:grpSpPr>
        <p:grpSp>
          <p:nvGrpSpPr>
            <p:cNvPr id="25" name="组合 24"/>
            <p:cNvGrpSpPr/>
            <p:nvPr/>
          </p:nvGrpSpPr>
          <p:grpSpPr>
            <a:xfrm>
              <a:off x="7317392" y="4250111"/>
              <a:ext cx="1852203" cy="3190034"/>
              <a:chOff x="2082059" y="3844831"/>
              <a:chExt cx="1852203" cy="3190034"/>
            </a:xfrm>
          </p:grpSpPr>
          <p:grpSp>
            <p:nvGrpSpPr>
              <p:cNvPr id="26" name="组合 25"/>
              <p:cNvGrpSpPr/>
              <p:nvPr/>
            </p:nvGrpSpPr>
            <p:grpSpPr>
              <a:xfrm>
                <a:off x="2082059" y="3844831"/>
                <a:ext cx="1852203" cy="3190034"/>
                <a:chOff x="2689225" y="814470"/>
                <a:chExt cx="2591962" cy="4464122"/>
              </a:xfrm>
            </p:grpSpPr>
            <p:sp>
              <p:nvSpPr>
                <p:cNvPr id="30" name="任意多边形 29"/>
                <p:cNvSpPr/>
                <p:nvPr/>
              </p:nvSpPr>
              <p:spPr>
                <a:xfrm rot="2700000">
                  <a:off x="2013032" y="2010436"/>
                  <a:ext cx="4464122" cy="2072189"/>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1" name="椭圆 30"/>
                <p:cNvSpPr/>
                <p:nvPr/>
              </p:nvSpPr>
              <p:spPr>
                <a:xfrm>
                  <a:off x="2689225" y="1488621"/>
                  <a:ext cx="1791609"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27" name="组合 26"/>
              <p:cNvGrpSpPr/>
              <p:nvPr/>
            </p:nvGrpSpPr>
            <p:grpSpPr>
              <a:xfrm>
                <a:off x="2220839" y="4115429"/>
                <a:ext cx="1431499" cy="2455353"/>
                <a:chOff x="2689225" y="825138"/>
                <a:chExt cx="2602631" cy="4464121"/>
              </a:xfrm>
            </p:grpSpPr>
            <p:sp>
              <p:nvSpPr>
                <p:cNvPr id="28" name="任意多边形 27"/>
                <p:cNvSpPr/>
                <p:nvPr/>
              </p:nvSpPr>
              <p:spPr>
                <a:xfrm rot="2700000">
                  <a:off x="2023698" y="2021102"/>
                  <a:ext cx="4464121" cy="2072194"/>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9" name="椭圆 28"/>
                <p:cNvSpPr/>
                <p:nvPr/>
              </p:nvSpPr>
              <p:spPr>
                <a:xfrm>
                  <a:off x="2689225" y="1488621"/>
                  <a:ext cx="1791608"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grpSp>
          <p:nvGrpSpPr>
            <p:cNvPr id="99" name="Group 4"/>
            <p:cNvGrpSpPr>
              <a:grpSpLocks noChangeAspect="1"/>
            </p:cNvGrpSpPr>
            <p:nvPr/>
          </p:nvGrpSpPr>
          <p:grpSpPr bwMode="auto">
            <a:xfrm>
              <a:off x="7766329" y="5067738"/>
              <a:ext cx="382400" cy="561513"/>
              <a:chOff x="3540" y="531"/>
              <a:chExt cx="348" cy="511"/>
            </a:xfrm>
            <a:solidFill>
              <a:schemeClr val="tx1">
                <a:lumMod val="50000"/>
                <a:lumOff val="50000"/>
              </a:schemeClr>
            </a:solidFill>
          </p:grpSpPr>
          <p:sp>
            <p:nvSpPr>
              <p:cNvPr id="100" name="Freeform 5"/>
              <p:cNvSpPr>
                <a:spLocks/>
              </p:cNvSpPr>
              <p:nvPr/>
            </p:nvSpPr>
            <p:spPr bwMode="auto">
              <a:xfrm>
                <a:off x="3540" y="801"/>
                <a:ext cx="348" cy="241"/>
              </a:xfrm>
              <a:custGeom>
                <a:avLst/>
                <a:gdLst>
                  <a:gd name="T0" fmla="*/ 78 w 97"/>
                  <a:gd name="T1" fmla="*/ 0 h 68"/>
                  <a:gd name="T2" fmla="*/ 70 w 97"/>
                  <a:gd name="T3" fmla="*/ 20 h 68"/>
                  <a:gd name="T4" fmla="*/ 49 w 97"/>
                  <a:gd name="T5" fmla="*/ 66 h 68"/>
                  <a:gd name="T6" fmla="*/ 29 w 97"/>
                  <a:gd name="T7" fmla="*/ 20 h 68"/>
                  <a:gd name="T8" fmla="*/ 20 w 97"/>
                  <a:gd name="T9" fmla="*/ 0 h 68"/>
                  <a:gd name="T10" fmla="*/ 0 w 97"/>
                  <a:gd name="T11" fmla="*/ 39 h 68"/>
                  <a:gd name="T12" fmla="*/ 0 w 97"/>
                  <a:gd name="T13" fmla="*/ 50 h 68"/>
                  <a:gd name="T14" fmla="*/ 49 w 97"/>
                  <a:gd name="T15" fmla="*/ 68 h 68"/>
                  <a:gd name="T16" fmla="*/ 97 w 97"/>
                  <a:gd name="T17" fmla="*/ 50 h 68"/>
                  <a:gd name="T18" fmla="*/ 97 w 97"/>
                  <a:gd name="T19" fmla="*/ 39 h 68"/>
                  <a:gd name="T20" fmla="*/ 78 w 97"/>
                  <a:gd name="T21"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68">
                    <a:moveTo>
                      <a:pt x="78" y="0"/>
                    </a:moveTo>
                    <a:cubicBezTo>
                      <a:pt x="70" y="20"/>
                      <a:pt x="70" y="20"/>
                      <a:pt x="70" y="20"/>
                    </a:cubicBezTo>
                    <a:cubicBezTo>
                      <a:pt x="49" y="66"/>
                      <a:pt x="49" y="66"/>
                      <a:pt x="49" y="66"/>
                    </a:cubicBezTo>
                    <a:cubicBezTo>
                      <a:pt x="29" y="20"/>
                      <a:pt x="29" y="20"/>
                      <a:pt x="29" y="20"/>
                    </a:cubicBezTo>
                    <a:cubicBezTo>
                      <a:pt x="20" y="0"/>
                      <a:pt x="20" y="0"/>
                      <a:pt x="20" y="0"/>
                    </a:cubicBezTo>
                    <a:cubicBezTo>
                      <a:pt x="8" y="8"/>
                      <a:pt x="0" y="23"/>
                      <a:pt x="0" y="39"/>
                    </a:cubicBezTo>
                    <a:cubicBezTo>
                      <a:pt x="0" y="50"/>
                      <a:pt x="0" y="50"/>
                      <a:pt x="0" y="50"/>
                    </a:cubicBezTo>
                    <a:cubicBezTo>
                      <a:pt x="13" y="61"/>
                      <a:pt x="30" y="68"/>
                      <a:pt x="49" y="68"/>
                    </a:cubicBezTo>
                    <a:cubicBezTo>
                      <a:pt x="67" y="68"/>
                      <a:pt x="84" y="61"/>
                      <a:pt x="97" y="50"/>
                    </a:cubicBezTo>
                    <a:cubicBezTo>
                      <a:pt x="97" y="39"/>
                      <a:pt x="97" y="39"/>
                      <a:pt x="97" y="39"/>
                    </a:cubicBezTo>
                    <a:cubicBezTo>
                      <a:pt x="97" y="23"/>
                      <a:pt x="90" y="9"/>
                      <a:pt x="7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01" name="Freeform 6"/>
              <p:cNvSpPr>
                <a:spLocks/>
              </p:cNvSpPr>
              <p:nvPr/>
            </p:nvSpPr>
            <p:spPr bwMode="auto">
              <a:xfrm>
                <a:off x="3687" y="833"/>
                <a:ext cx="58" cy="156"/>
              </a:xfrm>
              <a:custGeom>
                <a:avLst/>
                <a:gdLst>
                  <a:gd name="T0" fmla="*/ 0 w 16"/>
                  <a:gd name="T1" fmla="*/ 0 h 44"/>
                  <a:gd name="T2" fmla="*/ 3 w 16"/>
                  <a:gd name="T3" fmla="*/ 7 h 44"/>
                  <a:gd name="T4" fmla="*/ 0 w 16"/>
                  <a:gd name="T5" fmla="*/ 36 h 44"/>
                  <a:gd name="T6" fmla="*/ 8 w 16"/>
                  <a:gd name="T7" fmla="*/ 44 h 44"/>
                  <a:gd name="T8" fmla="*/ 15 w 16"/>
                  <a:gd name="T9" fmla="*/ 36 h 44"/>
                  <a:gd name="T10" fmla="*/ 12 w 16"/>
                  <a:gd name="T11" fmla="*/ 7 h 44"/>
                  <a:gd name="T12" fmla="*/ 16 w 16"/>
                  <a:gd name="T13" fmla="*/ 0 h 44"/>
                  <a:gd name="T14" fmla="*/ 8 w 16"/>
                  <a:gd name="T15" fmla="*/ 1 h 44"/>
                  <a:gd name="T16" fmla="*/ 0 w 16"/>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4">
                    <a:moveTo>
                      <a:pt x="0" y="0"/>
                    </a:moveTo>
                    <a:cubicBezTo>
                      <a:pt x="0" y="3"/>
                      <a:pt x="1" y="5"/>
                      <a:pt x="3" y="7"/>
                    </a:cubicBezTo>
                    <a:cubicBezTo>
                      <a:pt x="0" y="36"/>
                      <a:pt x="0" y="36"/>
                      <a:pt x="0" y="36"/>
                    </a:cubicBezTo>
                    <a:cubicBezTo>
                      <a:pt x="8" y="44"/>
                      <a:pt x="8" y="44"/>
                      <a:pt x="8" y="44"/>
                    </a:cubicBezTo>
                    <a:cubicBezTo>
                      <a:pt x="15" y="36"/>
                      <a:pt x="15" y="36"/>
                      <a:pt x="15" y="36"/>
                    </a:cubicBezTo>
                    <a:cubicBezTo>
                      <a:pt x="12" y="7"/>
                      <a:pt x="12" y="7"/>
                      <a:pt x="12" y="7"/>
                    </a:cubicBezTo>
                    <a:cubicBezTo>
                      <a:pt x="14" y="5"/>
                      <a:pt x="15" y="3"/>
                      <a:pt x="16" y="0"/>
                    </a:cubicBezTo>
                    <a:cubicBezTo>
                      <a:pt x="13" y="1"/>
                      <a:pt x="10" y="1"/>
                      <a:pt x="8" y="1"/>
                    </a:cubicBezTo>
                    <a:cubicBezTo>
                      <a:pt x="5" y="1"/>
                      <a:pt x="2"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02" name="Freeform 7"/>
              <p:cNvSpPr>
                <a:spLocks/>
              </p:cNvSpPr>
              <p:nvPr/>
            </p:nvSpPr>
            <p:spPr bwMode="auto">
              <a:xfrm>
                <a:off x="3609" y="652"/>
                <a:ext cx="215" cy="181"/>
              </a:xfrm>
              <a:custGeom>
                <a:avLst/>
                <a:gdLst>
                  <a:gd name="T0" fmla="*/ 30 w 60"/>
                  <a:gd name="T1" fmla="*/ 5 h 51"/>
                  <a:gd name="T2" fmla="*/ 13 w 60"/>
                  <a:gd name="T3" fmla="*/ 0 h 51"/>
                  <a:gd name="T4" fmla="*/ 1 w 60"/>
                  <a:gd name="T5" fmla="*/ 0 h 51"/>
                  <a:gd name="T6" fmla="*/ 0 w 60"/>
                  <a:gd name="T7" fmla="*/ 0 h 51"/>
                  <a:gd name="T8" fmla="*/ 0 w 60"/>
                  <a:gd name="T9" fmla="*/ 6 h 51"/>
                  <a:gd name="T10" fmla="*/ 0 w 60"/>
                  <a:gd name="T11" fmla="*/ 24 h 51"/>
                  <a:gd name="T12" fmla="*/ 22 w 60"/>
                  <a:gd name="T13" fmla="*/ 50 h 51"/>
                  <a:gd name="T14" fmla="*/ 30 w 60"/>
                  <a:gd name="T15" fmla="*/ 51 h 51"/>
                  <a:gd name="T16" fmla="*/ 38 w 60"/>
                  <a:gd name="T17" fmla="*/ 50 h 51"/>
                  <a:gd name="T18" fmla="*/ 60 w 60"/>
                  <a:gd name="T19" fmla="*/ 24 h 51"/>
                  <a:gd name="T20" fmla="*/ 60 w 60"/>
                  <a:gd name="T21" fmla="*/ 6 h 51"/>
                  <a:gd name="T22" fmla="*/ 59 w 60"/>
                  <a:gd name="T23" fmla="*/ 0 h 51"/>
                  <a:gd name="T24" fmla="*/ 47 w 60"/>
                  <a:gd name="T25" fmla="*/ 0 h 51"/>
                  <a:gd name="T26" fmla="*/ 30 w 60"/>
                  <a:gd name="T27" fmla="*/ 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51">
                    <a:moveTo>
                      <a:pt x="30" y="5"/>
                    </a:moveTo>
                    <a:cubicBezTo>
                      <a:pt x="22" y="5"/>
                      <a:pt x="15" y="3"/>
                      <a:pt x="13" y="0"/>
                    </a:cubicBezTo>
                    <a:cubicBezTo>
                      <a:pt x="1" y="0"/>
                      <a:pt x="1" y="0"/>
                      <a:pt x="1" y="0"/>
                    </a:cubicBezTo>
                    <a:cubicBezTo>
                      <a:pt x="0" y="0"/>
                      <a:pt x="0" y="0"/>
                      <a:pt x="0" y="0"/>
                    </a:cubicBezTo>
                    <a:cubicBezTo>
                      <a:pt x="0" y="2"/>
                      <a:pt x="0" y="4"/>
                      <a:pt x="0" y="6"/>
                    </a:cubicBezTo>
                    <a:cubicBezTo>
                      <a:pt x="0" y="24"/>
                      <a:pt x="0" y="24"/>
                      <a:pt x="0" y="24"/>
                    </a:cubicBezTo>
                    <a:cubicBezTo>
                      <a:pt x="0" y="36"/>
                      <a:pt x="9" y="47"/>
                      <a:pt x="22" y="50"/>
                    </a:cubicBezTo>
                    <a:cubicBezTo>
                      <a:pt x="24" y="51"/>
                      <a:pt x="27" y="51"/>
                      <a:pt x="30" y="51"/>
                    </a:cubicBezTo>
                    <a:cubicBezTo>
                      <a:pt x="32" y="51"/>
                      <a:pt x="35" y="51"/>
                      <a:pt x="38" y="50"/>
                    </a:cubicBezTo>
                    <a:cubicBezTo>
                      <a:pt x="50" y="47"/>
                      <a:pt x="60" y="36"/>
                      <a:pt x="60" y="24"/>
                    </a:cubicBezTo>
                    <a:cubicBezTo>
                      <a:pt x="60" y="6"/>
                      <a:pt x="60" y="6"/>
                      <a:pt x="60" y="6"/>
                    </a:cubicBezTo>
                    <a:cubicBezTo>
                      <a:pt x="60" y="4"/>
                      <a:pt x="59" y="2"/>
                      <a:pt x="59" y="0"/>
                    </a:cubicBezTo>
                    <a:cubicBezTo>
                      <a:pt x="47" y="0"/>
                      <a:pt x="47" y="0"/>
                      <a:pt x="47" y="0"/>
                    </a:cubicBezTo>
                    <a:cubicBezTo>
                      <a:pt x="46" y="3"/>
                      <a:pt x="38" y="5"/>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03" name="Freeform 8"/>
              <p:cNvSpPr>
                <a:spLocks noEditPoints="1"/>
              </p:cNvSpPr>
              <p:nvPr/>
            </p:nvSpPr>
            <p:spPr bwMode="auto">
              <a:xfrm>
                <a:off x="3598" y="531"/>
                <a:ext cx="240" cy="128"/>
              </a:xfrm>
              <a:custGeom>
                <a:avLst/>
                <a:gdLst>
                  <a:gd name="T0" fmla="*/ 33 w 67"/>
                  <a:gd name="T1" fmla="*/ 0 h 36"/>
                  <a:gd name="T2" fmla="*/ 0 w 67"/>
                  <a:gd name="T3" fmla="*/ 31 h 36"/>
                  <a:gd name="T4" fmla="*/ 4 w 67"/>
                  <a:gd name="T5" fmla="*/ 31 h 36"/>
                  <a:gd name="T6" fmla="*/ 4 w 67"/>
                  <a:gd name="T7" fmla="*/ 31 h 36"/>
                  <a:gd name="T8" fmla="*/ 16 w 67"/>
                  <a:gd name="T9" fmla="*/ 31 h 36"/>
                  <a:gd name="T10" fmla="*/ 33 w 67"/>
                  <a:gd name="T11" fmla="*/ 36 h 36"/>
                  <a:gd name="T12" fmla="*/ 51 w 67"/>
                  <a:gd name="T13" fmla="*/ 31 h 36"/>
                  <a:gd name="T14" fmla="*/ 62 w 67"/>
                  <a:gd name="T15" fmla="*/ 31 h 36"/>
                  <a:gd name="T16" fmla="*/ 64 w 67"/>
                  <a:gd name="T17" fmla="*/ 31 h 36"/>
                  <a:gd name="T18" fmla="*/ 67 w 67"/>
                  <a:gd name="T19" fmla="*/ 31 h 36"/>
                  <a:gd name="T20" fmla="*/ 33 w 67"/>
                  <a:gd name="T21" fmla="*/ 0 h 36"/>
                  <a:gd name="T22" fmla="*/ 33 w 67"/>
                  <a:gd name="T23" fmla="*/ 26 h 36"/>
                  <a:gd name="T24" fmla="*/ 27 w 67"/>
                  <a:gd name="T25" fmla="*/ 20 h 36"/>
                  <a:gd name="T26" fmla="*/ 33 w 67"/>
                  <a:gd name="T27" fmla="*/ 14 h 36"/>
                  <a:gd name="T28" fmla="*/ 40 w 67"/>
                  <a:gd name="T29" fmla="*/ 20 h 36"/>
                  <a:gd name="T30" fmla="*/ 33 w 67"/>
                  <a:gd name="T31"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 h="36">
                    <a:moveTo>
                      <a:pt x="33" y="0"/>
                    </a:moveTo>
                    <a:cubicBezTo>
                      <a:pt x="15" y="0"/>
                      <a:pt x="1" y="14"/>
                      <a:pt x="0" y="31"/>
                    </a:cubicBezTo>
                    <a:cubicBezTo>
                      <a:pt x="4" y="31"/>
                      <a:pt x="4" y="31"/>
                      <a:pt x="4" y="31"/>
                    </a:cubicBezTo>
                    <a:cubicBezTo>
                      <a:pt x="4" y="31"/>
                      <a:pt x="4" y="31"/>
                      <a:pt x="4" y="31"/>
                    </a:cubicBezTo>
                    <a:cubicBezTo>
                      <a:pt x="16" y="31"/>
                      <a:pt x="16" y="31"/>
                      <a:pt x="16" y="31"/>
                    </a:cubicBezTo>
                    <a:cubicBezTo>
                      <a:pt x="18" y="34"/>
                      <a:pt x="25" y="36"/>
                      <a:pt x="33" y="36"/>
                    </a:cubicBezTo>
                    <a:cubicBezTo>
                      <a:pt x="42" y="36"/>
                      <a:pt x="49" y="34"/>
                      <a:pt x="51" y="31"/>
                    </a:cubicBezTo>
                    <a:cubicBezTo>
                      <a:pt x="62" y="31"/>
                      <a:pt x="62" y="31"/>
                      <a:pt x="62" y="31"/>
                    </a:cubicBezTo>
                    <a:cubicBezTo>
                      <a:pt x="64" y="31"/>
                      <a:pt x="64" y="31"/>
                      <a:pt x="64" y="31"/>
                    </a:cubicBezTo>
                    <a:cubicBezTo>
                      <a:pt x="67" y="31"/>
                      <a:pt x="67" y="31"/>
                      <a:pt x="67" y="31"/>
                    </a:cubicBezTo>
                    <a:cubicBezTo>
                      <a:pt x="66" y="14"/>
                      <a:pt x="51" y="0"/>
                      <a:pt x="33" y="0"/>
                    </a:cubicBezTo>
                    <a:close/>
                    <a:moveTo>
                      <a:pt x="33" y="26"/>
                    </a:moveTo>
                    <a:cubicBezTo>
                      <a:pt x="30" y="26"/>
                      <a:pt x="27" y="24"/>
                      <a:pt x="27" y="20"/>
                    </a:cubicBezTo>
                    <a:cubicBezTo>
                      <a:pt x="27" y="17"/>
                      <a:pt x="30" y="14"/>
                      <a:pt x="33" y="14"/>
                    </a:cubicBezTo>
                    <a:cubicBezTo>
                      <a:pt x="37" y="14"/>
                      <a:pt x="40" y="17"/>
                      <a:pt x="40" y="20"/>
                    </a:cubicBezTo>
                    <a:cubicBezTo>
                      <a:pt x="40" y="24"/>
                      <a:pt x="37" y="26"/>
                      <a:pt x="3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grpSp>
        <p:nvGrpSpPr>
          <p:cNvPr id="9" name="组合 8"/>
          <p:cNvGrpSpPr/>
          <p:nvPr/>
        </p:nvGrpSpPr>
        <p:grpSpPr>
          <a:xfrm>
            <a:off x="2733687" y="821847"/>
            <a:ext cx="1852203" cy="3190035"/>
            <a:chOff x="2688996" y="4250111"/>
            <a:chExt cx="1852203" cy="3190034"/>
          </a:xfrm>
        </p:grpSpPr>
        <p:grpSp>
          <p:nvGrpSpPr>
            <p:cNvPr id="8" name="组合 7"/>
            <p:cNvGrpSpPr/>
            <p:nvPr/>
          </p:nvGrpSpPr>
          <p:grpSpPr>
            <a:xfrm>
              <a:off x="2688996" y="4250111"/>
              <a:ext cx="1852203" cy="3190034"/>
              <a:chOff x="2082059" y="3844831"/>
              <a:chExt cx="1852203" cy="3190034"/>
            </a:xfrm>
          </p:grpSpPr>
          <p:grpSp>
            <p:nvGrpSpPr>
              <p:cNvPr id="4" name="组合 3"/>
              <p:cNvGrpSpPr/>
              <p:nvPr/>
            </p:nvGrpSpPr>
            <p:grpSpPr>
              <a:xfrm>
                <a:off x="2082059" y="3844831"/>
                <a:ext cx="1852203" cy="3190034"/>
                <a:chOff x="2689225" y="814470"/>
                <a:chExt cx="2591962" cy="4464122"/>
              </a:xfrm>
            </p:grpSpPr>
            <p:sp>
              <p:nvSpPr>
                <p:cNvPr id="3" name="任意多边形 2"/>
                <p:cNvSpPr/>
                <p:nvPr/>
              </p:nvSpPr>
              <p:spPr>
                <a:xfrm rot="2700000">
                  <a:off x="2013032" y="2010436"/>
                  <a:ext cx="4464122" cy="2072189"/>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 name="椭圆 1"/>
                <p:cNvSpPr/>
                <p:nvPr/>
              </p:nvSpPr>
              <p:spPr>
                <a:xfrm>
                  <a:off x="2689225" y="1488621"/>
                  <a:ext cx="1791609"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5" name="组合 4"/>
              <p:cNvGrpSpPr/>
              <p:nvPr/>
            </p:nvGrpSpPr>
            <p:grpSpPr>
              <a:xfrm>
                <a:off x="2220839" y="4115429"/>
                <a:ext cx="1431499" cy="2455353"/>
                <a:chOff x="2689225" y="825138"/>
                <a:chExt cx="2602631" cy="4464121"/>
              </a:xfrm>
            </p:grpSpPr>
            <p:sp>
              <p:nvSpPr>
                <p:cNvPr id="6" name="任意多边形 5"/>
                <p:cNvSpPr/>
                <p:nvPr/>
              </p:nvSpPr>
              <p:spPr>
                <a:xfrm rot="2700000">
                  <a:off x="2023698" y="2021102"/>
                  <a:ext cx="4464121" cy="2072194"/>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7" name="椭圆 6"/>
                <p:cNvSpPr/>
                <p:nvPr/>
              </p:nvSpPr>
              <p:spPr>
                <a:xfrm>
                  <a:off x="2689225" y="1488621"/>
                  <a:ext cx="1791608"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sp>
          <p:nvSpPr>
            <p:cNvPr id="107" name="Freeform 32"/>
            <p:cNvSpPr>
              <a:spLocks noEditPoints="1"/>
            </p:cNvSpPr>
            <p:nvPr/>
          </p:nvSpPr>
          <p:spPr bwMode="auto">
            <a:xfrm>
              <a:off x="3060843" y="5190521"/>
              <a:ext cx="507059" cy="362940"/>
            </a:xfrm>
            <a:custGeom>
              <a:avLst/>
              <a:gdLst>
                <a:gd name="T0" fmla="*/ 92 w 244"/>
                <a:gd name="T1" fmla="*/ 48 h 175"/>
                <a:gd name="T2" fmla="*/ 102 w 244"/>
                <a:gd name="T3" fmla="*/ 27 h 175"/>
                <a:gd name="T4" fmla="*/ 75 w 244"/>
                <a:gd name="T5" fmla="*/ 0 h 175"/>
                <a:gd name="T6" fmla="*/ 48 w 244"/>
                <a:gd name="T7" fmla="*/ 27 h 175"/>
                <a:gd name="T8" fmla="*/ 58 w 244"/>
                <a:gd name="T9" fmla="*/ 48 h 175"/>
                <a:gd name="T10" fmla="*/ 10 w 244"/>
                <a:gd name="T11" fmla="*/ 123 h 175"/>
                <a:gd name="T12" fmla="*/ 46 w 244"/>
                <a:gd name="T13" fmla="*/ 97 h 175"/>
                <a:gd name="T14" fmla="*/ 32 w 244"/>
                <a:gd name="T15" fmla="*/ 175 h 175"/>
                <a:gd name="T16" fmla="*/ 57 w 244"/>
                <a:gd name="T17" fmla="*/ 175 h 175"/>
                <a:gd name="T18" fmla="*/ 75 w 244"/>
                <a:gd name="T19" fmla="*/ 142 h 175"/>
                <a:gd name="T20" fmla="*/ 93 w 244"/>
                <a:gd name="T21" fmla="*/ 175 h 175"/>
                <a:gd name="T22" fmla="*/ 118 w 244"/>
                <a:gd name="T23" fmla="*/ 175 h 175"/>
                <a:gd name="T24" fmla="*/ 104 w 244"/>
                <a:gd name="T25" fmla="*/ 97 h 175"/>
                <a:gd name="T26" fmla="*/ 140 w 244"/>
                <a:gd name="T27" fmla="*/ 123 h 175"/>
                <a:gd name="T28" fmla="*/ 92 w 244"/>
                <a:gd name="T29" fmla="*/ 48 h 175"/>
                <a:gd name="T30" fmla="*/ 208 w 244"/>
                <a:gd name="T31" fmla="*/ 97 h 175"/>
                <a:gd name="T32" fmla="*/ 214 w 244"/>
                <a:gd name="T33" fmla="*/ 84 h 175"/>
                <a:gd name="T34" fmla="*/ 198 w 244"/>
                <a:gd name="T35" fmla="*/ 68 h 175"/>
                <a:gd name="T36" fmla="*/ 181 w 244"/>
                <a:gd name="T37" fmla="*/ 84 h 175"/>
                <a:gd name="T38" fmla="*/ 187 w 244"/>
                <a:gd name="T39" fmla="*/ 97 h 175"/>
                <a:gd name="T40" fmla="*/ 158 w 244"/>
                <a:gd name="T41" fmla="*/ 143 h 175"/>
                <a:gd name="T42" fmla="*/ 180 w 244"/>
                <a:gd name="T43" fmla="*/ 127 h 175"/>
                <a:gd name="T44" fmla="*/ 171 w 244"/>
                <a:gd name="T45" fmla="*/ 175 h 175"/>
                <a:gd name="T46" fmla="*/ 186 w 244"/>
                <a:gd name="T47" fmla="*/ 175 h 175"/>
                <a:gd name="T48" fmla="*/ 198 w 244"/>
                <a:gd name="T49" fmla="*/ 155 h 175"/>
                <a:gd name="T50" fmla="*/ 209 w 244"/>
                <a:gd name="T51" fmla="*/ 175 h 175"/>
                <a:gd name="T52" fmla="*/ 224 w 244"/>
                <a:gd name="T53" fmla="*/ 175 h 175"/>
                <a:gd name="T54" fmla="*/ 216 w 244"/>
                <a:gd name="T55" fmla="*/ 127 h 175"/>
                <a:gd name="T56" fmla="*/ 237 w 244"/>
                <a:gd name="T57" fmla="*/ 143 h 175"/>
                <a:gd name="T58" fmla="*/ 208 w 244"/>
                <a:gd name="T59" fmla="*/ 9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4" h="175">
                  <a:moveTo>
                    <a:pt x="92" y="48"/>
                  </a:moveTo>
                  <a:cubicBezTo>
                    <a:pt x="98" y="43"/>
                    <a:pt x="102" y="36"/>
                    <a:pt x="102" y="27"/>
                  </a:cubicBezTo>
                  <a:cubicBezTo>
                    <a:pt x="102" y="12"/>
                    <a:pt x="90" y="0"/>
                    <a:pt x="75" y="0"/>
                  </a:cubicBezTo>
                  <a:cubicBezTo>
                    <a:pt x="60" y="0"/>
                    <a:pt x="48" y="12"/>
                    <a:pt x="48" y="27"/>
                  </a:cubicBezTo>
                  <a:cubicBezTo>
                    <a:pt x="48" y="36"/>
                    <a:pt x="52" y="43"/>
                    <a:pt x="58" y="48"/>
                  </a:cubicBezTo>
                  <a:cubicBezTo>
                    <a:pt x="31" y="58"/>
                    <a:pt x="0" y="113"/>
                    <a:pt x="10" y="123"/>
                  </a:cubicBezTo>
                  <a:cubicBezTo>
                    <a:pt x="19" y="131"/>
                    <a:pt x="34" y="114"/>
                    <a:pt x="46" y="97"/>
                  </a:cubicBezTo>
                  <a:cubicBezTo>
                    <a:pt x="39" y="123"/>
                    <a:pt x="34" y="151"/>
                    <a:pt x="32" y="175"/>
                  </a:cubicBezTo>
                  <a:cubicBezTo>
                    <a:pt x="57" y="175"/>
                    <a:pt x="57" y="175"/>
                    <a:pt x="57" y="175"/>
                  </a:cubicBezTo>
                  <a:cubicBezTo>
                    <a:pt x="57" y="161"/>
                    <a:pt x="66" y="142"/>
                    <a:pt x="75" y="142"/>
                  </a:cubicBezTo>
                  <a:cubicBezTo>
                    <a:pt x="84" y="142"/>
                    <a:pt x="93" y="161"/>
                    <a:pt x="93" y="175"/>
                  </a:cubicBezTo>
                  <a:cubicBezTo>
                    <a:pt x="118" y="175"/>
                    <a:pt x="118" y="175"/>
                    <a:pt x="118" y="175"/>
                  </a:cubicBezTo>
                  <a:cubicBezTo>
                    <a:pt x="116" y="151"/>
                    <a:pt x="111" y="123"/>
                    <a:pt x="104" y="97"/>
                  </a:cubicBezTo>
                  <a:cubicBezTo>
                    <a:pt x="116" y="114"/>
                    <a:pt x="131" y="131"/>
                    <a:pt x="140" y="123"/>
                  </a:cubicBezTo>
                  <a:cubicBezTo>
                    <a:pt x="150" y="113"/>
                    <a:pt x="119" y="58"/>
                    <a:pt x="92" y="48"/>
                  </a:cubicBezTo>
                  <a:close/>
                  <a:moveTo>
                    <a:pt x="208" y="97"/>
                  </a:moveTo>
                  <a:cubicBezTo>
                    <a:pt x="212" y="94"/>
                    <a:pt x="214" y="89"/>
                    <a:pt x="214" y="84"/>
                  </a:cubicBezTo>
                  <a:cubicBezTo>
                    <a:pt x="214" y="75"/>
                    <a:pt x="207" y="68"/>
                    <a:pt x="198" y="68"/>
                  </a:cubicBezTo>
                  <a:cubicBezTo>
                    <a:pt x="188" y="68"/>
                    <a:pt x="181" y="75"/>
                    <a:pt x="181" y="84"/>
                  </a:cubicBezTo>
                  <a:cubicBezTo>
                    <a:pt x="181" y="89"/>
                    <a:pt x="183" y="94"/>
                    <a:pt x="187" y="97"/>
                  </a:cubicBezTo>
                  <a:cubicBezTo>
                    <a:pt x="170" y="103"/>
                    <a:pt x="151" y="137"/>
                    <a:pt x="158" y="143"/>
                  </a:cubicBezTo>
                  <a:cubicBezTo>
                    <a:pt x="163" y="148"/>
                    <a:pt x="172" y="137"/>
                    <a:pt x="180" y="127"/>
                  </a:cubicBezTo>
                  <a:cubicBezTo>
                    <a:pt x="176" y="143"/>
                    <a:pt x="173" y="160"/>
                    <a:pt x="171" y="175"/>
                  </a:cubicBezTo>
                  <a:cubicBezTo>
                    <a:pt x="186" y="175"/>
                    <a:pt x="186" y="175"/>
                    <a:pt x="186" y="175"/>
                  </a:cubicBezTo>
                  <a:cubicBezTo>
                    <a:pt x="186" y="167"/>
                    <a:pt x="192" y="155"/>
                    <a:pt x="198" y="155"/>
                  </a:cubicBezTo>
                  <a:cubicBezTo>
                    <a:pt x="203" y="155"/>
                    <a:pt x="209" y="167"/>
                    <a:pt x="209" y="175"/>
                  </a:cubicBezTo>
                  <a:cubicBezTo>
                    <a:pt x="224" y="175"/>
                    <a:pt x="224" y="175"/>
                    <a:pt x="224" y="175"/>
                  </a:cubicBezTo>
                  <a:cubicBezTo>
                    <a:pt x="223" y="160"/>
                    <a:pt x="219" y="143"/>
                    <a:pt x="216" y="127"/>
                  </a:cubicBezTo>
                  <a:cubicBezTo>
                    <a:pt x="223" y="137"/>
                    <a:pt x="232" y="148"/>
                    <a:pt x="237" y="143"/>
                  </a:cubicBezTo>
                  <a:cubicBezTo>
                    <a:pt x="244" y="137"/>
                    <a:pt x="225" y="103"/>
                    <a:pt x="208" y="97"/>
                  </a:cubicBezTo>
                  <a:close/>
                </a:path>
              </a:pathLst>
            </a:custGeom>
            <a:solidFill>
              <a:schemeClr val="tx1">
                <a:lumMod val="50000"/>
                <a:lumOff val="50000"/>
              </a:schemeClr>
            </a:solidFill>
            <a:ln>
              <a:noFill/>
            </a:ln>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12" name="组合 11"/>
          <p:cNvGrpSpPr/>
          <p:nvPr/>
        </p:nvGrpSpPr>
        <p:grpSpPr>
          <a:xfrm>
            <a:off x="8135957" y="4219041"/>
            <a:ext cx="1852203" cy="3190035"/>
            <a:chOff x="3841800" y="317741"/>
            <a:chExt cx="1852203" cy="3190034"/>
          </a:xfrm>
        </p:grpSpPr>
        <p:grpSp>
          <p:nvGrpSpPr>
            <p:cNvPr id="32" name="组合 31"/>
            <p:cNvGrpSpPr/>
            <p:nvPr/>
          </p:nvGrpSpPr>
          <p:grpSpPr>
            <a:xfrm>
              <a:off x="3841800" y="317741"/>
              <a:ext cx="1852203" cy="3190034"/>
              <a:chOff x="2082059" y="3844831"/>
              <a:chExt cx="1852203" cy="3190034"/>
            </a:xfrm>
          </p:grpSpPr>
          <p:grpSp>
            <p:nvGrpSpPr>
              <p:cNvPr id="33" name="组合 32"/>
              <p:cNvGrpSpPr/>
              <p:nvPr/>
            </p:nvGrpSpPr>
            <p:grpSpPr>
              <a:xfrm>
                <a:off x="2082059" y="3844831"/>
                <a:ext cx="1852203" cy="3190034"/>
                <a:chOff x="2689225" y="814470"/>
                <a:chExt cx="2591962" cy="4464122"/>
              </a:xfrm>
            </p:grpSpPr>
            <p:sp>
              <p:nvSpPr>
                <p:cNvPr id="37" name="任意多边形 36"/>
                <p:cNvSpPr/>
                <p:nvPr/>
              </p:nvSpPr>
              <p:spPr>
                <a:xfrm rot="2700000">
                  <a:off x="2013032" y="2010436"/>
                  <a:ext cx="4464122" cy="2072189"/>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8" name="椭圆 37"/>
                <p:cNvSpPr/>
                <p:nvPr/>
              </p:nvSpPr>
              <p:spPr>
                <a:xfrm>
                  <a:off x="2689225" y="1488621"/>
                  <a:ext cx="1791609"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34" name="组合 33"/>
              <p:cNvGrpSpPr/>
              <p:nvPr/>
            </p:nvGrpSpPr>
            <p:grpSpPr>
              <a:xfrm>
                <a:off x="2220839" y="4115429"/>
                <a:ext cx="1431499" cy="2455353"/>
                <a:chOff x="2689225" y="825138"/>
                <a:chExt cx="2602631" cy="4464121"/>
              </a:xfrm>
            </p:grpSpPr>
            <p:sp>
              <p:nvSpPr>
                <p:cNvPr id="35" name="任意多边形 34"/>
                <p:cNvSpPr/>
                <p:nvPr/>
              </p:nvSpPr>
              <p:spPr>
                <a:xfrm rot="2700000">
                  <a:off x="2023698" y="2021102"/>
                  <a:ext cx="4464121" cy="2072194"/>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6" name="椭圆 35"/>
                <p:cNvSpPr/>
                <p:nvPr/>
              </p:nvSpPr>
              <p:spPr>
                <a:xfrm>
                  <a:off x="2689225" y="1488621"/>
                  <a:ext cx="1791608"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grpSp>
          <p:nvGrpSpPr>
            <p:cNvPr id="108" name="组合 107"/>
            <p:cNvGrpSpPr/>
            <p:nvPr/>
          </p:nvGrpSpPr>
          <p:grpSpPr>
            <a:xfrm>
              <a:off x="4217675" y="1153730"/>
              <a:ext cx="526211" cy="593850"/>
              <a:chOff x="10815671" y="1174749"/>
              <a:chExt cx="728665" cy="822324"/>
            </a:xfrm>
            <a:solidFill>
              <a:schemeClr val="tx1">
                <a:lumMod val="50000"/>
                <a:lumOff val="50000"/>
              </a:schemeClr>
            </a:solidFill>
          </p:grpSpPr>
          <p:sp>
            <p:nvSpPr>
              <p:cNvPr id="109" name="Freeform 33"/>
              <p:cNvSpPr>
                <a:spLocks noEditPoints="1"/>
              </p:cNvSpPr>
              <p:nvPr/>
            </p:nvSpPr>
            <p:spPr bwMode="auto">
              <a:xfrm>
                <a:off x="10815671" y="1174749"/>
                <a:ext cx="728665" cy="822324"/>
              </a:xfrm>
              <a:custGeom>
                <a:avLst/>
                <a:gdLst>
                  <a:gd name="T0" fmla="*/ 103 w 194"/>
                  <a:gd name="T1" fmla="*/ 26 h 219"/>
                  <a:gd name="T2" fmla="*/ 103 w 194"/>
                  <a:gd name="T3" fmla="*/ 18 h 219"/>
                  <a:gd name="T4" fmla="*/ 120 w 194"/>
                  <a:gd name="T5" fmla="*/ 18 h 219"/>
                  <a:gd name="T6" fmla="*/ 120 w 194"/>
                  <a:gd name="T7" fmla="*/ 0 h 219"/>
                  <a:gd name="T8" fmla="*/ 74 w 194"/>
                  <a:gd name="T9" fmla="*/ 0 h 219"/>
                  <a:gd name="T10" fmla="*/ 74 w 194"/>
                  <a:gd name="T11" fmla="*/ 18 h 219"/>
                  <a:gd name="T12" fmla="*/ 91 w 194"/>
                  <a:gd name="T13" fmla="*/ 18 h 219"/>
                  <a:gd name="T14" fmla="*/ 91 w 194"/>
                  <a:gd name="T15" fmla="*/ 26 h 219"/>
                  <a:gd name="T16" fmla="*/ 0 w 194"/>
                  <a:gd name="T17" fmla="*/ 122 h 219"/>
                  <a:gd name="T18" fmla="*/ 97 w 194"/>
                  <a:gd name="T19" fmla="*/ 219 h 219"/>
                  <a:gd name="T20" fmla="*/ 194 w 194"/>
                  <a:gd name="T21" fmla="*/ 122 h 219"/>
                  <a:gd name="T22" fmla="*/ 103 w 194"/>
                  <a:gd name="T23" fmla="*/ 26 h 219"/>
                  <a:gd name="T24" fmla="*/ 158 w 194"/>
                  <a:gd name="T25" fmla="*/ 180 h 219"/>
                  <a:gd name="T26" fmla="*/ 145 w 194"/>
                  <a:gd name="T27" fmla="*/ 167 h 219"/>
                  <a:gd name="T28" fmla="*/ 142 w 194"/>
                  <a:gd name="T29" fmla="*/ 171 h 219"/>
                  <a:gd name="T30" fmla="*/ 154 w 194"/>
                  <a:gd name="T31" fmla="*/ 183 h 219"/>
                  <a:gd name="T32" fmla="*/ 100 w 194"/>
                  <a:gd name="T33" fmla="*/ 206 h 219"/>
                  <a:gd name="T34" fmla="*/ 100 w 194"/>
                  <a:gd name="T35" fmla="*/ 188 h 219"/>
                  <a:gd name="T36" fmla="*/ 95 w 194"/>
                  <a:gd name="T37" fmla="*/ 188 h 219"/>
                  <a:gd name="T38" fmla="*/ 95 w 194"/>
                  <a:gd name="T39" fmla="*/ 206 h 219"/>
                  <a:gd name="T40" fmla="*/ 40 w 194"/>
                  <a:gd name="T41" fmla="*/ 183 h 219"/>
                  <a:gd name="T42" fmla="*/ 52 w 194"/>
                  <a:gd name="T43" fmla="*/ 171 h 219"/>
                  <a:gd name="T44" fmla="*/ 49 w 194"/>
                  <a:gd name="T45" fmla="*/ 167 h 219"/>
                  <a:gd name="T46" fmla="*/ 36 w 194"/>
                  <a:gd name="T47" fmla="*/ 180 h 219"/>
                  <a:gd name="T48" fmla="*/ 14 w 194"/>
                  <a:gd name="T49" fmla="*/ 125 h 219"/>
                  <a:gd name="T50" fmla="*/ 31 w 194"/>
                  <a:gd name="T51" fmla="*/ 125 h 219"/>
                  <a:gd name="T52" fmla="*/ 31 w 194"/>
                  <a:gd name="T53" fmla="*/ 120 h 219"/>
                  <a:gd name="T54" fmla="*/ 14 w 194"/>
                  <a:gd name="T55" fmla="*/ 120 h 219"/>
                  <a:gd name="T56" fmla="*/ 36 w 194"/>
                  <a:gd name="T57" fmla="*/ 65 h 219"/>
                  <a:gd name="T58" fmla="*/ 49 w 194"/>
                  <a:gd name="T59" fmla="*/ 78 h 219"/>
                  <a:gd name="T60" fmla="*/ 52 w 194"/>
                  <a:gd name="T61" fmla="*/ 74 h 219"/>
                  <a:gd name="T62" fmla="*/ 40 w 194"/>
                  <a:gd name="T63" fmla="*/ 62 h 219"/>
                  <a:gd name="T64" fmla="*/ 95 w 194"/>
                  <a:gd name="T65" fmla="*/ 39 h 219"/>
                  <a:gd name="T66" fmla="*/ 95 w 194"/>
                  <a:gd name="T67" fmla="*/ 56 h 219"/>
                  <a:gd name="T68" fmla="*/ 100 w 194"/>
                  <a:gd name="T69" fmla="*/ 56 h 219"/>
                  <a:gd name="T70" fmla="*/ 100 w 194"/>
                  <a:gd name="T71" fmla="*/ 39 h 219"/>
                  <a:gd name="T72" fmla="*/ 154 w 194"/>
                  <a:gd name="T73" fmla="*/ 62 h 219"/>
                  <a:gd name="T74" fmla="*/ 142 w 194"/>
                  <a:gd name="T75" fmla="*/ 74 h 219"/>
                  <a:gd name="T76" fmla="*/ 145 w 194"/>
                  <a:gd name="T77" fmla="*/ 78 h 219"/>
                  <a:gd name="T78" fmla="*/ 158 w 194"/>
                  <a:gd name="T79" fmla="*/ 65 h 219"/>
                  <a:gd name="T80" fmla="*/ 180 w 194"/>
                  <a:gd name="T81" fmla="*/ 120 h 219"/>
                  <a:gd name="T82" fmla="*/ 163 w 194"/>
                  <a:gd name="T83" fmla="*/ 120 h 219"/>
                  <a:gd name="T84" fmla="*/ 163 w 194"/>
                  <a:gd name="T85" fmla="*/ 125 h 219"/>
                  <a:gd name="T86" fmla="*/ 180 w 194"/>
                  <a:gd name="T87" fmla="*/ 125 h 219"/>
                  <a:gd name="T88" fmla="*/ 158 w 194"/>
                  <a:gd name="T89" fmla="*/ 18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4" h="219">
                    <a:moveTo>
                      <a:pt x="103" y="26"/>
                    </a:moveTo>
                    <a:cubicBezTo>
                      <a:pt x="103" y="18"/>
                      <a:pt x="103" y="18"/>
                      <a:pt x="103" y="18"/>
                    </a:cubicBezTo>
                    <a:cubicBezTo>
                      <a:pt x="120" y="18"/>
                      <a:pt x="120" y="18"/>
                      <a:pt x="120" y="18"/>
                    </a:cubicBezTo>
                    <a:cubicBezTo>
                      <a:pt x="120" y="0"/>
                      <a:pt x="120" y="0"/>
                      <a:pt x="120" y="0"/>
                    </a:cubicBezTo>
                    <a:cubicBezTo>
                      <a:pt x="74" y="0"/>
                      <a:pt x="74" y="0"/>
                      <a:pt x="74" y="0"/>
                    </a:cubicBezTo>
                    <a:cubicBezTo>
                      <a:pt x="74" y="18"/>
                      <a:pt x="74" y="18"/>
                      <a:pt x="74" y="18"/>
                    </a:cubicBezTo>
                    <a:cubicBezTo>
                      <a:pt x="91" y="18"/>
                      <a:pt x="91" y="18"/>
                      <a:pt x="91" y="18"/>
                    </a:cubicBezTo>
                    <a:cubicBezTo>
                      <a:pt x="91" y="26"/>
                      <a:pt x="91" y="26"/>
                      <a:pt x="91" y="26"/>
                    </a:cubicBezTo>
                    <a:cubicBezTo>
                      <a:pt x="41" y="29"/>
                      <a:pt x="0" y="71"/>
                      <a:pt x="0" y="122"/>
                    </a:cubicBezTo>
                    <a:cubicBezTo>
                      <a:pt x="0" y="176"/>
                      <a:pt x="44" y="219"/>
                      <a:pt x="97" y="219"/>
                    </a:cubicBezTo>
                    <a:cubicBezTo>
                      <a:pt x="150" y="219"/>
                      <a:pt x="194" y="176"/>
                      <a:pt x="194" y="122"/>
                    </a:cubicBezTo>
                    <a:cubicBezTo>
                      <a:pt x="194" y="71"/>
                      <a:pt x="154" y="29"/>
                      <a:pt x="103" y="26"/>
                    </a:cubicBezTo>
                    <a:close/>
                    <a:moveTo>
                      <a:pt x="158" y="180"/>
                    </a:moveTo>
                    <a:cubicBezTo>
                      <a:pt x="145" y="167"/>
                      <a:pt x="145" y="167"/>
                      <a:pt x="145" y="167"/>
                    </a:cubicBezTo>
                    <a:cubicBezTo>
                      <a:pt x="142" y="171"/>
                      <a:pt x="142" y="171"/>
                      <a:pt x="142" y="171"/>
                    </a:cubicBezTo>
                    <a:cubicBezTo>
                      <a:pt x="154" y="183"/>
                      <a:pt x="154" y="183"/>
                      <a:pt x="154" y="183"/>
                    </a:cubicBezTo>
                    <a:cubicBezTo>
                      <a:pt x="140" y="197"/>
                      <a:pt x="121" y="205"/>
                      <a:pt x="100" y="206"/>
                    </a:cubicBezTo>
                    <a:cubicBezTo>
                      <a:pt x="100" y="188"/>
                      <a:pt x="100" y="188"/>
                      <a:pt x="100" y="188"/>
                    </a:cubicBezTo>
                    <a:cubicBezTo>
                      <a:pt x="95" y="188"/>
                      <a:pt x="95" y="188"/>
                      <a:pt x="95" y="188"/>
                    </a:cubicBezTo>
                    <a:cubicBezTo>
                      <a:pt x="95" y="206"/>
                      <a:pt x="95" y="206"/>
                      <a:pt x="95" y="206"/>
                    </a:cubicBezTo>
                    <a:cubicBezTo>
                      <a:pt x="73" y="205"/>
                      <a:pt x="54" y="197"/>
                      <a:pt x="40" y="183"/>
                    </a:cubicBezTo>
                    <a:cubicBezTo>
                      <a:pt x="52" y="171"/>
                      <a:pt x="52" y="171"/>
                      <a:pt x="52" y="171"/>
                    </a:cubicBezTo>
                    <a:cubicBezTo>
                      <a:pt x="49" y="167"/>
                      <a:pt x="49" y="167"/>
                      <a:pt x="49" y="167"/>
                    </a:cubicBezTo>
                    <a:cubicBezTo>
                      <a:pt x="36" y="180"/>
                      <a:pt x="36" y="180"/>
                      <a:pt x="36" y="180"/>
                    </a:cubicBezTo>
                    <a:cubicBezTo>
                      <a:pt x="23" y="165"/>
                      <a:pt x="14" y="146"/>
                      <a:pt x="14" y="125"/>
                    </a:cubicBezTo>
                    <a:cubicBezTo>
                      <a:pt x="31" y="125"/>
                      <a:pt x="31" y="125"/>
                      <a:pt x="31" y="125"/>
                    </a:cubicBezTo>
                    <a:cubicBezTo>
                      <a:pt x="31" y="120"/>
                      <a:pt x="31" y="120"/>
                      <a:pt x="31" y="120"/>
                    </a:cubicBezTo>
                    <a:cubicBezTo>
                      <a:pt x="14" y="120"/>
                      <a:pt x="14" y="120"/>
                      <a:pt x="14" y="120"/>
                    </a:cubicBezTo>
                    <a:cubicBezTo>
                      <a:pt x="14" y="99"/>
                      <a:pt x="23" y="80"/>
                      <a:pt x="36" y="65"/>
                    </a:cubicBezTo>
                    <a:cubicBezTo>
                      <a:pt x="49" y="78"/>
                      <a:pt x="49" y="78"/>
                      <a:pt x="49" y="78"/>
                    </a:cubicBezTo>
                    <a:cubicBezTo>
                      <a:pt x="52" y="74"/>
                      <a:pt x="52" y="74"/>
                      <a:pt x="52" y="74"/>
                    </a:cubicBezTo>
                    <a:cubicBezTo>
                      <a:pt x="40" y="62"/>
                      <a:pt x="40" y="62"/>
                      <a:pt x="40" y="62"/>
                    </a:cubicBezTo>
                    <a:cubicBezTo>
                      <a:pt x="54" y="48"/>
                      <a:pt x="73" y="40"/>
                      <a:pt x="95" y="39"/>
                    </a:cubicBezTo>
                    <a:cubicBezTo>
                      <a:pt x="95" y="56"/>
                      <a:pt x="95" y="56"/>
                      <a:pt x="95" y="56"/>
                    </a:cubicBezTo>
                    <a:cubicBezTo>
                      <a:pt x="100" y="56"/>
                      <a:pt x="100" y="56"/>
                      <a:pt x="100" y="56"/>
                    </a:cubicBezTo>
                    <a:cubicBezTo>
                      <a:pt x="100" y="39"/>
                      <a:pt x="100" y="39"/>
                      <a:pt x="100" y="39"/>
                    </a:cubicBezTo>
                    <a:cubicBezTo>
                      <a:pt x="121" y="40"/>
                      <a:pt x="140" y="48"/>
                      <a:pt x="154" y="62"/>
                    </a:cubicBezTo>
                    <a:cubicBezTo>
                      <a:pt x="142" y="74"/>
                      <a:pt x="142" y="74"/>
                      <a:pt x="142" y="74"/>
                    </a:cubicBezTo>
                    <a:cubicBezTo>
                      <a:pt x="145" y="78"/>
                      <a:pt x="145" y="78"/>
                      <a:pt x="145" y="78"/>
                    </a:cubicBezTo>
                    <a:cubicBezTo>
                      <a:pt x="158" y="65"/>
                      <a:pt x="158" y="65"/>
                      <a:pt x="158" y="65"/>
                    </a:cubicBezTo>
                    <a:cubicBezTo>
                      <a:pt x="171" y="80"/>
                      <a:pt x="180" y="99"/>
                      <a:pt x="180" y="120"/>
                    </a:cubicBezTo>
                    <a:cubicBezTo>
                      <a:pt x="163" y="120"/>
                      <a:pt x="163" y="120"/>
                      <a:pt x="163" y="120"/>
                    </a:cubicBezTo>
                    <a:cubicBezTo>
                      <a:pt x="163" y="125"/>
                      <a:pt x="163" y="125"/>
                      <a:pt x="163" y="125"/>
                    </a:cubicBezTo>
                    <a:cubicBezTo>
                      <a:pt x="180" y="125"/>
                      <a:pt x="180" y="125"/>
                      <a:pt x="180" y="125"/>
                    </a:cubicBezTo>
                    <a:cubicBezTo>
                      <a:pt x="180" y="146"/>
                      <a:pt x="171" y="165"/>
                      <a:pt x="158"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10" name="Freeform 34"/>
              <p:cNvSpPr>
                <a:spLocks/>
              </p:cNvSpPr>
              <p:nvPr/>
            </p:nvSpPr>
            <p:spPr bwMode="auto">
              <a:xfrm>
                <a:off x="11153775" y="1404937"/>
                <a:ext cx="160339" cy="273050"/>
              </a:xfrm>
              <a:custGeom>
                <a:avLst/>
                <a:gdLst>
                  <a:gd name="T0" fmla="*/ 101 w 101"/>
                  <a:gd name="T1" fmla="*/ 66 h 172"/>
                  <a:gd name="T2" fmla="*/ 94 w 101"/>
                  <a:gd name="T3" fmla="*/ 59 h 172"/>
                  <a:gd name="T4" fmla="*/ 21 w 101"/>
                  <a:gd name="T5" fmla="*/ 132 h 172"/>
                  <a:gd name="T6" fmla="*/ 21 w 101"/>
                  <a:gd name="T7" fmla="*/ 0 h 172"/>
                  <a:gd name="T8" fmla="*/ 11 w 101"/>
                  <a:gd name="T9" fmla="*/ 0 h 172"/>
                  <a:gd name="T10" fmla="*/ 11 w 101"/>
                  <a:gd name="T11" fmla="*/ 141 h 172"/>
                  <a:gd name="T12" fmla="*/ 0 w 101"/>
                  <a:gd name="T13" fmla="*/ 153 h 172"/>
                  <a:gd name="T14" fmla="*/ 7 w 101"/>
                  <a:gd name="T15" fmla="*/ 163 h 172"/>
                  <a:gd name="T16" fmla="*/ 11 w 101"/>
                  <a:gd name="T17" fmla="*/ 158 h 172"/>
                  <a:gd name="T18" fmla="*/ 11 w 101"/>
                  <a:gd name="T19" fmla="*/ 172 h 172"/>
                  <a:gd name="T20" fmla="*/ 21 w 101"/>
                  <a:gd name="T21" fmla="*/ 172 h 172"/>
                  <a:gd name="T22" fmla="*/ 21 w 101"/>
                  <a:gd name="T23" fmla="*/ 146 h 172"/>
                  <a:gd name="T24" fmla="*/ 101 w 101"/>
                  <a:gd name="T25" fmla="*/ 66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 h="172">
                    <a:moveTo>
                      <a:pt x="101" y="66"/>
                    </a:moveTo>
                    <a:lnTo>
                      <a:pt x="94" y="59"/>
                    </a:lnTo>
                    <a:lnTo>
                      <a:pt x="21" y="132"/>
                    </a:lnTo>
                    <a:lnTo>
                      <a:pt x="21" y="0"/>
                    </a:lnTo>
                    <a:lnTo>
                      <a:pt x="11" y="0"/>
                    </a:lnTo>
                    <a:lnTo>
                      <a:pt x="11" y="141"/>
                    </a:lnTo>
                    <a:lnTo>
                      <a:pt x="0" y="153"/>
                    </a:lnTo>
                    <a:lnTo>
                      <a:pt x="7" y="163"/>
                    </a:lnTo>
                    <a:lnTo>
                      <a:pt x="11" y="158"/>
                    </a:lnTo>
                    <a:lnTo>
                      <a:pt x="11" y="172"/>
                    </a:lnTo>
                    <a:lnTo>
                      <a:pt x="21" y="172"/>
                    </a:lnTo>
                    <a:lnTo>
                      <a:pt x="21" y="146"/>
                    </a:lnTo>
                    <a:lnTo>
                      <a:pt x="101"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grpSp>
        <p:nvGrpSpPr>
          <p:cNvPr id="112" name="组合 111"/>
          <p:cNvGrpSpPr/>
          <p:nvPr/>
        </p:nvGrpSpPr>
        <p:grpSpPr>
          <a:xfrm>
            <a:off x="4319159" y="1573358"/>
            <a:ext cx="3524771" cy="864499"/>
            <a:chOff x="4018788" y="947505"/>
            <a:chExt cx="3524771" cy="864500"/>
          </a:xfrm>
        </p:grpSpPr>
        <p:sp>
          <p:nvSpPr>
            <p:cNvPr id="113" name="文本框 112"/>
            <p:cNvSpPr txBox="1"/>
            <p:nvPr/>
          </p:nvSpPr>
          <p:spPr>
            <a:xfrm>
              <a:off x="4683709" y="1008141"/>
              <a:ext cx="1768274" cy="318100"/>
            </a:xfrm>
            <a:prstGeom prst="rect">
              <a:avLst/>
            </a:prstGeom>
            <a:noFill/>
          </p:spPr>
          <p:txBody>
            <a:bodyPr wrap="square" rtlCol="0">
              <a:spAutoFit/>
            </a:bodyPr>
            <a:lstStyle/>
            <a:p>
              <a:r>
                <a:rPr lang="zh-CN" altLang="en-US" sz="1467" dirty="0">
                  <a:solidFill>
                    <a:srgbClr val="FFB850"/>
                  </a:solidFill>
                  <a:latin typeface="时尚中黑简体" panose="01010104010101010101" pitchFamily="2" charset="-122"/>
                  <a:ea typeface="时尚中黑简体" panose="01010104010101010101" pitchFamily="2" charset="-122"/>
                </a:rPr>
                <a:t>在此添加标题</a:t>
              </a:r>
            </a:p>
          </p:txBody>
        </p:sp>
        <p:sp>
          <p:nvSpPr>
            <p:cNvPr id="114" name="文本框 113"/>
            <p:cNvSpPr txBox="1"/>
            <p:nvPr/>
          </p:nvSpPr>
          <p:spPr>
            <a:xfrm>
              <a:off x="4675901" y="1227036"/>
              <a:ext cx="2867658" cy="584969"/>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15" name="文本框 114"/>
            <p:cNvSpPr txBox="1"/>
            <p:nvPr/>
          </p:nvSpPr>
          <p:spPr>
            <a:xfrm>
              <a:off x="4018788" y="947505"/>
              <a:ext cx="878897" cy="769442"/>
            </a:xfrm>
            <a:prstGeom prst="rect">
              <a:avLst/>
            </a:prstGeom>
            <a:noFill/>
          </p:spPr>
          <p:txBody>
            <a:bodyPr wrap="square" rtlCol="0">
              <a:spAutoFit/>
            </a:bodyPr>
            <a:lstStyle/>
            <a:p>
              <a:pPr algn="ctr"/>
              <a:r>
                <a:rPr lang="en-US" altLang="zh-CN" sz="4400" dirty="0">
                  <a:solidFill>
                    <a:srgbClr val="FFB850"/>
                  </a:solidFill>
                  <a:latin typeface="Impact" panose="020B0806030902050204" pitchFamily="34" charset="0"/>
                  <a:ea typeface="Kozuka Gothic Pro H" panose="020B0800000000000000" pitchFamily="34" charset="-128"/>
                </a:rPr>
                <a:t>01</a:t>
              </a:r>
              <a:endParaRPr lang="zh-CN" altLang="en-US" sz="4400" dirty="0">
                <a:solidFill>
                  <a:srgbClr val="FFB850"/>
                </a:solidFill>
                <a:latin typeface="Impact" panose="020B0806030902050204" pitchFamily="34" charset="0"/>
                <a:ea typeface="Kozuka Gothic Pro H" panose="020B0800000000000000" pitchFamily="34" charset="-128"/>
              </a:endParaRPr>
            </a:p>
          </p:txBody>
        </p:sp>
      </p:grpSp>
      <p:grpSp>
        <p:nvGrpSpPr>
          <p:cNvPr id="116" name="组合 115"/>
          <p:cNvGrpSpPr/>
          <p:nvPr/>
        </p:nvGrpSpPr>
        <p:grpSpPr>
          <a:xfrm>
            <a:off x="4338343" y="2735648"/>
            <a:ext cx="3545047" cy="865623"/>
            <a:chOff x="4384651" y="1809662"/>
            <a:chExt cx="3545046" cy="865624"/>
          </a:xfrm>
        </p:grpSpPr>
        <p:sp>
          <p:nvSpPr>
            <p:cNvPr id="117" name="文本框 116"/>
            <p:cNvSpPr txBox="1"/>
            <p:nvPr/>
          </p:nvSpPr>
          <p:spPr>
            <a:xfrm>
              <a:off x="5471109" y="1871422"/>
              <a:ext cx="1768273" cy="318100"/>
            </a:xfrm>
            <a:prstGeom prst="rect">
              <a:avLst/>
            </a:prstGeom>
            <a:noFill/>
          </p:spPr>
          <p:txBody>
            <a:bodyPr wrap="square" rtlCol="0">
              <a:spAutoFit/>
            </a:bodyPr>
            <a:lstStyle/>
            <a:p>
              <a:pPr algn="r"/>
              <a:r>
                <a:rPr lang="zh-CN" altLang="en-US" sz="1467" dirty="0">
                  <a:solidFill>
                    <a:srgbClr val="E87071"/>
                  </a:solidFill>
                  <a:latin typeface="时尚中黑简体" panose="01010104010101010101" pitchFamily="2" charset="-122"/>
                  <a:ea typeface="时尚中黑简体" panose="01010104010101010101" pitchFamily="2" charset="-122"/>
                </a:rPr>
                <a:t>在此添加标题</a:t>
              </a:r>
            </a:p>
          </p:txBody>
        </p:sp>
        <p:sp>
          <p:nvSpPr>
            <p:cNvPr id="118" name="文本框 117"/>
            <p:cNvSpPr txBox="1"/>
            <p:nvPr/>
          </p:nvSpPr>
          <p:spPr>
            <a:xfrm>
              <a:off x="4384651" y="2090317"/>
              <a:ext cx="2865679" cy="584969"/>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19" name="文本框 118"/>
            <p:cNvSpPr txBox="1"/>
            <p:nvPr/>
          </p:nvSpPr>
          <p:spPr>
            <a:xfrm>
              <a:off x="7050800" y="1809662"/>
              <a:ext cx="878897" cy="769442"/>
            </a:xfrm>
            <a:prstGeom prst="rect">
              <a:avLst/>
            </a:prstGeom>
            <a:noFill/>
          </p:spPr>
          <p:txBody>
            <a:bodyPr wrap="square" rtlCol="0">
              <a:spAutoFit/>
            </a:bodyPr>
            <a:lstStyle/>
            <a:p>
              <a:pPr algn="ctr"/>
              <a:r>
                <a:rPr lang="en-US" altLang="zh-CN" sz="4400" dirty="0">
                  <a:solidFill>
                    <a:srgbClr val="E87071"/>
                  </a:solidFill>
                  <a:latin typeface="Impact" panose="020B0806030902050204" pitchFamily="34" charset="0"/>
                  <a:ea typeface="Kozuka Gothic Pro H" panose="020B0800000000000000" pitchFamily="34" charset="-128"/>
                </a:rPr>
                <a:t>02</a:t>
              </a:r>
              <a:endParaRPr lang="zh-CN" altLang="en-US" sz="4400" dirty="0">
                <a:solidFill>
                  <a:srgbClr val="E87071"/>
                </a:solidFill>
                <a:latin typeface="Impact" panose="020B0806030902050204" pitchFamily="34" charset="0"/>
                <a:ea typeface="Kozuka Gothic Pro H" panose="020B0800000000000000" pitchFamily="34" charset="-128"/>
              </a:endParaRPr>
            </a:p>
          </p:txBody>
        </p:sp>
      </p:grpSp>
      <p:grpSp>
        <p:nvGrpSpPr>
          <p:cNvPr id="120" name="组合 119"/>
          <p:cNvGrpSpPr/>
          <p:nvPr/>
        </p:nvGrpSpPr>
        <p:grpSpPr>
          <a:xfrm>
            <a:off x="4410631" y="3816836"/>
            <a:ext cx="3562871" cy="872119"/>
            <a:chOff x="4018788" y="947505"/>
            <a:chExt cx="3562871" cy="872120"/>
          </a:xfrm>
        </p:grpSpPr>
        <p:sp>
          <p:nvSpPr>
            <p:cNvPr id="121" name="文本框 120"/>
            <p:cNvSpPr txBox="1"/>
            <p:nvPr/>
          </p:nvSpPr>
          <p:spPr>
            <a:xfrm>
              <a:off x="4721809" y="1015761"/>
              <a:ext cx="1768273" cy="318100"/>
            </a:xfrm>
            <a:prstGeom prst="rect">
              <a:avLst/>
            </a:prstGeom>
            <a:noFill/>
          </p:spPr>
          <p:txBody>
            <a:bodyPr wrap="square" rtlCol="0">
              <a:spAutoFit/>
            </a:bodyPr>
            <a:lstStyle/>
            <a:p>
              <a:r>
                <a:rPr lang="zh-CN" altLang="en-US" sz="1467" dirty="0">
                  <a:solidFill>
                    <a:srgbClr val="01ACBE"/>
                  </a:solidFill>
                  <a:latin typeface="时尚中黑简体" panose="01010104010101010101" pitchFamily="2" charset="-122"/>
                  <a:ea typeface="时尚中黑简体" panose="01010104010101010101" pitchFamily="2" charset="-122"/>
                </a:rPr>
                <a:t>在此添加标题</a:t>
              </a:r>
            </a:p>
          </p:txBody>
        </p:sp>
        <p:sp>
          <p:nvSpPr>
            <p:cNvPr id="122" name="文本框 121"/>
            <p:cNvSpPr txBox="1"/>
            <p:nvPr/>
          </p:nvSpPr>
          <p:spPr>
            <a:xfrm>
              <a:off x="4714001" y="1234656"/>
              <a:ext cx="2867658" cy="584969"/>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23" name="文本框 122"/>
            <p:cNvSpPr txBox="1"/>
            <p:nvPr/>
          </p:nvSpPr>
          <p:spPr>
            <a:xfrm>
              <a:off x="4018788" y="947505"/>
              <a:ext cx="878897" cy="769442"/>
            </a:xfrm>
            <a:prstGeom prst="rect">
              <a:avLst/>
            </a:prstGeom>
            <a:noFill/>
          </p:spPr>
          <p:txBody>
            <a:bodyPr wrap="square" rtlCol="0">
              <a:spAutoFit/>
            </a:bodyPr>
            <a:lstStyle/>
            <a:p>
              <a:pPr algn="ctr"/>
              <a:r>
                <a:rPr lang="en-US" altLang="zh-CN" sz="4400" dirty="0">
                  <a:solidFill>
                    <a:srgbClr val="01ACBE"/>
                  </a:solidFill>
                  <a:latin typeface="Impact" panose="020B0806030902050204" pitchFamily="34" charset="0"/>
                  <a:ea typeface="Kozuka Gothic Pro H" panose="020B0800000000000000" pitchFamily="34" charset="-128"/>
                </a:rPr>
                <a:t>03</a:t>
              </a:r>
              <a:endParaRPr lang="zh-CN" altLang="en-US" sz="4400" dirty="0">
                <a:solidFill>
                  <a:srgbClr val="01ACBE"/>
                </a:solidFill>
                <a:latin typeface="Impact" panose="020B0806030902050204" pitchFamily="34" charset="0"/>
                <a:ea typeface="Kozuka Gothic Pro H" panose="020B0800000000000000" pitchFamily="34" charset="-128"/>
              </a:endParaRPr>
            </a:p>
          </p:txBody>
        </p:sp>
      </p:grpSp>
      <p:grpSp>
        <p:nvGrpSpPr>
          <p:cNvPr id="124" name="组合 123"/>
          <p:cNvGrpSpPr/>
          <p:nvPr/>
        </p:nvGrpSpPr>
        <p:grpSpPr>
          <a:xfrm>
            <a:off x="4338343" y="4972539"/>
            <a:ext cx="3545047" cy="1029833"/>
            <a:chOff x="4384651" y="1809662"/>
            <a:chExt cx="3545046" cy="1029835"/>
          </a:xfrm>
        </p:grpSpPr>
        <p:sp>
          <p:nvSpPr>
            <p:cNvPr id="125" name="文本框 124"/>
            <p:cNvSpPr txBox="1"/>
            <p:nvPr/>
          </p:nvSpPr>
          <p:spPr>
            <a:xfrm>
              <a:off x="5471109" y="1871422"/>
              <a:ext cx="1768273" cy="318100"/>
            </a:xfrm>
            <a:prstGeom prst="rect">
              <a:avLst/>
            </a:prstGeom>
            <a:noFill/>
          </p:spPr>
          <p:txBody>
            <a:bodyPr wrap="square" rtlCol="0">
              <a:spAutoFit/>
            </a:bodyPr>
            <a:lstStyle/>
            <a:p>
              <a:pPr algn="r"/>
              <a:r>
                <a:rPr lang="zh-CN" altLang="en-US" sz="1467" dirty="0">
                  <a:solidFill>
                    <a:srgbClr val="663A77"/>
                  </a:solidFill>
                  <a:latin typeface="时尚中黑简体" panose="01010104010101010101" pitchFamily="2" charset="-122"/>
                  <a:ea typeface="时尚中黑简体" panose="01010104010101010101" pitchFamily="2" charset="-122"/>
                </a:rPr>
                <a:t>在此添加标题</a:t>
              </a:r>
            </a:p>
          </p:txBody>
        </p:sp>
        <p:sp>
          <p:nvSpPr>
            <p:cNvPr id="126" name="文本框 125"/>
            <p:cNvSpPr txBox="1"/>
            <p:nvPr/>
          </p:nvSpPr>
          <p:spPr>
            <a:xfrm>
              <a:off x="4384651" y="2090317"/>
              <a:ext cx="2865679" cy="749180"/>
            </a:xfrm>
            <a:prstGeom prst="rect">
              <a:avLst/>
            </a:prstGeom>
            <a:noFill/>
          </p:spPr>
          <p:txBody>
            <a:bodyPr wrap="square" rtlCol="0">
              <a:spAutoFit/>
            </a:bodyPr>
            <a:lstStyle/>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替换你的文字替换你的文字替换你的文字替换你的文字</a:t>
              </a:r>
            </a:p>
            <a:p>
              <a:pPr algn="just"/>
              <a:r>
                <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rPr>
                <a:t>替换你的文字替换你的文字</a:t>
              </a:r>
            </a:p>
            <a:p>
              <a:pPr algn="just"/>
              <a:endParaRPr lang="zh-CN" altLang="en-US" sz="1067"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27" name="文本框 126"/>
            <p:cNvSpPr txBox="1"/>
            <p:nvPr/>
          </p:nvSpPr>
          <p:spPr>
            <a:xfrm>
              <a:off x="7050800" y="1809662"/>
              <a:ext cx="878897" cy="769442"/>
            </a:xfrm>
            <a:prstGeom prst="rect">
              <a:avLst/>
            </a:prstGeom>
            <a:noFill/>
          </p:spPr>
          <p:txBody>
            <a:bodyPr wrap="square" rtlCol="0">
              <a:spAutoFit/>
            </a:bodyPr>
            <a:lstStyle/>
            <a:p>
              <a:pPr algn="ctr"/>
              <a:r>
                <a:rPr lang="en-US" altLang="zh-CN" sz="4400" dirty="0">
                  <a:solidFill>
                    <a:srgbClr val="663A77"/>
                  </a:solidFill>
                  <a:latin typeface="Impact" panose="020B0806030902050204" pitchFamily="34" charset="0"/>
                  <a:ea typeface="Kozuka Gothic Pro H" panose="020B0800000000000000" pitchFamily="34" charset="-128"/>
                </a:rPr>
                <a:t>04</a:t>
              </a:r>
              <a:endParaRPr lang="zh-CN" altLang="en-US" sz="4400" dirty="0">
                <a:solidFill>
                  <a:srgbClr val="663A77"/>
                </a:solidFill>
                <a:latin typeface="Impact" panose="020B0806030902050204" pitchFamily="34" charset="0"/>
                <a:ea typeface="Kozuka Gothic Pro H" panose="020B0800000000000000" pitchFamily="34" charset="-128"/>
              </a:endParaRPr>
            </a:p>
          </p:txBody>
        </p:sp>
      </p:grpSp>
    </p:spTree>
    <p:extLst>
      <p:ext uri="{BB962C8B-B14F-4D97-AF65-F5344CB8AC3E}">
        <p14:creationId xmlns:p14="http://schemas.microsoft.com/office/powerpoint/2010/main" val="3386980657"/>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5"/>
                                        </p:tgtEl>
                                        <p:attrNameLst>
                                          <p:attrName>style.visibility</p:attrName>
                                        </p:attrNameLst>
                                      </p:cBhvr>
                                      <p:to>
                                        <p:strVal val="visible"/>
                                      </p:to>
                                    </p:set>
                                    <p:animEffect transition="in" filter="wipe(left)">
                                      <p:cBhvr>
                                        <p:cTn id="11" dur="500"/>
                                        <p:tgtEl>
                                          <p:spTgt spid="85"/>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6"/>
                                        </p:tgtEl>
                                        <p:attrNameLst>
                                          <p:attrName>style.visibility</p:attrName>
                                        </p:attrNameLst>
                                      </p:cBhvr>
                                      <p:to>
                                        <p:strVal val="visible"/>
                                      </p:to>
                                    </p:set>
                                    <p:animEffect transition="in" filter="wipe(left)">
                                      <p:cBhvr>
                                        <p:cTn id="15" dur="500"/>
                                        <p:tgtEl>
                                          <p:spTgt spid="8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par>
                          <p:cTn id="20" fill="hold">
                            <p:stCondLst>
                              <p:cond delay="2000"/>
                            </p:stCondLst>
                            <p:childTnLst>
                              <p:par>
                                <p:cTn id="21" presetID="22" presetClass="entr" presetSubtype="2" fill="hold" grpId="0" nodeType="afterEffect">
                                  <p:stCondLst>
                                    <p:cond delay="0"/>
                                  </p:stCondLst>
                                  <p:childTnLst>
                                    <p:set>
                                      <p:cBhvr>
                                        <p:cTn id="22" dur="1" fill="hold">
                                          <p:stCondLst>
                                            <p:cond delay="0"/>
                                          </p:stCondLst>
                                        </p:cTn>
                                        <p:tgtEl>
                                          <p:spTgt spid="87"/>
                                        </p:tgtEl>
                                        <p:attrNameLst>
                                          <p:attrName>style.visibility</p:attrName>
                                        </p:attrNameLst>
                                      </p:cBhvr>
                                      <p:to>
                                        <p:strVal val="visible"/>
                                      </p:to>
                                    </p:set>
                                    <p:animEffect transition="in" filter="wipe(right)">
                                      <p:cBhvr>
                                        <p:cTn id="23" dur="500"/>
                                        <p:tgtEl>
                                          <p:spTgt spid="87"/>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88"/>
                                        </p:tgtEl>
                                        <p:attrNameLst>
                                          <p:attrName>style.visibility</p:attrName>
                                        </p:attrNameLst>
                                      </p:cBhvr>
                                      <p:to>
                                        <p:strVal val="visible"/>
                                      </p:to>
                                    </p:set>
                                    <p:animEffect transition="in" filter="wipe(left)">
                                      <p:cBhvr>
                                        <p:cTn id="31" dur="500"/>
                                        <p:tgtEl>
                                          <p:spTgt spid="88"/>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childTnLst>
                          </p:cTn>
                        </p:par>
                        <p:par>
                          <p:cTn id="36" fill="hold">
                            <p:stCondLst>
                              <p:cond delay="4000"/>
                            </p:stCondLst>
                            <p:childTnLst>
                              <p:par>
                                <p:cTn id="37" presetID="22" presetClass="entr" presetSubtype="2" fill="hold" grpId="0" nodeType="afterEffect">
                                  <p:stCondLst>
                                    <p:cond delay="0"/>
                                  </p:stCondLst>
                                  <p:childTnLst>
                                    <p:set>
                                      <p:cBhvr>
                                        <p:cTn id="38" dur="1" fill="hold">
                                          <p:stCondLst>
                                            <p:cond delay="0"/>
                                          </p:stCondLst>
                                        </p:cTn>
                                        <p:tgtEl>
                                          <p:spTgt spid="111"/>
                                        </p:tgtEl>
                                        <p:attrNameLst>
                                          <p:attrName>style.visibility</p:attrName>
                                        </p:attrNameLst>
                                      </p:cBhvr>
                                      <p:to>
                                        <p:strVal val="visible"/>
                                      </p:to>
                                    </p:set>
                                    <p:animEffect transition="in" filter="wipe(right)">
                                      <p:cBhvr>
                                        <p:cTn id="39" dur="500"/>
                                        <p:tgtEl>
                                          <p:spTgt spid="111"/>
                                        </p:tgtEl>
                                      </p:cBhvr>
                                    </p:animEffect>
                                  </p:childTnLst>
                                </p:cTn>
                              </p:par>
                            </p:childTnLst>
                          </p:cTn>
                        </p:par>
                        <p:par>
                          <p:cTn id="40" fill="hold">
                            <p:stCondLst>
                              <p:cond delay="4500"/>
                            </p:stCondLst>
                            <p:childTnLst>
                              <p:par>
                                <p:cTn id="41" presetID="16" presetClass="entr" presetSubtype="21" fill="hold" nodeType="afterEffect">
                                  <p:stCondLst>
                                    <p:cond delay="0"/>
                                  </p:stCondLst>
                                  <p:childTnLst>
                                    <p:set>
                                      <p:cBhvr>
                                        <p:cTn id="42" dur="1" fill="hold">
                                          <p:stCondLst>
                                            <p:cond delay="0"/>
                                          </p:stCondLst>
                                        </p:cTn>
                                        <p:tgtEl>
                                          <p:spTgt spid="112"/>
                                        </p:tgtEl>
                                        <p:attrNameLst>
                                          <p:attrName>style.visibility</p:attrName>
                                        </p:attrNameLst>
                                      </p:cBhvr>
                                      <p:to>
                                        <p:strVal val="visible"/>
                                      </p:to>
                                    </p:set>
                                    <p:animEffect transition="in" filter="barn(inVertical)">
                                      <p:cBhvr>
                                        <p:cTn id="43" dur="500"/>
                                        <p:tgtEl>
                                          <p:spTgt spid="112"/>
                                        </p:tgtEl>
                                      </p:cBhvr>
                                    </p:animEffect>
                                  </p:childTnLst>
                                </p:cTn>
                              </p:par>
                            </p:childTnLst>
                          </p:cTn>
                        </p:par>
                        <p:par>
                          <p:cTn id="44" fill="hold">
                            <p:stCondLst>
                              <p:cond delay="5000"/>
                            </p:stCondLst>
                            <p:childTnLst>
                              <p:par>
                                <p:cTn id="45" presetID="16" presetClass="entr" presetSubtype="21" fill="hold" nodeType="afterEffect">
                                  <p:stCondLst>
                                    <p:cond delay="0"/>
                                  </p:stCondLst>
                                  <p:childTnLst>
                                    <p:set>
                                      <p:cBhvr>
                                        <p:cTn id="46" dur="1" fill="hold">
                                          <p:stCondLst>
                                            <p:cond delay="0"/>
                                          </p:stCondLst>
                                        </p:cTn>
                                        <p:tgtEl>
                                          <p:spTgt spid="116"/>
                                        </p:tgtEl>
                                        <p:attrNameLst>
                                          <p:attrName>style.visibility</p:attrName>
                                        </p:attrNameLst>
                                      </p:cBhvr>
                                      <p:to>
                                        <p:strVal val="visible"/>
                                      </p:to>
                                    </p:set>
                                    <p:animEffect transition="in" filter="barn(inVertical)">
                                      <p:cBhvr>
                                        <p:cTn id="47" dur="500"/>
                                        <p:tgtEl>
                                          <p:spTgt spid="116"/>
                                        </p:tgtEl>
                                      </p:cBhvr>
                                    </p:animEffect>
                                  </p:childTnLst>
                                </p:cTn>
                              </p:par>
                            </p:childTnLst>
                          </p:cTn>
                        </p:par>
                        <p:par>
                          <p:cTn id="48" fill="hold">
                            <p:stCondLst>
                              <p:cond delay="5500"/>
                            </p:stCondLst>
                            <p:childTnLst>
                              <p:par>
                                <p:cTn id="49" presetID="16" presetClass="entr" presetSubtype="21" fill="hold" nodeType="afterEffect">
                                  <p:stCondLst>
                                    <p:cond delay="0"/>
                                  </p:stCondLst>
                                  <p:childTnLst>
                                    <p:set>
                                      <p:cBhvr>
                                        <p:cTn id="50" dur="1" fill="hold">
                                          <p:stCondLst>
                                            <p:cond delay="0"/>
                                          </p:stCondLst>
                                        </p:cTn>
                                        <p:tgtEl>
                                          <p:spTgt spid="120"/>
                                        </p:tgtEl>
                                        <p:attrNameLst>
                                          <p:attrName>style.visibility</p:attrName>
                                        </p:attrNameLst>
                                      </p:cBhvr>
                                      <p:to>
                                        <p:strVal val="visible"/>
                                      </p:to>
                                    </p:set>
                                    <p:animEffect transition="in" filter="barn(inVertical)">
                                      <p:cBhvr>
                                        <p:cTn id="51" dur="500"/>
                                        <p:tgtEl>
                                          <p:spTgt spid="120"/>
                                        </p:tgtEl>
                                      </p:cBhvr>
                                    </p:animEffect>
                                  </p:childTnLst>
                                </p:cTn>
                              </p:par>
                            </p:childTnLst>
                          </p:cTn>
                        </p:par>
                        <p:par>
                          <p:cTn id="52" fill="hold">
                            <p:stCondLst>
                              <p:cond delay="6000"/>
                            </p:stCondLst>
                            <p:childTnLst>
                              <p:par>
                                <p:cTn id="53" presetID="16" presetClass="entr" presetSubtype="21" fill="hold" nodeType="afterEffect">
                                  <p:stCondLst>
                                    <p:cond delay="0"/>
                                  </p:stCondLst>
                                  <p:childTnLst>
                                    <p:set>
                                      <p:cBhvr>
                                        <p:cTn id="54" dur="1" fill="hold">
                                          <p:stCondLst>
                                            <p:cond delay="0"/>
                                          </p:stCondLst>
                                        </p:cTn>
                                        <p:tgtEl>
                                          <p:spTgt spid="124"/>
                                        </p:tgtEl>
                                        <p:attrNameLst>
                                          <p:attrName>style.visibility</p:attrName>
                                        </p:attrNameLst>
                                      </p:cBhvr>
                                      <p:to>
                                        <p:strVal val="visible"/>
                                      </p:to>
                                    </p:set>
                                    <p:animEffect transition="in" filter="barn(inVertical)">
                                      <p:cBhvr>
                                        <p:cTn id="55" dur="50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86" grpId="0" animBg="1"/>
      <p:bldP spid="87" grpId="0" animBg="1"/>
      <p:bldP spid="111" grpId="0" animBg="1"/>
      <p:bldP spid="85" grpId="0" animBg="1"/>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9" name="组合 8"/>
          <p:cNvGrpSpPr/>
          <p:nvPr/>
        </p:nvGrpSpPr>
        <p:grpSpPr>
          <a:xfrm>
            <a:off x="3826534" y="2510105"/>
            <a:ext cx="852814" cy="1853954"/>
            <a:chOff x="2819909" y="2099432"/>
            <a:chExt cx="658396" cy="1390465"/>
          </a:xfrm>
        </p:grpSpPr>
        <p:cxnSp>
          <p:nvCxnSpPr>
            <p:cNvPr id="101" name="Straight Connector 96"/>
            <p:cNvCxnSpPr/>
            <p:nvPr/>
          </p:nvCxnSpPr>
          <p:spPr>
            <a:xfrm flipH="1" flipV="1">
              <a:off x="2824270" y="2099432"/>
              <a:ext cx="654035" cy="1355"/>
            </a:xfrm>
            <a:prstGeom prst="straightConnector1">
              <a:avLst/>
            </a:prstGeom>
            <a:ln w="12700">
              <a:solidFill>
                <a:schemeClr val="bg1">
                  <a:lumMod val="75000"/>
                </a:schemeClr>
              </a:solidFill>
              <a:prstDash val="solid"/>
              <a:tailEnd type="ova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2" name="Straight Connector 96"/>
            <p:cNvCxnSpPr/>
            <p:nvPr/>
          </p:nvCxnSpPr>
          <p:spPr>
            <a:xfrm flipH="1">
              <a:off x="2819909" y="3489293"/>
              <a:ext cx="658396" cy="604"/>
            </a:xfrm>
            <a:prstGeom prst="straightConnector1">
              <a:avLst/>
            </a:prstGeom>
            <a:ln w="12700">
              <a:solidFill>
                <a:schemeClr val="bg1">
                  <a:lumMod val="75000"/>
                </a:schemeClr>
              </a:solidFill>
              <a:prstDash val="solid"/>
              <a:tailEnd type="ova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a:xfrm>
            <a:off x="7677106" y="2510502"/>
            <a:ext cx="882447" cy="1853754"/>
            <a:chOff x="5792654" y="2099733"/>
            <a:chExt cx="681273" cy="1390316"/>
          </a:xfrm>
        </p:grpSpPr>
        <p:cxnSp>
          <p:nvCxnSpPr>
            <p:cNvPr id="103" name="Straight Connector 96"/>
            <p:cNvCxnSpPr/>
            <p:nvPr/>
          </p:nvCxnSpPr>
          <p:spPr>
            <a:xfrm flipV="1">
              <a:off x="5792654" y="2099733"/>
              <a:ext cx="681273" cy="1054"/>
            </a:xfrm>
            <a:prstGeom prst="straightConnector1">
              <a:avLst/>
            </a:prstGeom>
            <a:ln w="12700">
              <a:solidFill>
                <a:schemeClr val="bg1">
                  <a:lumMod val="75000"/>
                </a:schemeClr>
              </a:solidFill>
              <a:prstDash val="solid"/>
              <a:tailEnd type="ova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5" name="Straight Connector 96"/>
            <p:cNvCxnSpPr/>
            <p:nvPr/>
          </p:nvCxnSpPr>
          <p:spPr>
            <a:xfrm>
              <a:off x="5792654" y="3489293"/>
              <a:ext cx="673627" cy="756"/>
            </a:xfrm>
            <a:prstGeom prst="straightConnector1">
              <a:avLst/>
            </a:prstGeom>
            <a:ln w="12700">
              <a:solidFill>
                <a:schemeClr val="bg1">
                  <a:lumMod val="75000"/>
                </a:schemeClr>
              </a:solidFill>
              <a:prstDash val="solid"/>
              <a:tailEnd type="ova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106" name="Group 44"/>
          <p:cNvGrpSpPr/>
          <p:nvPr/>
        </p:nvGrpSpPr>
        <p:grpSpPr>
          <a:xfrm>
            <a:off x="4679348" y="1888135"/>
            <a:ext cx="3001543" cy="3098798"/>
            <a:chOff x="3286082" y="1604973"/>
            <a:chExt cx="2530959" cy="2538413"/>
          </a:xfrm>
          <a:solidFill>
            <a:schemeClr val="bg1">
              <a:lumMod val="85000"/>
            </a:schemeClr>
          </a:solidFill>
        </p:grpSpPr>
        <p:sp>
          <p:nvSpPr>
            <p:cNvPr id="107" name="Freeform 5"/>
            <p:cNvSpPr>
              <a:spLocks/>
            </p:cNvSpPr>
            <p:nvPr/>
          </p:nvSpPr>
          <p:spPr bwMode="auto">
            <a:xfrm>
              <a:off x="3286082" y="1604974"/>
              <a:ext cx="2530959" cy="1018985"/>
            </a:xfrm>
            <a:custGeom>
              <a:avLst/>
              <a:gdLst>
                <a:gd name="T0" fmla="*/ 618 w 773"/>
                <a:gd name="T1" fmla="*/ 0 h 311"/>
                <a:gd name="T2" fmla="*/ 773 w 773"/>
                <a:gd name="T3" fmla="*/ 155 h 311"/>
                <a:gd name="T4" fmla="*/ 618 w 773"/>
                <a:gd name="T5" fmla="*/ 311 h 311"/>
                <a:gd name="T6" fmla="*/ 510 w 773"/>
                <a:gd name="T7" fmla="*/ 268 h 311"/>
                <a:gd name="T8" fmla="*/ 506 w 773"/>
                <a:gd name="T9" fmla="*/ 268 h 311"/>
                <a:gd name="T10" fmla="*/ 386 w 773"/>
                <a:gd name="T11" fmla="*/ 211 h 311"/>
                <a:gd name="T12" fmla="*/ 265 w 773"/>
                <a:gd name="T13" fmla="*/ 268 h 311"/>
                <a:gd name="T14" fmla="*/ 263 w 773"/>
                <a:gd name="T15" fmla="*/ 268 h 311"/>
                <a:gd name="T16" fmla="*/ 155 w 773"/>
                <a:gd name="T17" fmla="*/ 311 h 311"/>
                <a:gd name="T18" fmla="*/ 0 w 773"/>
                <a:gd name="T19" fmla="*/ 155 h 311"/>
                <a:gd name="T20" fmla="*/ 155 w 773"/>
                <a:gd name="T21" fmla="*/ 0 h 311"/>
                <a:gd name="T22" fmla="*/ 260 w 773"/>
                <a:gd name="T23" fmla="*/ 40 h 311"/>
                <a:gd name="T24" fmla="*/ 262 w 773"/>
                <a:gd name="T25" fmla="*/ 40 h 311"/>
                <a:gd name="T26" fmla="*/ 386 w 773"/>
                <a:gd name="T27" fmla="*/ 102 h 311"/>
                <a:gd name="T28" fmla="*/ 510 w 773"/>
                <a:gd name="T29" fmla="*/ 40 h 311"/>
                <a:gd name="T30" fmla="*/ 513 w 773"/>
                <a:gd name="T31" fmla="*/ 40 h 311"/>
                <a:gd name="T32" fmla="*/ 618 w 773"/>
                <a:gd name="T33"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73" h="311">
                  <a:moveTo>
                    <a:pt x="618" y="0"/>
                  </a:moveTo>
                  <a:cubicBezTo>
                    <a:pt x="704" y="0"/>
                    <a:pt x="773" y="69"/>
                    <a:pt x="773" y="155"/>
                  </a:cubicBezTo>
                  <a:cubicBezTo>
                    <a:pt x="773" y="241"/>
                    <a:pt x="704" y="311"/>
                    <a:pt x="618" y="311"/>
                  </a:cubicBezTo>
                  <a:cubicBezTo>
                    <a:pt x="576" y="311"/>
                    <a:pt x="538" y="295"/>
                    <a:pt x="510" y="268"/>
                  </a:cubicBezTo>
                  <a:cubicBezTo>
                    <a:pt x="506" y="268"/>
                    <a:pt x="506" y="268"/>
                    <a:pt x="506" y="268"/>
                  </a:cubicBezTo>
                  <a:cubicBezTo>
                    <a:pt x="478" y="233"/>
                    <a:pt x="434" y="211"/>
                    <a:pt x="386" y="211"/>
                  </a:cubicBezTo>
                  <a:cubicBezTo>
                    <a:pt x="337" y="211"/>
                    <a:pt x="294" y="233"/>
                    <a:pt x="265" y="268"/>
                  </a:cubicBezTo>
                  <a:cubicBezTo>
                    <a:pt x="263" y="268"/>
                    <a:pt x="263" y="268"/>
                    <a:pt x="263" y="268"/>
                  </a:cubicBezTo>
                  <a:cubicBezTo>
                    <a:pt x="235" y="295"/>
                    <a:pt x="197" y="311"/>
                    <a:pt x="155" y="311"/>
                  </a:cubicBezTo>
                  <a:cubicBezTo>
                    <a:pt x="69" y="311"/>
                    <a:pt x="0" y="241"/>
                    <a:pt x="0" y="155"/>
                  </a:cubicBezTo>
                  <a:cubicBezTo>
                    <a:pt x="0" y="69"/>
                    <a:pt x="69" y="0"/>
                    <a:pt x="155" y="0"/>
                  </a:cubicBezTo>
                  <a:cubicBezTo>
                    <a:pt x="196" y="0"/>
                    <a:pt x="233" y="15"/>
                    <a:pt x="260" y="40"/>
                  </a:cubicBezTo>
                  <a:cubicBezTo>
                    <a:pt x="262" y="40"/>
                    <a:pt x="262" y="40"/>
                    <a:pt x="262" y="40"/>
                  </a:cubicBezTo>
                  <a:cubicBezTo>
                    <a:pt x="290" y="78"/>
                    <a:pt x="335" y="102"/>
                    <a:pt x="386" y="102"/>
                  </a:cubicBezTo>
                  <a:cubicBezTo>
                    <a:pt x="436" y="102"/>
                    <a:pt x="481" y="78"/>
                    <a:pt x="510" y="40"/>
                  </a:cubicBezTo>
                  <a:cubicBezTo>
                    <a:pt x="513" y="40"/>
                    <a:pt x="513" y="40"/>
                    <a:pt x="513" y="40"/>
                  </a:cubicBezTo>
                  <a:cubicBezTo>
                    <a:pt x="540" y="15"/>
                    <a:pt x="577" y="0"/>
                    <a:pt x="618" y="0"/>
                  </a:cubicBezTo>
                  <a:close/>
                </a:path>
              </a:pathLst>
            </a:custGeom>
            <a:grpFill/>
            <a:ln w="9525" cap="flat">
              <a:noFill/>
              <a:prstDash val="solid"/>
              <a:miter lim="800000"/>
              <a:headEnd/>
              <a:tailEnd/>
            </a:ln>
          </p:spPr>
          <p:txBody>
            <a:bodyPr vert="horz" wrap="square" lIns="59372" tIns="29686" rIns="59372" bIns="29686" numCol="1" anchor="t" anchorCtr="0" compatLnSpc="1">
              <a:prstTxWarp prst="textNoShape">
                <a:avLst/>
              </a:prstTxWarp>
            </a:bodyPr>
            <a:lstStyle/>
            <a:p>
              <a:endParaRPr lang="en-US" sz="1558">
                <a:solidFill>
                  <a:schemeClr val="tx1">
                    <a:lumMod val="65000"/>
                    <a:lumOff val="35000"/>
                  </a:schemeClr>
                </a:solidFill>
                <a:latin typeface="Roboto "/>
              </a:endParaRPr>
            </a:p>
          </p:txBody>
        </p:sp>
        <p:sp>
          <p:nvSpPr>
            <p:cNvPr id="108" name="Freeform 8"/>
            <p:cNvSpPr>
              <a:spLocks/>
            </p:cNvSpPr>
            <p:nvPr/>
          </p:nvSpPr>
          <p:spPr bwMode="auto">
            <a:xfrm>
              <a:off x="3286082" y="3124401"/>
              <a:ext cx="2530959" cy="1018985"/>
            </a:xfrm>
            <a:custGeom>
              <a:avLst/>
              <a:gdLst>
                <a:gd name="T0" fmla="*/ 618 w 773"/>
                <a:gd name="T1" fmla="*/ 0 h 311"/>
                <a:gd name="T2" fmla="*/ 773 w 773"/>
                <a:gd name="T3" fmla="*/ 155 h 311"/>
                <a:gd name="T4" fmla="*/ 618 w 773"/>
                <a:gd name="T5" fmla="*/ 311 h 311"/>
                <a:gd name="T6" fmla="*/ 510 w 773"/>
                <a:gd name="T7" fmla="*/ 268 h 311"/>
                <a:gd name="T8" fmla="*/ 506 w 773"/>
                <a:gd name="T9" fmla="*/ 268 h 311"/>
                <a:gd name="T10" fmla="*/ 386 w 773"/>
                <a:gd name="T11" fmla="*/ 211 h 311"/>
                <a:gd name="T12" fmla="*/ 265 w 773"/>
                <a:gd name="T13" fmla="*/ 268 h 311"/>
                <a:gd name="T14" fmla="*/ 263 w 773"/>
                <a:gd name="T15" fmla="*/ 268 h 311"/>
                <a:gd name="T16" fmla="*/ 155 w 773"/>
                <a:gd name="T17" fmla="*/ 311 h 311"/>
                <a:gd name="T18" fmla="*/ 0 w 773"/>
                <a:gd name="T19" fmla="*/ 155 h 311"/>
                <a:gd name="T20" fmla="*/ 155 w 773"/>
                <a:gd name="T21" fmla="*/ 0 h 311"/>
                <a:gd name="T22" fmla="*/ 260 w 773"/>
                <a:gd name="T23" fmla="*/ 40 h 311"/>
                <a:gd name="T24" fmla="*/ 262 w 773"/>
                <a:gd name="T25" fmla="*/ 40 h 311"/>
                <a:gd name="T26" fmla="*/ 386 w 773"/>
                <a:gd name="T27" fmla="*/ 102 h 311"/>
                <a:gd name="T28" fmla="*/ 510 w 773"/>
                <a:gd name="T29" fmla="*/ 40 h 311"/>
                <a:gd name="T30" fmla="*/ 513 w 773"/>
                <a:gd name="T31" fmla="*/ 40 h 311"/>
                <a:gd name="T32" fmla="*/ 618 w 773"/>
                <a:gd name="T33"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73" h="311">
                  <a:moveTo>
                    <a:pt x="618" y="0"/>
                  </a:moveTo>
                  <a:cubicBezTo>
                    <a:pt x="704" y="0"/>
                    <a:pt x="773" y="69"/>
                    <a:pt x="773" y="155"/>
                  </a:cubicBezTo>
                  <a:cubicBezTo>
                    <a:pt x="773" y="241"/>
                    <a:pt x="704" y="311"/>
                    <a:pt x="618" y="311"/>
                  </a:cubicBezTo>
                  <a:cubicBezTo>
                    <a:pt x="576" y="311"/>
                    <a:pt x="538" y="295"/>
                    <a:pt x="510" y="268"/>
                  </a:cubicBezTo>
                  <a:cubicBezTo>
                    <a:pt x="506" y="268"/>
                    <a:pt x="506" y="268"/>
                    <a:pt x="506" y="268"/>
                  </a:cubicBezTo>
                  <a:cubicBezTo>
                    <a:pt x="478" y="233"/>
                    <a:pt x="434" y="211"/>
                    <a:pt x="386" y="211"/>
                  </a:cubicBezTo>
                  <a:cubicBezTo>
                    <a:pt x="337" y="211"/>
                    <a:pt x="294" y="233"/>
                    <a:pt x="265" y="268"/>
                  </a:cubicBezTo>
                  <a:cubicBezTo>
                    <a:pt x="263" y="268"/>
                    <a:pt x="263" y="268"/>
                    <a:pt x="263" y="268"/>
                  </a:cubicBezTo>
                  <a:cubicBezTo>
                    <a:pt x="235" y="295"/>
                    <a:pt x="197" y="311"/>
                    <a:pt x="155" y="311"/>
                  </a:cubicBezTo>
                  <a:cubicBezTo>
                    <a:pt x="69" y="311"/>
                    <a:pt x="0" y="241"/>
                    <a:pt x="0" y="155"/>
                  </a:cubicBezTo>
                  <a:cubicBezTo>
                    <a:pt x="0" y="69"/>
                    <a:pt x="69" y="0"/>
                    <a:pt x="155" y="0"/>
                  </a:cubicBezTo>
                  <a:cubicBezTo>
                    <a:pt x="196" y="0"/>
                    <a:pt x="233" y="15"/>
                    <a:pt x="260" y="40"/>
                  </a:cubicBezTo>
                  <a:cubicBezTo>
                    <a:pt x="262" y="40"/>
                    <a:pt x="262" y="40"/>
                    <a:pt x="262" y="40"/>
                  </a:cubicBezTo>
                  <a:cubicBezTo>
                    <a:pt x="290" y="78"/>
                    <a:pt x="335" y="102"/>
                    <a:pt x="386" y="102"/>
                  </a:cubicBezTo>
                  <a:cubicBezTo>
                    <a:pt x="436" y="102"/>
                    <a:pt x="481" y="78"/>
                    <a:pt x="510" y="40"/>
                  </a:cubicBezTo>
                  <a:cubicBezTo>
                    <a:pt x="513" y="40"/>
                    <a:pt x="513" y="40"/>
                    <a:pt x="513" y="40"/>
                  </a:cubicBezTo>
                  <a:cubicBezTo>
                    <a:pt x="540" y="15"/>
                    <a:pt x="577" y="0"/>
                    <a:pt x="618" y="0"/>
                  </a:cubicBezTo>
                  <a:close/>
                </a:path>
              </a:pathLst>
            </a:custGeom>
            <a:grpFill/>
            <a:ln w="9525" cap="flat">
              <a:noFill/>
              <a:prstDash val="solid"/>
              <a:miter lim="800000"/>
              <a:headEnd/>
              <a:tailEnd/>
            </a:ln>
          </p:spPr>
          <p:txBody>
            <a:bodyPr vert="horz" wrap="square" lIns="59372" tIns="29686" rIns="59372" bIns="29686" numCol="1" anchor="t" anchorCtr="0" compatLnSpc="1">
              <a:prstTxWarp prst="textNoShape">
                <a:avLst/>
              </a:prstTxWarp>
            </a:bodyPr>
            <a:lstStyle/>
            <a:p>
              <a:endParaRPr lang="en-US" sz="1558">
                <a:solidFill>
                  <a:schemeClr val="tx1">
                    <a:lumMod val="65000"/>
                    <a:lumOff val="35000"/>
                  </a:schemeClr>
                </a:solidFill>
                <a:latin typeface="Roboto "/>
              </a:endParaRPr>
            </a:p>
          </p:txBody>
        </p:sp>
        <p:sp>
          <p:nvSpPr>
            <p:cNvPr id="109" name="Freeform 11"/>
            <p:cNvSpPr>
              <a:spLocks/>
            </p:cNvSpPr>
            <p:nvPr/>
          </p:nvSpPr>
          <p:spPr bwMode="auto">
            <a:xfrm>
              <a:off x="4794862" y="1604973"/>
              <a:ext cx="1018985" cy="2535218"/>
            </a:xfrm>
            <a:custGeom>
              <a:avLst/>
              <a:gdLst>
                <a:gd name="T0" fmla="*/ 0 w 311"/>
                <a:gd name="T1" fmla="*/ 156 h 774"/>
                <a:gd name="T2" fmla="*/ 156 w 311"/>
                <a:gd name="T3" fmla="*/ 0 h 774"/>
                <a:gd name="T4" fmla="*/ 311 w 311"/>
                <a:gd name="T5" fmla="*/ 156 h 774"/>
                <a:gd name="T6" fmla="*/ 268 w 311"/>
                <a:gd name="T7" fmla="*/ 264 h 774"/>
                <a:gd name="T8" fmla="*/ 268 w 311"/>
                <a:gd name="T9" fmla="*/ 267 h 774"/>
                <a:gd name="T10" fmla="*/ 211 w 311"/>
                <a:gd name="T11" fmla="*/ 388 h 774"/>
                <a:gd name="T12" fmla="*/ 268 w 311"/>
                <a:gd name="T13" fmla="*/ 509 h 774"/>
                <a:gd name="T14" fmla="*/ 268 w 311"/>
                <a:gd name="T15" fmla="*/ 511 h 774"/>
                <a:gd name="T16" fmla="*/ 311 w 311"/>
                <a:gd name="T17" fmla="*/ 619 h 774"/>
                <a:gd name="T18" fmla="*/ 156 w 311"/>
                <a:gd name="T19" fmla="*/ 774 h 774"/>
                <a:gd name="T20" fmla="*/ 0 w 311"/>
                <a:gd name="T21" fmla="*/ 619 h 774"/>
                <a:gd name="T22" fmla="*/ 41 w 311"/>
                <a:gd name="T23" fmla="*/ 514 h 774"/>
                <a:gd name="T24" fmla="*/ 41 w 311"/>
                <a:gd name="T25" fmla="*/ 512 h 774"/>
                <a:gd name="T26" fmla="*/ 102 w 311"/>
                <a:gd name="T27" fmla="*/ 388 h 774"/>
                <a:gd name="T28" fmla="*/ 41 w 311"/>
                <a:gd name="T29" fmla="*/ 264 h 774"/>
                <a:gd name="T30" fmla="*/ 41 w 311"/>
                <a:gd name="T31" fmla="*/ 261 h 774"/>
                <a:gd name="T32" fmla="*/ 0 w 311"/>
                <a:gd name="T33" fmla="*/ 156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1" h="774">
                  <a:moveTo>
                    <a:pt x="0" y="156"/>
                  </a:moveTo>
                  <a:cubicBezTo>
                    <a:pt x="0" y="70"/>
                    <a:pt x="70" y="0"/>
                    <a:pt x="156" y="0"/>
                  </a:cubicBezTo>
                  <a:cubicBezTo>
                    <a:pt x="241" y="0"/>
                    <a:pt x="311" y="70"/>
                    <a:pt x="311" y="156"/>
                  </a:cubicBezTo>
                  <a:cubicBezTo>
                    <a:pt x="311" y="198"/>
                    <a:pt x="295" y="236"/>
                    <a:pt x="268" y="264"/>
                  </a:cubicBezTo>
                  <a:cubicBezTo>
                    <a:pt x="268" y="267"/>
                    <a:pt x="268" y="267"/>
                    <a:pt x="268" y="267"/>
                  </a:cubicBezTo>
                  <a:cubicBezTo>
                    <a:pt x="233" y="296"/>
                    <a:pt x="211" y="339"/>
                    <a:pt x="211" y="388"/>
                  </a:cubicBezTo>
                  <a:cubicBezTo>
                    <a:pt x="211" y="437"/>
                    <a:pt x="233" y="480"/>
                    <a:pt x="268" y="509"/>
                  </a:cubicBezTo>
                  <a:cubicBezTo>
                    <a:pt x="268" y="511"/>
                    <a:pt x="268" y="511"/>
                    <a:pt x="268" y="511"/>
                  </a:cubicBezTo>
                  <a:cubicBezTo>
                    <a:pt x="295" y="539"/>
                    <a:pt x="311" y="577"/>
                    <a:pt x="311" y="619"/>
                  </a:cubicBezTo>
                  <a:cubicBezTo>
                    <a:pt x="311" y="705"/>
                    <a:pt x="241" y="774"/>
                    <a:pt x="156" y="774"/>
                  </a:cubicBezTo>
                  <a:cubicBezTo>
                    <a:pt x="70" y="774"/>
                    <a:pt x="0" y="705"/>
                    <a:pt x="0" y="619"/>
                  </a:cubicBezTo>
                  <a:cubicBezTo>
                    <a:pt x="0" y="578"/>
                    <a:pt x="15" y="541"/>
                    <a:pt x="41" y="514"/>
                  </a:cubicBezTo>
                  <a:cubicBezTo>
                    <a:pt x="41" y="512"/>
                    <a:pt x="41" y="512"/>
                    <a:pt x="41" y="512"/>
                  </a:cubicBezTo>
                  <a:cubicBezTo>
                    <a:pt x="78" y="483"/>
                    <a:pt x="102" y="439"/>
                    <a:pt x="102" y="388"/>
                  </a:cubicBezTo>
                  <a:cubicBezTo>
                    <a:pt x="102" y="338"/>
                    <a:pt x="78" y="293"/>
                    <a:pt x="41" y="264"/>
                  </a:cubicBezTo>
                  <a:cubicBezTo>
                    <a:pt x="41" y="261"/>
                    <a:pt x="41" y="261"/>
                    <a:pt x="41" y="261"/>
                  </a:cubicBezTo>
                  <a:cubicBezTo>
                    <a:pt x="15" y="233"/>
                    <a:pt x="0" y="197"/>
                    <a:pt x="0" y="156"/>
                  </a:cubicBezTo>
                  <a:close/>
                </a:path>
              </a:pathLst>
            </a:custGeom>
            <a:grpFill/>
            <a:ln w="9525" cap="flat">
              <a:noFill/>
              <a:prstDash val="solid"/>
              <a:miter lim="800000"/>
              <a:headEnd/>
              <a:tailEnd/>
            </a:ln>
          </p:spPr>
          <p:txBody>
            <a:bodyPr vert="horz" wrap="square" lIns="59372" tIns="29686" rIns="59372" bIns="29686" numCol="1" anchor="t" anchorCtr="0" compatLnSpc="1">
              <a:prstTxWarp prst="textNoShape">
                <a:avLst/>
              </a:prstTxWarp>
            </a:bodyPr>
            <a:lstStyle/>
            <a:p>
              <a:endParaRPr lang="en-US" sz="1558">
                <a:solidFill>
                  <a:schemeClr val="tx1">
                    <a:lumMod val="65000"/>
                    <a:lumOff val="35000"/>
                  </a:schemeClr>
                </a:solidFill>
                <a:latin typeface="Roboto "/>
              </a:endParaRPr>
            </a:p>
          </p:txBody>
        </p:sp>
        <p:sp>
          <p:nvSpPr>
            <p:cNvPr id="111" name="Freeform 12"/>
            <p:cNvSpPr>
              <a:spLocks/>
            </p:cNvSpPr>
            <p:nvPr/>
          </p:nvSpPr>
          <p:spPr bwMode="auto">
            <a:xfrm>
              <a:off x="3286082" y="1604973"/>
              <a:ext cx="1017920" cy="2535218"/>
            </a:xfrm>
            <a:custGeom>
              <a:avLst/>
              <a:gdLst>
                <a:gd name="T0" fmla="*/ 0 w 311"/>
                <a:gd name="T1" fmla="*/ 156 h 774"/>
                <a:gd name="T2" fmla="*/ 155 w 311"/>
                <a:gd name="T3" fmla="*/ 0 h 774"/>
                <a:gd name="T4" fmla="*/ 311 w 311"/>
                <a:gd name="T5" fmla="*/ 156 h 774"/>
                <a:gd name="T6" fmla="*/ 268 w 311"/>
                <a:gd name="T7" fmla="*/ 264 h 774"/>
                <a:gd name="T8" fmla="*/ 268 w 311"/>
                <a:gd name="T9" fmla="*/ 267 h 774"/>
                <a:gd name="T10" fmla="*/ 210 w 311"/>
                <a:gd name="T11" fmla="*/ 388 h 774"/>
                <a:gd name="T12" fmla="*/ 268 w 311"/>
                <a:gd name="T13" fmla="*/ 509 h 774"/>
                <a:gd name="T14" fmla="*/ 268 w 311"/>
                <a:gd name="T15" fmla="*/ 511 h 774"/>
                <a:gd name="T16" fmla="*/ 311 w 311"/>
                <a:gd name="T17" fmla="*/ 619 h 774"/>
                <a:gd name="T18" fmla="*/ 155 w 311"/>
                <a:gd name="T19" fmla="*/ 774 h 774"/>
                <a:gd name="T20" fmla="*/ 0 w 311"/>
                <a:gd name="T21" fmla="*/ 619 h 774"/>
                <a:gd name="T22" fmla="*/ 40 w 311"/>
                <a:gd name="T23" fmla="*/ 514 h 774"/>
                <a:gd name="T24" fmla="*/ 40 w 311"/>
                <a:gd name="T25" fmla="*/ 512 h 774"/>
                <a:gd name="T26" fmla="*/ 102 w 311"/>
                <a:gd name="T27" fmla="*/ 388 h 774"/>
                <a:gd name="T28" fmla="*/ 40 w 311"/>
                <a:gd name="T29" fmla="*/ 264 h 774"/>
                <a:gd name="T30" fmla="*/ 40 w 311"/>
                <a:gd name="T31" fmla="*/ 261 h 774"/>
                <a:gd name="T32" fmla="*/ 0 w 311"/>
                <a:gd name="T33" fmla="*/ 156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1" h="774">
                  <a:moveTo>
                    <a:pt x="0" y="156"/>
                  </a:moveTo>
                  <a:cubicBezTo>
                    <a:pt x="0" y="70"/>
                    <a:pt x="69" y="0"/>
                    <a:pt x="155" y="0"/>
                  </a:cubicBezTo>
                  <a:cubicBezTo>
                    <a:pt x="241" y="0"/>
                    <a:pt x="311" y="70"/>
                    <a:pt x="311" y="156"/>
                  </a:cubicBezTo>
                  <a:cubicBezTo>
                    <a:pt x="311" y="198"/>
                    <a:pt x="294" y="236"/>
                    <a:pt x="268" y="264"/>
                  </a:cubicBezTo>
                  <a:cubicBezTo>
                    <a:pt x="268" y="267"/>
                    <a:pt x="268" y="267"/>
                    <a:pt x="268" y="267"/>
                  </a:cubicBezTo>
                  <a:cubicBezTo>
                    <a:pt x="233" y="296"/>
                    <a:pt x="210" y="339"/>
                    <a:pt x="210" y="388"/>
                  </a:cubicBezTo>
                  <a:cubicBezTo>
                    <a:pt x="210" y="437"/>
                    <a:pt x="233" y="480"/>
                    <a:pt x="268" y="509"/>
                  </a:cubicBezTo>
                  <a:cubicBezTo>
                    <a:pt x="268" y="511"/>
                    <a:pt x="268" y="511"/>
                    <a:pt x="268" y="511"/>
                  </a:cubicBezTo>
                  <a:cubicBezTo>
                    <a:pt x="294" y="539"/>
                    <a:pt x="311" y="577"/>
                    <a:pt x="311" y="619"/>
                  </a:cubicBezTo>
                  <a:cubicBezTo>
                    <a:pt x="311" y="705"/>
                    <a:pt x="241" y="774"/>
                    <a:pt x="155" y="774"/>
                  </a:cubicBezTo>
                  <a:cubicBezTo>
                    <a:pt x="69" y="774"/>
                    <a:pt x="0" y="705"/>
                    <a:pt x="0" y="619"/>
                  </a:cubicBezTo>
                  <a:cubicBezTo>
                    <a:pt x="0" y="578"/>
                    <a:pt x="15" y="541"/>
                    <a:pt x="40" y="514"/>
                  </a:cubicBezTo>
                  <a:cubicBezTo>
                    <a:pt x="40" y="512"/>
                    <a:pt x="40" y="512"/>
                    <a:pt x="40" y="512"/>
                  </a:cubicBezTo>
                  <a:cubicBezTo>
                    <a:pt x="78" y="483"/>
                    <a:pt x="102" y="439"/>
                    <a:pt x="102" y="388"/>
                  </a:cubicBezTo>
                  <a:cubicBezTo>
                    <a:pt x="102" y="338"/>
                    <a:pt x="78" y="293"/>
                    <a:pt x="40" y="264"/>
                  </a:cubicBezTo>
                  <a:cubicBezTo>
                    <a:pt x="40" y="261"/>
                    <a:pt x="40" y="261"/>
                    <a:pt x="40" y="261"/>
                  </a:cubicBezTo>
                  <a:cubicBezTo>
                    <a:pt x="15" y="233"/>
                    <a:pt x="0" y="197"/>
                    <a:pt x="0" y="156"/>
                  </a:cubicBezTo>
                  <a:close/>
                </a:path>
              </a:pathLst>
            </a:custGeom>
            <a:grpFill/>
            <a:ln w="9525" cap="flat">
              <a:noFill/>
              <a:prstDash val="solid"/>
              <a:miter lim="800000"/>
              <a:headEnd/>
              <a:tailEnd/>
            </a:ln>
          </p:spPr>
          <p:txBody>
            <a:bodyPr vert="horz" wrap="square" lIns="59372" tIns="29686" rIns="59372" bIns="29686" numCol="1" anchor="t" anchorCtr="0" compatLnSpc="1">
              <a:prstTxWarp prst="textNoShape">
                <a:avLst/>
              </a:prstTxWarp>
            </a:bodyPr>
            <a:lstStyle/>
            <a:p>
              <a:endParaRPr lang="en-US" sz="1558">
                <a:solidFill>
                  <a:schemeClr val="tx1">
                    <a:lumMod val="65000"/>
                    <a:lumOff val="35000"/>
                  </a:schemeClr>
                </a:solidFill>
                <a:latin typeface="Roboto "/>
              </a:endParaRPr>
            </a:p>
          </p:txBody>
        </p:sp>
      </p:grpSp>
      <p:grpSp>
        <p:nvGrpSpPr>
          <p:cNvPr id="14" name="组合 13"/>
          <p:cNvGrpSpPr/>
          <p:nvPr/>
        </p:nvGrpSpPr>
        <p:grpSpPr>
          <a:xfrm>
            <a:off x="1479503" y="2054437"/>
            <a:ext cx="2117838" cy="2888473"/>
            <a:chOff x="1007933" y="1757683"/>
            <a:chExt cx="1635029" cy="2166355"/>
          </a:xfrm>
        </p:grpSpPr>
        <p:sp>
          <p:nvSpPr>
            <p:cNvPr id="144" name="TextBox 143"/>
            <p:cNvSpPr txBox="1"/>
            <p:nvPr/>
          </p:nvSpPr>
          <p:spPr>
            <a:xfrm>
              <a:off x="1567273" y="1757683"/>
              <a:ext cx="1075689" cy="289118"/>
            </a:xfrm>
            <a:prstGeom prst="rect">
              <a:avLst/>
            </a:prstGeom>
            <a:noFill/>
            <a:effectLst/>
          </p:spPr>
          <p:txBody>
            <a:bodyPr wrap="none" rtlCol="0">
              <a:spAutoFit/>
            </a:bodyPr>
            <a:lstStyle/>
            <a:p>
              <a:pPr algn="r"/>
              <a:r>
                <a:rPr lang="en-US" sz="1558" dirty="0">
                  <a:solidFill>
                    <a:srgbClr val="0066FF"/>
                  </a:solidFill>
                  <a:latin typeface="微软雅黑" panose="020B0503020204020204" pitchFamily="34" charset="-122"/>
                  <a:ea typeface="微软雅黑" panose="020B0503020204020204" pitchFamily="34" charset="-122"/>
                </a:rPr>
                <a:t>01</a:t>
              </a:r>
              <a:r>
                <a:rPr lang="zh-CN" altLang="en-US" sz="1905" dirty="0">
                  <a:solidFill>
                    <a:srgbClr val="0066FF"/>
                  </a:solidFill>
                  <a:latin typeface="微软雅黑" panose="020B0503020204020204" pitchFamily="34" charset="-122"/>
                  <a:ea typeface="微软雅黑" panose="020B0503020204020204" pitchFamily="34" charset="-122"/>
                </a:rPr>
                <a:t>添加内容</a:t>
              </a:r>
              <a:endParaRPr lang="en-US" sz="1905" dirty="0">
                <a:solidFill>
                  <a:srgbClr val="0066FF"/>
                </a:solidFill>
                <a:latin typeface="微软雅黑" panose="020B0503020204020204" pitchFamily="34" charset="-122"/>
                <a:ea typeface="微软雅黑" panose="020B0503020204020204" pitchFamily="34" charset="-122"/>
              </a:endParaRPr>
            </a:p>
          </p:txBody>
        </p:sp>
        <p:sp>
          <p:nvSpPr>
            <p:cNvPr id="145" name="TextBox 144"/>
            <p:cNvSpPr txBox="1"/>
            <p:nvPr/>
          </p:nvSpPr>
          <p:spPr>
            <a:xfrm>
              <a:off x="1007933" y="2008616"/>
              <a:ext cx="1635029" cy="369044"/>
            </a:xfrm>
            <a:prstGeom prst="rect">
              <a:avLst/>
            </a:prstGeom>
            <a:noFill/>
          </p:spPr>
          <p:txBody>
            <a:bodyPr wrap="square" rtlCol="0">
              <a:spAutoFit/>
            </a:bodyPr>
            <a:lstStyle/>
            <a:p>
              <a:pPr algn="r">
                <a:lnSpc>
                  <a:spcPct val="150000"/>
                </a:lnSpc>
              </a:pPr>
              <a:r>
                <a:rPr lang="zh-CN" altLang="en-US" sz="866" dirty="0">
                  <a:solidFill>
                    <a:schemeClr val="tx1">
                      <a:lumMod val="65000"/>
                      <a:lumOff val="35000"/>
                    </a:schemeClr>
                  </a:solidFill>
                  <a:latin typeface="方正兰亭纤黑_GBK" panose="02000000000000000000" pitchFamily="2" charset="-122"/>
                  <a:ea typeface="方正兰亭纤黑_GBK" panose="02000000000000000000" pitchFamily="2" charset="-122"/>
                </a:rPr>
                <a:t>添加你的饿内容文字，添加你的饿内容文字，添加你的饿</a:t>
              </a:r>
              <a:endParaRPr lang="id-ID" sz="866" dirty="0">
                <a:solidFill>
                  <a:schemeClr val="tx1">
                    <a:lumMod val="65000"/>
                    <a:lumOff val="35000"/>
                  </a:schemeClr>
                </a:solidFill>
                <a:latin typeface="Lato" pitchFamily="34" charset="0"/>
              </a:endParaRPr>
            </a:p>
          </p:txBody>
        </p:sp>
        <p:sp>
          <p:nvSpPr>
            <p:cNvPr id="146" name="TextBox 145"/>
            <p:cNvSpPr txBox="1"/>
            <p:nvPr/>
          </p:nvSpPr>
          <p:spPr>
            <a:xfrm>
              <a:off x="1567273" y="3304061"/>
              <a:ext cx="1075689" cy="289118"/>
            </a:xfrm>
            <a:prstGeom prst="rect">
              <a:avLst/>
            </a:prstGeom>
            <a:noFill/>
            <a:effectLst/>
          </p:spPr>
          <p:txBody>
            <a:bodyPr wrap="none" rtlCol="0">
              <a:spAutoFit/>
            </a:bodyPr>
            <a:lstStyle/>
            <a:p>
              <a:pPr algn="r"/>
              <a:r>
                <a:rPr lang="en-US" sz="1558" dirty="0">
                  <a:solidFill>
                    <a:srgbClr val="0066FF"/>
                  </a:solidFill>
                  <a:latin typeface="微软雅黑" panose="020B0503020204020204" pitchFamily="34" charset="-122"/>
                  <a:ea typeface="微软雅黑" panose="020B0503020204020204" pitchFamily="34" charset="-122"/>
                </a:rPr>
                <a:t>04</a:t>
              </a:r>
              <a:r>
                <a:rPr lang="zh-CN" altLang="en-US" sz="1905" dirty="0">
                  <a:solidFill>
                    <a:srgbClr val="0066FF"/>
                  </a:solidFill>
                  <a:latin typeface="微软雅黑" panose="020B0503020204020204" pitchFamily="34" charset="-122"/>
                  <a:ea typeface="微软雅黑" panose="020B0503020204020204" pitchFamily="34" charset="-122"/>
                </a:rPr>
                <a:t>添加内容</a:t>
              </a:r>
              <a:endParaRPr lang="en-US" sz="1905" dirty="0">
                <a:solidFill>
                  <a:srgbClr val="0066FF"/>
                </a:solidFill>
                <a:latin typeface="微软雅黑" panose="020B0503020204020204" pitchFamily="34" charset="-122"/>
                <a:ea typeface="微软雅黑" panose="020B0503020204020204" pitchFamily="34" charset="-122"/>
              </a:endParaRPr>
            </a:p>
          </p:txBody>
        </p:sp>
        <p:sp>
          <p:nvSpPr>
            <p:cNvPr id="147" name="TextBox 146"/>
            <p:cNvSpPr txBox="1"/>
            <p:nvPr/>
          </p:nvSpPr>
          <p:spPr>
            <a:xfrm>
              <a:off x="1007933" y="3554994"/>
              <a:ext cx="1635029" cy="369044"/>
            </a:xfrm>
            <a:prstGeom prst="rect">
              <a:avLst/>
            </a:prstGeom>
            <a:noFill/>
          </p:spPr>
          <p:txBody>
            <a:bodyPr wrap="square" rtlCol="0">
              <a:spAutoFit/>
            </a:bodyPr>
            <a:lstStyle/>
            <a:p>
              <a:pPr algn="r">
                <a:lnSpc>
                  <a:spcPct val="150000"/>
                </a:lnSpc>
              </a:pPr>
              <a:r>
                <a:rPr lang="zh-CN" altLang="en-US" sz="866" dirty="0">
                  <a:solidFill>
                    <a:schemeClr val="tx1">
                      <a:lumMod val="65000"/>
                      <a:lumOff val="35000"/>
                    </a:schemeClr>
                  </a:solidFill>
                  <a:latin typeface="方正兰亭纤黑_GBK" panose="02000000000000000000" pitchFamily="2" charset="-122"/>
                  <a:ea typeface="方正兰亭纤黑_GBK" panose="02000000000000000000" pitchFamily="2" charset="-122"/>
                </a:rPr>
                <a:t>添加你的饿内容文字，添加你的饿内容文字，添加你的饿</a:t>
              </a:r>
              <a:endParaRPr lang="id-ID" sz="866" dirty="0">
                <a:solidFill>
                  <a:schemeClr val="tx1">
                    <a:lumMod val="65000"/>
                    <a:lumOff val="35000"/>
                  </a:schemeClr>
                </a:solidFill>
                <a:latin typeface="Lato" pitchFamily="34" charset="0"/>
              </a:endParaRPr>
            </a:p>
          </p:txBody>
        </p:sp>
      </p:grpSp>
      <p:grpSp>
        <p:nvGrpSpPr>
          <p:cNvPr id="13" name="组合 12"/>
          <p:cNvGrpSpPr/>
          <p:nvPr/>
        </p:nvGrpSpPr>
        <p:grpSpPr>
          <a:xfrm>
            <a:off x="8698931" y="2061394"/>
            <a:ext cx="2117837" cy="2881518"/>
            <a:chOff x="6581531" y="1762898"/>
            <a:chExt cx="1635029" cy="2161140"/>
          </a:xfrm>
        </p:grpSpPr>
        <p:sp>
          <p:nvSpPr>
            <p:cNvPr id="149" name="TextBox 148"/>
            <p:cNvSpPr txBox="1"/>
            <p:nvPr/>
          </p:nvSpPr>
          <p:spPr>
            <a:xfrm>
              <a:off x="6645351" y="3304061"/>
              <a:ext cx="1075689" cy="289118"/>
            </a:xfrm>
            <a:prstGeom prst="rect">
              <a:avLst/>
            </a:prstGeom>
            <a:noFill/>
            <a:effectLst/>
          </p:spPr>
          <p:txBody>
            <a:bodyPr wrap="none" rtlCol="0">
              <a:spAutoFit/>
            </a:bodyPr>
            <a:lstStyle/>
            <a:p>
              <a:pPr algn="r"/>
              <a:r>
                <a:rPr lang="en-US" sz="1558" dirty="0">
                  <a:solidFill>
                    <a:srgbClr val="0066FF"/>
                  </a:solidFill>
                  <a:latin typeface="微软雅黑" panose="020B0503020204020204" pitchFamily="34" charset="-122"/>
                  <a:ea typeface="微软雅黑" panose="020B0503020204020204" pitchFamily="34" charset="-122"/>
                </a:rPr>
                <a:t>03</a:t>
              </a:r>
              <a:r>
                <a:rPr lang="zh-CN" altLang="en-US" sz="1905" dirty="0">
                  <a:solidFill>
                    <a:srgbClr val="0066FF"/>
                  </a:solidFill>
                  <a:latin typeface="微软雅黑" panose="020B0503020204020204" pitchFamily="34" charset="-122"/>
                  <a:ea typeface="微软雅黑" panose="020B0503020204020204" pitchFamily="34" charset="-122"/>
                </a:rPr>
                <a:t>添加内容</a:t>
              </a:r>
              <a:endParaRPr lang="en-US" sz="1905" dirty="0">
                <a:solidFill>
                  <a:srgbClr val="0066FF"/>
                </a:solidFill>
                <a:latin typeface="微软雅黑" panose="020B0503020204020204" pitchFamily="34" charset="-122"/>
                <a:ea typeface="微软雅黑" panose="020B0503020204020204" pitchFamily="34" charset="-122"/>
              </a:endParaRPr>
            </a:p>
          </p:txBody>
        </p:sp>
        <p:sp>
          <p:nvSpPr>
            <p:cNvPr id="150" name="TextBox 149"/>
            <p:cNvSpPr txBox="1"/>
            <p:nvPr/>
          </p:nvSpPr>
          <p:spPr>
            <a:xfrm>
              <a:off x="6581531" y="3554994"/>
              <a:ext cx="1635029" cy="369044"/>
            </a:xfrm>
            <a:prstGeom prst="rect">
              <a:avLst/>
            </a:prstGeom>
            <a:noFill/>
          </p:spPr>
          <p:txBody>
            <a:bodyPr wrap="square" rtlCol="0">
              <a:spAutoFit/>
            </a:bodyPr>
            <a:lstStyle/>
            <a:p>
              <a:pPr>
                <a:lnSpc>
                  <a:spcPct val="150000"/>
                </a:lnSpc>
              </a:pPr>
              <a:r>
                <a:rPr lang="zh-CN" altLang="en-US" sz="866" dirty="0">
                  <a:solidFill>
                    <a:schemeClr val="tx1">
                      <a:lumMod val="65000"/>
                      <a:lumOff val="35000"/>
                    </a:schemeClr>
                  </a:solidFill>
                  <a:latin typeface="方正兰亭纤黑_GBK" panose="02000000000000000000" pitchFamily="2" charset="-122"/>
                  <a:ea typeface="方正兰亭纤黑_GBK" panose="02000000000000000000" pitchFamily="2" charset="-122"/>
                </a:rPr>
                <a:t>添加你的饿内容文字，添加你的饿内容文字，添加你的饿</a:t>
              </a:r>
              <a:endParaRPr lang="id-ID" sz="866" dirty="0">
                <a:solidFill>
                  <a:schemeClr val="tx1">
                    <a:lumMod val="65000"/>
                    <a:lumOff val="35000"/>
                  </a:schemeClr>
                </a:solidFill>
                <a:latin typeface="Lato" pitchFamily="34" charset="0"/>
              </a:endParaRPr>
            </a:p>
          </p:txBody>
        </p:sp>
        <p:sp>
          <p:nvSpPr>
            <p:cNvPr id="151" name="TextBox 150"/>
            <p:cNvSpPr txBox="1"/>
            <p:nvPr/>
          </p:nvSpPr>
          <p:spPr>
            <a:xfrm>
              <a:off x="6645351" y="1762898"/>
              <a:ext cx="1075689" cy="289118"/>
            </a:xfrm>
            <a:prstGeom prst="rect">
              <a:avLst/>
            </a:prstGeom>
            <a:noFill/>
            <a:effectLst/>
          </p:spPr>
          <p:txBody>
            <a:bodyPr wrap="none" rtlCol="0">
              <a:spAutoFit/>
            </a:bodyPr>
            <a:lstStyle/>
            <a:p>
              <a:pPr algn="r"/>
              <a:r>
                <a:rPr lang="en-US" sz="1558" dirty="0">
                  <a:solidFill>
                    <a:srgbClr val="0066FF"/>
                  </a:solidFill>
                  <a:latin typeface="微软雅黑" panose="020B0503020204020204" pitchFamily="34" charset="-122"/>
                  <a:ea typeface="微软雅黑" panose="020B0503020204020204" pitchFamily="34" charset="-122"/>
                </a:rPr>
                <a:t>02</a:t>
              </a:r>
              <a:r>
                <a:rPr lang="zh-CN" altLang="en-US" sz="1905" dirty="0">
                  <a:solidFill>
                    <a:srgbClr val="0066FF"/>
                  </a:solidFill>
                  <a:latin typeface="微软雅黑" panose="020B0503020204020204" pitchFamily="34" charset="-122"/>
                  <a:ea typeface="微软雅黑" panose="020B0503020204020204" pitchFamily="34" charset="-122"/>
                </a:rPr>
                <a:t>添加内容</a:t>
              </a:r>
              <a:endParaRPr lang="en-US" sz="1905" dirty="0">
                <a:solidFill>
                  <a:srgbClr val="0066FF"/>
                </a:solidFill>
                <a:latin typeface="微软雅黑" panose="020B0503020204020204" pitchFamily="34" charset="-122"/>
                <a:ea typeface="微软雅黑" panose="020B0503020204020204" pitchFamily="34" charset="-122"/>
              </a:endParaRPr>
            </a:p>
          </p:txBody>
        </p:sp>
        <p:sp>
          <p:nvSpPr>
            <p:cNvPr id="152" name="TextBox 151"/>
            <p:cNvSpPr txBox="1"/>
            <p:nvPr/>
          </p:nvSpPr>
          <p:spPr>
            <a:xfrm>
              <a:off x="6581531" y="2013831"/>
              <a:ext cx="1635029" cy="369044"/>
            </a:xfrm>
            <a:prstGeom prst="rect">
              <a:avLst/>
            </a:prstGeom>
            <a:noFill/>
          </p:spPr>
          <p:txBody>
            <a:bodyPr wrap="square" rtlCol="0">
              <a:spAutoFit/>
            </a:bodyPr>
            <a:lstStyle/>
            <a:p>
              <a:pPr>
                <a:lnSpc>
                  <a:spcPct val="150000"/>
                </a:lnSpc>
              </a:pPr>
              <a:r>
                <a:rPr lang="zh-CN" altLang="en-US" sz="866" dirty="0">
                  <a:solidFill>
                    <a:schemeClr val="tx1">
                      <a:lumMod val="65000"/>
                      <a:lumOff val="35000"/>
                    </a:schemeClr>
                  </a:solidFill>
                  <a:latin typeface="方正兰亭纤黑_GBK" panose="02000000000000000000" pitchFamily="2" charset="-122"/>
                  <a:ea typeface="方正兰亭纤黑_GBK" panose="02000000000000000000" pitchFamily="2" charset="-122"/>
                </a:rPr>
                <a:t>添加你的饿内容文字，添加你的饿内容文字，添加你的饿</a:t>
              </a:r>
              <a:endParaRPr lang="id-ID" sz="866" dirty="0">
                <a:solidFill>
                  <a:schemeClr val="tx1">
                    <a:lumMod val="65000"/>
                    <a:lumOff val="35000"/>
                  </a:schemeClr>
                </a:solidFill>
                <a:latin typeface="Lato" pitchFamily="34" charset="0"/>
              </a:endParaRPr>
            </a:p>
          </p:txBody>
        </p:sp>
      </p:grpSp>
      <p:grpSp>
        <p:nvGrpSpPr>
          <p:cNvPr id="42" name="组合 41"/>
          <p:cNvGrpSpPr/>
          <p:nvPr/>
        </p:nvGrpSpPr>
        <p:grpSpPr>
          <a:xfrm>
            <a:off x="4821445" y="2013646"/>
            <a:ext cx="922987" cy="950091"/>
            <a:chOff x="1463339" y="1072758"/>
            <a:chExt cx="1546058" cy="1546058"/>
          </a:xfrm>
          <a:effectLst>
            <a:outerShdw blurRad="330200" dist="215900" dir="6900000" sx="91000" sy="91000" algn="t" rotWithShape="0">
              <a:prstClr val="black">
                <a:alpha val="49000"/>
              </a:prstClr>
            </a:outerShdw>
          </a:effectLst>
        </p:grpSpPr>
        <p:sp>
          <p:nvSpPr>
            <p:cNvPr id="43" name="同心圆 42"/>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sp>
          <p:nvSpPr>
            <p:cNvPr id="44" name="椭圆 43"/>
            <p:cNvSpPr/>
            <p:nvPr/>
          </p:nvSpPr>
          <p:spPr>
            <a:xfrm>
              <a:off x="1484232" y="1093651"/>
              <a:ext cx="1504273" cy="1504273"/>
            </a:xfrm>
            <a:prstGeom prst="ellipse">
              <a:avLst/>
            </a:prstGeom>
            <a:gradFill>
              <a:gsLst>
                <a:gs pos="0">
                  <a:schemeClr val="bg1"/>
                </a:gs>
                <a:gs pos="51000">
                  <a:schemeClr val="bg1">
                    <a:lumMod val="95000"/>
                  </a:schemeClr>
                </a:gs>
                <a:gs pos="100000">
                  <a:srgbClr val="C5C5C5"/>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grpSp>
        <p:nvGrpSpPr>
          <p:cNvPr id="45" name="组合 44"/>
          <p:cNvGrpSpPr/>
          <p:nvPr/>
        </p:nvGrpSpPr>
        <p:grpSpPr>
          <a:xfrm>
            <a:off x="4933662" y="2129159"/>
            <a:ext cx="795821" cy="719064"/>
            <a:chOff x="4207298" y="1512123"/>
            <a:chExt cx="1143528" cy="1003758"/>
          </a:xfrm>
        </p:grpSpPr>
        <p:sp>
          <p:nvSpPr>
            <p:cNvPr id="46" name="椭圆 45"/>
            <p:cNvSpPr/>
            <p:nvPr/>
          </p:nvSpPr>
          <p:spPr>
            <a:xfrm>
              <a:off x="4207298" y="1512123"/>
              <a:ext cx="1003762" cy="1003758"/>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47" name="TextBox 46"/>
            <p:cNvSpPr txBox="1"/>
            <p:nvPr/>
          </p:nvSpPr>
          <p:spPr>
            <a:xfrm>
              <a:off x="4286738" y="1644812"/>
              <a:ext cx="1064088" cy="705493"/>
            </a:xfrm>
            <a:prstGeom prst="rect">
              <a:avLst/>
            </a:prstGeom>
            <a:noFill/>
          </p:spPr>
          <p:txBody>
            <a:bodyPr wrap="square" rtlCol="0">
              <a:spAutoFit/>
            </a:bodyPr>
            <a:lstStyle/>
            <a:p>
              <a:r>
                <a:rPr lang="en-US" altLang="zh-CN" sz="2684" dirty="0">
                  <a:solidFill>
                    <a:schemeClr val="bg1"/>
                  </a:solidFill>
                  <a:latin typeface="方正大黑_GBK" panose="03000509000000000000" pitchFamily="65" charset="-122"/>
                  <a:ea typeface="方正大黑_GBK" panose="03000509000000000000" pitchFamily="65" charset="-122"/>
                </a:rPr>
                <a:t>01</a:t>
              </a:r>
              <a:endParaRPr lang="zh-CN" altLang="en-US" sz="2684" dirty="0">
                <a:solidFill>
                  <a:schemeClr val="bg1"/>
                </a:solidFill>
                <a:latin typeface="方正大黑_GBK" panose="03000509000000000000" pitchFamily="65" charset="-122"/>
                <a:ea typeface="方正大黑_GBK" panose="03000509000000000000" pitchFamily="65" charset="-122"/>
              </a:endParaRPr>
            </a:p>
          </p:txBody>
        </p:sp>
      </p:grpSp>
      <p:grpSp>
        <p:nvGrpSpPr>
          <p:cNvPr id="48" name="组合 47"/>
          <p:cNvGrpSpPr/>
          <p:nvPr/>
        </p:nvGrpSpPr>
        <p:grpSpPr>
          <a:xfrm>
            <a:off x="6647890" y="2011120"/>
            <a:ext cx="873715" cy="899370"/>
            <a:chOff x="1463339" y="1072758"/>
            <a:chExt cx="1546058" cy="1546058"/>
          </a:xfrm>
          <a:effectLst>
            <a:outerShdw blurRad="330200" dist="215900" dir="6900000" sx="91000" sy="91000" algn="t" rotWithShape="0">
              <a:prstClr val="black">
                <a:alpha val="49000"/>
              </a:prstClr>
            </a:outerShdw>
          </a:effectLst>
        </p:grpSpPr>
        <p:sp>
          <p:nvSpPr>
            <p:cNvPr id="49" name="同心圆 48"/>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sp>
          <p:nvSpPr>
            <p:cNvPr id="50" name="椭圆 49"/>
            <p:cNvSpPr/>
            <p:nvPr/>
          </p:nvSpPr>
          <p:spPr>
            <a:xfrm>
              <a:off x="1484232" y="1093651"/>
              <a:ext cx="1504273" cy="1504273"/>
            </a:xfrm>
            <a:prstGeom prst="ellipse">
              <a:avLst/>
            </a:prstGeom>
            <a:gradFill>
              <a:gsLst>
                <a:gs pos="0">
                  <a:schemeClr val="bg1"/>
                </a:gs>
                <a:gs pos="51000">
                  <a:schemeClr val="bg1">
                    <a:lumMod val="95000"/>
                  </a:schemeClr>
                </a:gs>
                <a:gs pos="100000">
                  <a:srgbClr val="C5C5C5"/>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grpSp>
        <p:nvGrpSpPr>
          <p:cNvPr id="51" name="组合 50"/>
          <p:cNvGrpSpPr/>
          <p:nvPr/>
        </p:nvGrpSpPr>
        <p:grpSpPr>
          <a:xfrm>
            <a:off x="6752602" y="2120462"/>
            <a:ext cx="748241" cy="680674"/>
            <a:chOff x="3089229" y="3088680"/>
            <a:chExt cx="1135792" cy="1003758"/>
          </a:xfrm>
        </p:grpSpPr>
        <p:sp>
          <p:nvSpPr>
            <p:cNvPr id="52" name="椭圆 51"/>
            <p:cNvSpPr/>
            <p:nvPr/>
          </p:nvSpPr>
          <p:spPr>
            <a:xfrm>
              <a:off x="3089229" y="3088680"/>
              <a:ext cx="1003763" cy="1003758"/>
            </a:xfrm>
            <a:prstGeom prst="ellipse">
              <a:avLst/>
            </a:prstGeom>
            <a:solidFill>
              <a:srgbClr val="FC860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dirty="0"/>
            </a:p>
          </p:txBody>
        </p:sp>
        <p:sp>
          <p:nvSpPr>
            <p:cNvPr id="53" name="TextBox 52"/>
            <p:cNvSpPr txBox="1"/>
            <p:nvPr/>
          </p:nvSpPr>
          <p:spPr>
            <a:xfrm>
              <a:off x="3147139" y="3246058"/>
              <a:ext cx="1077882" cy="745282"/>
            </a:xfrm>
            <a:prstGeom prst="rect">
              <a:avLst/>
            </a:prstGeom>
            <a:noFill/>
          </p:spPr>
          <p:txBody>
            <a:bodyPr wrap="square" rtlCol="0">
              <a:spAutoFit/>
            </a:bodyPr>
            <a:lstStyle/>
            <a:p>
              <a:r>
                <a:rPr lang="en-US" altLang="zh-CN" sz="2684" dirty="0">
                  <a:solidFill>
                    <a:schemeClr val="bg1"/>
                  </a:solidFill>
                  <a:latin typeface="方正大黑_GBK" panose="03000509000000000000" pitchFamily="65" charset="-122"/>
                  <a:ea typeface="方正大黑_GBK" panose="03000509000000000000" pitchFamily="65" charset="-122"/>
                </a:rPr>
                <a:t>02</a:t>
              </a:r>
              <a:endParaRPr lang="zh-CN" altLang="en-US" sz="2684" dirty="0">
                <a:solidFill>
                  <a:schemeClr val="bg1"/>
                </a:solidFill>
                <a:latin typeface="方正大黑_GBK" panose="03000509000000000000" pitchFamily="65" charset="-122"/>
                <a:ea typeface="方正大黑_GBK" panose="03000509000000000000" pitchFamily="65" charset="-122"/>
              </a:endParaRPr>
            </a:p>
          </p:txBody>
        </p:sp>
      </p:grpSp>
      <p:grpSp>
        <p:nvGrpSpPr>
          <p:cNvPr id="54" name="组合 53"/>
          <p:cNvGrpSpPr/>
          <p:nvPr/>
        </p:nvGrpSpPr>
        <p:grpSpPr>
          <a:xfrm>
            <a:off x="6629911" y="3875343"/>
            <a:ext cx="906642" cy="933264"/>
            <a:chOff x="1463339" y="1072758"/>
            <a:chExt cx="1546058" cy="1546058"/>
          </a:xfrm>
          <a:effectLst>
            <a:outerShdw blurRad="330200" dist="215900" dir="6900000" sx="91000" sy="91000" algn="t" rotWithShape="0">
              <a:prstClr val="black">
                <a:alpha val="49000"/>
              </a:prstClr>
            </a:outerShdw>
          </a:effectLst>
        </p:grpSpPr>
        <p:sp>
          <p:nvSpPr>
            <p:cNvPr id="55" name="同心圆 54"/>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sp>
          <p:nvSpPr>
            <p:cNvPr id="56" name="椭圆 55"/>
            <p:cNvSpPr/>
            <p:nvPr/>
          </p:nvSpPr>
          <p:spPr>
            <a:xfrm>
              <a:off x="1484232" y="1093651"/>
              <a:ext cx="1504273" cy="1504273"/>
            </a:xfrm>
            <a:prstGeom prst="ellipse">
              <a:avLst/>
            </a:prstGeom>
            <a:gradFill>
              <a:gsLst>
                <a:gs pos="0">
                  <a:schemeClr val="bg1"/>
                </a:gs>
                <a:gs pos="51000">
                  <a:schemeClr val="bg1">
                    <a:lumMod val="95000"/>
                  </a:schemeClr>
                </a:gs>
                <a:gs pos="100000">
                  <a:srgbClr val="C5C5C5"/>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grpSp>
        <p:nvGrpSpPr>
          <p:cNvPr id="57" name="组合 56"/>
          <p:cNvGrpSpPr/>
          <p:nvPr/>
        </p:nvGrpSpPr>
        <p:grpSpPr>
          <a:xfrm>
            <a:off x="6745883" y="3988808"/>
            <a:ext cx="797657" cy="706325"/>
            <a:chOff x="5305581" y="3088680"/>
            <a:chExt cx="1166833" cy="1003758"/>
          </a:xfrm>
        </p:grpSpPr>
        <p:sp>
          <p:nvSpPr>
            <p:cNvPr id="58" name="椭圆 57"/>
            <p:cNvSpPr/>
            <p:nvPr/>
          </p:nvSpPr>
          <p:spPr>
            <a:xfrm>
              <a:off x="5305581" y="3088680"/>
              <a:ext cx="1003763" cy="1003758"/>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59" name="TextBox 58"/>
            <p:cNvSpPr txBox="1"/>
            <p:nvPr/>
          </p:nvSpPr>
          <p:spPr>
            <a:xfrm>
              <a:off x="5409345" y="3206717"/>
              <a:ext cx="1063069" cy="718217"/>
            </a:xfrm>
            <a:prstGeom prst="rect">
              <a:avLst/>
            </a:prstGeom>
            <a:noFill/>
          </p:spPr>
          <p:txBody>
            <a:bodyPr wrap="square" rtlCol="0">
              <a:spAutoFit/>
            </a:bodyPr>
            <a:lstStyle/>
            <a:p>
              <a:r>
                <a:rPr lang="en-US" altLang="zh-CN" sz="2684" dirty="0">
                  <a:solidFill>
                    <a:schemeClr val="bg1"/>
                  </a:solidFill>
                  <a:latin typeface="方正大黑_GBK" panose="03000509000000000000" pitchFamily="65" charset="-122"/>
                  <a:ea typeface="方正大黑_GBK" panose="03000509000000000000" pitchFamily="65" charset="-122"/>
                </a:rPr>
                <a:t>03</a:t>
              </a:r>
              <a:endParaRPr lang="zh-CN" altLang="en-US" sz="2684" dirty="0">
                <a:solidFill>
                  <a:schemeClr val="bg1"/>
                </a:solidFill>
                <a:latin typeface="方正大黑_GBK" panose="03000509000000000000" pitchFamily="65" charset="-122"/>
                <a:ea typeface="方正大黑_GBK" panose="03000509000000000000" pitchFamily="65" charset="-122"/>
              </a:endParaRPr>
            </a:p>
          </p:txBody>
        </p:sp>
      </p:grpSp>
      <p:grpSp>
        <p:nvGrpSpPr>
          <p:cNvPr id="60" name="组合 59"/>
          <p:cNvGrpSpPr/>
          <p:nvPr/>
        </p:nvGrpSpPr>
        <p:grpSpPr>
          <a:xfrm>
            <a:off x="4825319" y="3875343"/>
            <a:ext cx="906642" cy="933264"/>
            <a:chOff x="1463339" y="1072758"/>
            <a:chExt cx="1546058" cy="1546058"/>
          </a:xfrm>
          <a:effectLst>
            <a:outerShdw blurRad="330200" dist="215900" dir="6900000" sx="91000" sy="91000" algn="t" rotWithShape="0">
              <a:prstClr val="black">
                <a:alpha val="49000"/>
              </a:prstClr>
            </a:outerShdw>
          </a:effectLst>
        </p:grpSpPr>
        <p:sp>
          <p:nvSpPr>
            <p:cNvPr id="61" name="同心圆 60"/>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solidFill>
                  <a:schemeClr val="tx1"/>
                </a:solidFill>
              </a:endParaRPr>
            </a:p>
          </p:txBody>
        </p:sp>
        <p:sp>
          <p:nvSpPr>
            <p:cNvPr id="62" name="椭圆 61"/>
            <p:cNvSpPr/>
            <p:nvPr/>
          </p:nvSpPr>
          <p:spPr>
            <a:xfrm>
              <a:off x="1484232" y="1093651"/>
              <a:ext cx="1504273" cy="1504273"/>
            </a:xfrm>
            <a:prstGeom prst="ellipse">
              <a:avLst/>
            </a:prstGeom>
            <a:gradFill>
              <a:gsLst>
                <a:gs pos="0">
                  <a:schemeClr val="bg1"/>
                </a:gs>
                <a:gs pos="51000">
                  <a:schemeClr val="bg1">
                    <a:lumMod val="95000"/>
                  </a:schemeClr>
                </a:gs>
                <a:gs pos="100000">
                  <a:srgbClr val="C5C5C5"/>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grpSp>
      <p:grpSp>
        <p:nvGrpSpPr>
          <p:cNvPr id="63" name="组合 62"/>
          <p:cNvGrpSpPr/>
          <p:nvPr/>
        </p:nvGrpSpPr>
        <p:grpSpPr>
          <a:xfrm>
            <a:off x="4941300" y="3988808"/>
            <a:ext cx="760465" cy="706325"/>
            <a:chOff x="5305582" y="3088680"/>
            <a:chExt cx="1112426" cy="1003758"/>
          </a:xfrm>
        </p:grpSpPr>
        <p:sp>
          <p:nvSpPr>
            <p:cNvPr id="64" name="椭圆 63"/>
            <p:cNvSpPr/>
            <p:nvPr/>
          </p:nvSpPr>
          <p:spPr>
            <a:xfrm>
              <a:off x="5305582" y="3088680"/>
              <a:ext cx="1003763" cy="1003758"/>
            </a:xfrm>
            <a:prstGeom prst="ellipse">
              <a:avLst/>
            </a:prstGeom>
            <a:solidFill>
              <a:srgbClr val="FFC000"/>
            </a:solidFill>
            <a:ln>
              <a:noFill/>
            </a:ln>
            <a:effectLst>
              <a:innerShdw>
                <a:srgbClr val="2CB5B2"/>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65" name="TextBox 64"/>
            <p:cNvSpPr txBox="1"/>
            <p:nvPr/>
          </p:nvSpPr>
          <p:spPr>
            <a:xfrm>
              <a:off x="5354938" y="3236956"/>
              <a:ext cx="1063070" cy="718217"/>
            </a:xfrm>
            <a:prstGeom prst="rect">
              <a:avLst/>
            </a:prstGeom>
            <a:noFill/>
          </p:spPr>
          <p:txBody>
            <a:bodyPr wrap="square" rtlCol="0">
              <a:spAutoFit/>
            </a:bodyPr>
            <a:lstStyle/>
            <a:p>
              <a:r>
                <a:rPr lang="en-US" altLang="zh-CN" sz="2684" dirty="0">
                  <a:solidFill>
                    <a:schemeClr val="bg1"/>
                  </a:solidFill>
                  <a:latin typeface="方正大黑_GBK" panose="03000509000000000000" pitchFamily="65" charset="-122"/>
                  <a:ea typeface="方正大黑_GBK" panose="03000509000000000000" pitchFamily="65" charset="-122"/>
                </a:rPr>
                <a:t>04</a:t>
              </a:r>
              <a:endParaRPr lang="zh-CN" altLang="en-US" sz="2684" dirty="0">
                <a:solidFill>
                  <a:schemeClr val="bg1"/>
                </a:solidFill>
                <a:latin typeface="方正大黑_GBK" panose="03000509000000000000" pitchFamily="65" charset="-122"/>
                <a:ea typeface="方正大黑_GBK" panose="03000509000000000000" pitchFamily="65" charset="-122"/>
              </a:endParaRPr>
            </a:p>
          </p:txBody>
        </p:sp>
      </p:grpSp>
      <p:grpSp>
        <p:nvGrpSpPr>
          <p:cNvPr id="68" name="组合 67"/>
          <p:cNvGrpSpPr/>
          <p:nvPr/>
        </p:nvGrpSpPr>
        <p:grpSpPr>
          <a:xfrm>
            <a:off x="2317529" y="5524226"/>
            <a:ext cx="7896166" cy="672074"/>
            <a:chOff x="1370440" y="3924536"/>
            <a:chExt cx="6096058" cy="504056"/>
          </a:xfrm>
          <a:solidFill>
            <a:schemeClr val="bg1">
              <a:alpha val="77000"/>
            </a:schemeClr>
          </a:solidFill>
        </p:grpSpPr>
        <p:sp>
          <p:nvSpPr>
            <p:cNvPr id="69" name="矩形 68"/>
            <p:cNvSpPr/>
            <p:nvPr/>
          </p:nvSpPr>
          <p:spPr>
            <a:xfrm>
              <a:off x="1370440" y="3924536"/>
              <a:ext cx="6096058" cy="504056"/>
            </a:xfrm>
            <a:prstGeom prst="rect">
              <a:avLst/>
            </a:prstGeom>
            <a:solidFill>
              <a:schemeClr val="bg1">
                <a:alpha val="90000"/>
              </a:schemeClr>
            </a:solidFill>
            <a:ln>
              <a:noFill/>
            </a:ln>
            <a:effectLst>
              <a:outerShdw blurRad="165100" dist="38100" dir="8100000" algn="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58"/>
            </a:p>
          </p:txBody>
        </p:sp>
        <p:sp>
          <p:nvSpPr>
            <p:cNvPr id="70" name="TextBox 69"/>
            <p:cNvSpPr txBox="1"/>
            <p:nvPr/>
          </p:nvSpPr>
          <p:spPr>
            <a:xfrm>
              <a:off x="2521002" y="3939902"/>
              <a:ext cx="4042327" cy="429060"/>
            </a:xfrm>
            <a:prstGeom prst="rect">
              <a:avLst/>
            </a:prstGeom>
            <a:noFill/>
          </p:spPr>
          <p:txBody>
            <a:bodyPr wrap="square" rtlCol="0">
              <a:spAutoFit/>
            </a:bodyPr>
            <a:lstStyle/>
            <a:p>
              <a:pPr algn="ctr">
                <a:lnSpc>
                  <a:spcPct val="150000"/>
                </a:lnSpc>
              </a:pPr>
              <a:r>
                <a:rPr lang="zh-CN" altLang="en-US" sz="1039" dirty="0">
                  <a:solidFill>
                    <a:schemeClr val="tx1">
                      <a:lumMod val="65000"/>
                      <a:lumOff val="35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a:t>
              </a:r>
              <a:endParaRPr lang="en-US" altLang="zh-CN" sz="1039" dirty="0">
                <a:solidFill>
                  <a:schemeClr val="tx1">
                    <a:lumMod val="65000"/>
                    <a:lumOff val="35000"/>
                  </a:schemeClr>
                </a:solidFill>
                <a:latin typeface="微软雅黑" pitchFamily="34" charset="-122"/>
                <a:ea typeface="微软雅黑" pitchFamily="34" charset="-122"/>
              </a:endParaRPr>
            </a:p>
          </p:txBody>
        </p:sp>
      </p:grpSp>
    </p:spTree>
    <p:extLst>
      <p:ext uri="{BB962C8B-B14F-4D97-AF65-F5344CB8AC3E}">
        <p14:creationId xmlns:p14="http://schemas.microsoft.com/office/powerpoint/2010/main" val="860416742"/>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childTnLst>
                          </p:cTn>
                        </p:par>
                        <p:par>
                          <p:cTn id="8" fill="hold">
                            <p:stCondLst>
                              <p:cond delay="500"/>
                            </p:stCondLst>
                            <p:childTnLst>
                              <p:par>
                                <p:cTn id="9" presetID="23" presetClass="entr" presetSubtype="272" fill="hold"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500" fill="hold"/>
                                        <p:tgtEl>
                                          <p:spTgt spid="42"/>
                                        </p:tgtEl>
                                        <p:attrNameLst>
                                          <p:attrName>ppt_w</p:attrName>
                                        </p:attrNameLst>
                                      </p:cBhvr>
                                      <p:tavLst>
                                        <p:tav tm="0">
                                          <p:val>
                                            <p:strVal val="2/3*#ppt_w"/>
                                          </p:val>
                                        </p:tav>
                                        <p:tav tm="100000">
                                          <p:val>
                                            <p:strVal val="#ppt_w"/>
                                          </p:val>
                                        </p:tav>
                                      </p:tavLst>
                                    </p:anim>
                                    <p:anim calcmode="lin" valueType="num">
                                      <p:cBhvr>
                                        <p:cTn id="12" dur="500" fill="hold"/>
                                        <p:tgtEl>
                                          <p:spTgt spid="42"/>
                                        </p:tgtEl>
                                        <p:attrNameLst>
                                          <p:attrName>ppt_h</p:attrName>
                                        </p:attrNameLst>
                                      </p:cBhvr>
                                      <p:tavLst>
                                        <p:tav tm="0">
                                          <p:val>
                                            <p:strVal val="2/3*#ppt_h"/>
                                          </p:val>
                                        </p:tav>
                                        <p:tav tm="100000">
                                          <p:val>
                                            <p:strVal val="#ppt_h"/>
                                          </p:val>
                                        </p:tav>
                                      </p:tavLst>
                                    </p:anim>
                                  </p:childTnLst>
                                </p:cTn>
                              </p:par>
                              <p:par>
                                <p:cTn id="13" presetID="23" presetClass="entr" presetSubtype="288" fill="hold"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p:cTn id="15" dur="500" fill="hold"/>
                                        <p:tgtEl>
                                          <p:spTgt spid="45"/>
                                        </p:tgtEl>
                                        <p:attrNameLst>
                                          <p:attrName>ppt_w</p:attrName>
                                        </p:attrNameLst>
                                      </p:cBhvr>
                                      <p:tavLst>
                                        <p:tav tm="0">
                                          <p:val>
                                            <p:strVal val="4/3*#ppt_w"/>
                                          </p:val>
                                        </p:tav>
                                        <p:tav tm="100000">
                                          <p:val>
                                            <p:strVal val="#ppt_w"/>
                                          </p:val>
                                        </p:tav>
                                      </p:tavLst>
                                    </p:anim>
                                    <p:anim calcmode="lin" valueType="num">
                                      <p:cBhvr>
                                        <p:cTn id="16" dur="500" fill="hold"/>
                                        <p:tgtEl>
                                          <p:spTgt spid="45"/>
                                        </p:tgtEl>
                                        <p:attrNameLst>
                                          <p:attrName>ppt_h</p:attrName>
                                        </p:attrNameLst>
                                      </p:cBhvr>
                                      <p:tavLst>
                                        <p:tav tm="0">
                                          <p:val>
                                            <p:strVal val="4/3*#ppt_h"/>
                                          </p:val>
                                        </p:tav>
                                        <p:tav tm="100000">
                                          <p:val>
                                            <p:strVal val="#ppt_h"/>
                                          </p:val>
                                        </p:tav>
                                      </p:tavLst>
                                    </p:anim>
                                  </p:childTnLst>
                                </p:cTn>
                              </p:par>
                            </p:childTnLst>
                          </p:cTn>
                        </p:par>
                        <p:par>
                          <p:cTn id="17" fill="hold">
                            <p:stCondLst>
                              <p:cond delay="1000"/>
                            </p:stCondLst>
                            <p:childTnLst>
                              <p:par>
                                <p:cTn id="18" presetID="23" presetClass="entr" presetSubtype="272" fill="hold" nodeType="afterEffect">
                                  <p:stCondLst>
                                    <p:cond delay="0"/>
                                  </p:stCondLst>
                                  <p:childTnLst>
                                    <p:set>
                                      <p:cBhvr>
                                        <p:cTn id="19" dur="1" fill="hold">
                                          <p:stCondLst>
                                            <p:cond delay="0"/>
                                          </p:stCondLst>
                                        </p:cTn>
                                        <p:tgtEl>
                                          <p:spTgt spid="48"/>
                                        </p:tgtEl>
                                        <p:attrNameLst>
                                          <p:attrName>style.visibility</p:attrName>
                                        </p:attrNameLst>
                                      </p:cBhvr>
                                      <p:to>
                                        <p:strVal val="visible"/>
                                      </p:to>
                                    </p:set>
                                    <p:anim calcmode="lin" valueType="num">
                                      <p:cBhvr>
                                        <p:cTn id="20" dur="500" fill="hold"/>
                                        <p:tgtEl>
                                          <p:spTgt spid="48"/>
                                        </p:tgtEl>
                                        <p:attrNameLst>
                                          <p:attrName>ppt_w</p:attrName>
                                        </p:attrNameLst>
                                      </p:cBhvr>
                                      <p:tavLst>
                                        <p:tav tm="0">
                                          <p:val>
                                            <p:strVal val="2/3*#ppt_w"/>
                                          </p:val>
                                        </p:tav>
                                        <p:tav tm="100000">
                                          <p:val>
                                            <p:strVal val="#ppt_w"/>
                                          </p:val>
                                        </p:tav>
                                      </p:tavLst>
                                    </p:anim>
                                    <p:anim calcmode="lin" valueType="num">
                                      <p:cBhvr>
                                        <p:cTn id="21" dur="500" fill="hold"/>
                                        <p:tgtEl>
                                          <p:spTgt spid="48"/>
                                        </p:tgtEl>
                                        <p:attrNameLst>
                                          <p:attrName>ppt_h</p:attrName>
                                        </p:attrNameLst>
                                      </p:cBhvr>
                                      <p:tavLst>
                                        <p:tav tm="0">
                                          <p:val>
                                            <p:strVal val="2/3*#ppt_h"/>
                                          </p:val>
                                        </p:tav>
                                        <p:tav tm="100000">
                                          <p:val>
                                            <p:strVal val="#ppt_h"/>
                                          </p:val>
                                        </p:tav>
                                      </p:tavLst>
                                    </p:anim>
                                  </p:childTnLst>
                                </p:cTn>
                              </p:par>
                              <p:par>
                                <p:cTn id="22" presetID="23" presetClass="entr" presetSubtype="288" fill="hold" nodeType="withEffect">
                                  <p:stCondLst>
                                    <p:cond delay="0"/>
                                  </p:stCondLst>
                                  <p:childTnLst>
                                    <p:set>
                                      <p:cBhvr>
                                        <p:cTn id="23" dur="1" fill="hold">
                                          <p:stCondLst>
                                            <p:cond delay="0"/>
                                          </p:stCondLst>
                                        </p:cTn>
                                        <p:tgtEl>
                                          <p:spTgt spid="51"/>
                                        </p:tgtEl>
                                        <p:attrNameLst>
                                          <p:attrName>style.visibility</p:attrName>
                                        </p:attrNameLst>
                                      </p:cBhvr>
                                      <p:to>
                                        <p:strVal val="visible"/>
                                      </p:to>
                                    </p:set>
                                    <p:anim calcmode="lin" valueType="num">
                                      <p:cBhvr>
                                        <p:cTn id="24" dur="500" fill="hold"/>
                                        <p:tgtEl>
                                          <p:spTgt spid="51"/>
                                        </p:tgtEl>
                                        <p:attrNameLst>
                                          <p:attrName>ppt_w</p:attrName>
                                        </p:attrNameLst>
                                      </p:cBhvr>
                                      <p:tavLst>
                                        <p:tav tm="0">
                                          <p:val>
                                            <p:strVal val="4/3*#ppt_w"/>
                                          </p:val>
                                        </p:tav>
                                        <p:tav tm="100000">
                                          <p:val>
                                            <p:strVal val="#ppt_w"/>
                                          </p:val>
                                        </p:tav>
                                      </p:tavLst>
                                    </p:anim>
                                    <p:anim calcmode="lin" valueType="num">
                                      <p:cBhvr>
                                        <p:cTn id="25" dur="500" fill="hold"/>
                                        <p:tgtEl>
                                          <p:spTgt spid="51"/>
                                        </p:tgtEl>
                                        <p:attrNameLst>
                                          <p:attrName>ppt_h</p:attrName>
                                        </p:attrNameLst>
                                      </p:cBhvr>
                                      <p:tavLst>
                                        <p:tav tm="0">
                                          <p:val>
                                            <p:strVal val="4/3*#ppt_h"/>
                                          </p:val>
                                        </p:tav>
                                        <p:tav tm="100000">
                                          <p:val>
                                            <p:strVal val="#ppt_h"/>
                                          </p:val>
                                        </p:tav>
                                      </p:tavLst>
                                    </p:anim>
                                  </p:childTnLst>
                                </p:cTn>
                              </p:par>
                            </p:childTnLst>
                          </p:cTn>
                        </p:par>
                        <p:par>
                          <p:cTn id="26" fill="hold">
                            <p:stCondLst>
                              <p:cond delay="1500"/>
                            </p:stCondLst>
                            <p:childTnLst>
                              <p:par>
                                <p:cTn id="27" presetID="23" presetClass="entr" presetSubtype="272" fill="hold" nodeType="afterEffect">
                                  <p:stCondLst>
                                    <p:cond delay="0"/>
                                  </p:stCondLst>
                                  <p:childTnLst>
                                    <p:set>
                                      <p:cBhvr>
                                        <p:cTn id="28" dur="1" fill="hold">
                                          <p:stCondLst>
                                            <p:cond delay="0"/>
                                          </p:stCondLst>
                                        </p:cTn>
                                        <p:tgtEl>
                                          <p:spTgt spid="54"/>
                                        </p:tgtEl>
                                        <p:attrNameLst>
                                          <p:attrName>style.visibility</p:attrName>
                                        </p:attrNameLst>
                                      </p:cBhvr>
                                      <p:to>
                                        <p:strVal val="visible"/>
                                      </p:to>
                                    </p:set>
                                    <p:anim calcmode="lin" valueType="num">
                                      <p:cBhvr>
                                        <p:cTn id="29" dur="500" fill="hold"/>
                                        <p:tgtEl>
                                          <p:spTgt spid="54"/>
                                        </p:tgtEl>
                                        <p:attrNameLst>
                                          <p:attrName>ppt_w</p:attrName>
                                        </p:attrNameLst>
                                      </p:cBhvr>
                                      <p:tavLst>
                                        <p:tav tm="0">
                                          <p:val>
                                            <p:strVal val="2/3*#ppt_w"/>
                                          </p:val>
                                        </p:tav>
                                        <p:tav tm="100000">
                                          <p:val>
                                            <p:strVal val="#ppt_w"/>
                                          </p:val>
                                        </p:tav>
                                      </p:tavLst>
                                    </p:anim>
                                    <p:anim calcmode="lin" valueType="num">
                                      <p:cBhvr>
                                        <p:cTn id="30" dur="500" fill="hold"/>
                                        <p:tgtEl>
                                          <p:spTgt spid="54"/>
                                        </p:tgtEl>
                                        <p:attrNameLst>
                                          <p:attrName>ppt_h</p:attrName>
                                        </p:attrNameLst>
                                      </p:cBhvr>
                                      <p:tavLst>
                                        <p:tav tm="0">
                                          <p:val>
                                            <p:strVal val="2/3*#ppt_h"/>
                                          </p:val>
                                        </p:tav>
                                        <p:tav tm="100000">
                                          <p:val>
                                            <p:strVal val="#ppt_h"/>
                                          </p:val>
                                        </p:tav>
                                      </p:tavLst>
                                    </p:anim>
                                  </p:childTnLst>
                                </p:cTn>
                              </p:par>
                              <p:par>
                                <p:cTn id="31" presetID="23" presetClass="entr" presetSubtype="288" fill="hold" nodeType="withEffect">
                                  <p:stCondLst>
                                    <p:cond delay="0"/>
                                  </p:stCondLst>
                                  <p:childTnLst>
                                    <p:set>
                                      <p:cBhvr>
                                        <p:cTn id="32" dur="1" fill="hold">
                                          <p:stCondLst>
                                            <p:cond delay="0"/>
                                          </p:stCondLst>
                                        </p:cTn>
                                        <p:tgtEl>
                                          <p:spTgt spid="57"/>
                                        </p:tgtEl>
                                        <p:attrNameLst>
                                          <p:attrName>style.visibility</p:attrName>
                                        </p:attrNameLst>
                                      </p:cBhvr>
                                      <p:to>
                                        <p:strVal val="visible"/>
                                      </p:to>
                                    </p:set>
                                    <p:anim calcmode="lin" valueType="num">
                                      <p:cBhvr>
                                        <p:cTn id="33" dur="500" fill="hold"/>
                                        <p:tgtEl>
                                          <p:spTgt spid="57"/>
                                        </p:tgtEl>
                                        <p:attrNameLst>
                                          <p:attrName>ppt_w</p:attrName>
                                        </p:attrNameLst>
                                      </p:cBhvr>
                                      <p:tavLst>
                                        <p:tav tm="0">
                                          <p:val>
                                            <p:strVal val="4/3*#ppt_w"/>
                                          </p:val>
                                        </p:tav>
                                        <p:tav tm="100000">
                                          <p:val>
                                            <p:strVal val="#ppt_w"/>
                                          </p:val>
                                        </p:tav>
                                      </p:tavLst>
                                    </p:anim>
                                    <p:anim calcmode="lin" valueType="num">
                                      <p:cBhvr>
                                        <p:cTn id="34" dur="500" fill="hold"/>
                                        <p:tgtEl>
                                          <p:spTgt spid="57"/>
                                        </p:tgtEl>
                                        <p:attrNameLst>
                                          <p:attrName>ppt_h</p:attrName>
                                        </p:attrNameLst>
                                      </p:cBhvr>
                                      <p:tavLst>
                                        <p:tav tm="0">
                                          <p:val>
                                            <p:strVal val="4/3*#ppt_h"/>
                                          </p:val>
                                        </p:tav>
                                        <p:tav tm="100000">
                                          <p:val>
                                            <p:strVal val="#ppt_h"/>
                                          </p:val>
                                        </p:tav>
                                      </p:tavLst>
                                    </p:anim>
                                  </p:childTnLst>
                                </p:cTn>
                              </p:par>
                            </p:childTnLst>
                          </p:cTn>
                        </p:par>
                        <p:par>
                          <p:cTn id="35" fill="hold">
                            <p:stCondLst>
                              <p:cond delay="2000"/>
                            </p:stCondLst>
                            <p:childTnLst>
                              <p:par>
                                <p:cTn id="36" presetID="23" presetClass="entr" presetSubtype="272" fill="hold" nodeType="afterEffect">
                                  <p:stCondLst>
                                    <p:cond delay="0"/>
                                  </p:stCondLst>
                                  <p:childTnLst>
                                    <p:set>
                                      <p:cBhvr>
                                        <p:cTn id="37" dur="1" fill="hold">
                                          <p:stCondLst>
                                            <p:cond delay="0"/>
                                          </p:stCondLst>
                                        </p:cTn>
                                        <p:tgtEl>
                                          <p:spTgt spid="60"/>
                                        </p:tgtEl>
                                        <p:attrNameLst>
                                          <p:attrName>style.visibility</p:attrName>
                                        </p:attrNameLst>
                                      </p:cBhvr>
                                      <p:to>
                                        <p:strVal val="visible"/>
                                      </p:to>
                                    </p:set>
                                    <p:anim calcmode="lin" valueType="num">
                                      <p:cBhvr>
                                        <p:cTn id="38" dur="500" fill="hold"/>
                                        <p:tgtEl>
                                          <p:spTgt spid="60"/>
                                        </p:tgtEl>
                                        <p:attrNameLst>
                                          <p:attrName>ppt_w</p:attrName>
                                        </p:attrNameLst>
                                      </p:cBhvr>
                                      <p:tavLst>
                                        <p:tav tm="0">
                                          <p:val>
                                            <p:strVal val="2/3*#ppt_w"/>
                                          </p:val>
                                        </p:tav>
                                        <p:tav tm="100000">
                                          <p:val>
                                            <p:strVal val="#ppt_w"/>
                                          </p:val>
                                        </p:tav>
                                      </p:tavLst>
                                    </p:anim>
                                    <p:anim calcmode="lin" valueType="num">
                                      <p:cBhvr>
                                        <p:cTn id="39" dur="500" fill="hold"/>
                                        <p:tgtEl>
                                          <p:spTgt spid="60"/>
                                        </p:tgtEl>
                                        <p:attrNameLst>
                                          <p:attrName>ppt_h</p:attrName>
                                        </p:attrNameLst>
                                      </p:cBhvr>
                                      <p:tavLst>
                                        <p:tav tm="0">
                                          <p:val>
                                            <p:strVal val="2/3*#ppt_h"/>
                                          </p:val>
                                        </p:tav>
                                        <p:tav tm="100000">
                                          <p:val>
                                            <p:strVal val="#ppt_h"/>
                                          </p:val>
                                        </p:tav>
                                      </p:tavLst>
                                    </p:anim>
                                  </p:childTnLst>
                                </p:cTn>
                              </p:par>
                              <p:par>
                                <p:cTn id="40" presetID="23" presetClass="entr" presetSubtype="288" fill="hold" nodeType="withEffect">
                                  <p:stCondLst>
                                    <p:cond delay="0"/>
                                  </p:stCondLst>
                                  <p:childTnLst>
                                    <p:set>
                                      <p:cBhvr>
                                        <p:cTn id="41" dur="1" fill="hold">
                                          <p:stCondLst>
                                            <p:cond delay="0"/>
                                          </p:stCondLst>
                                        </p:cTn>
                                        <p:tgtEl>
                                          <p:spTgt spid="63"/>
                                        </p:tgtEl>
                                        <p:attrNameLst>
                                          <p:attrName>style.visibility</p:attrName>
                                        </p:attrNameLst>
                                      </p:cBhvr>
                                      <p:to>
                                        <p:strVal val="visible"/>
                                      </p:to>
                                    </p:set>
                                    <p:anim calcmode="lin" valueType="num">
                                      <p:cBhvr>
                                        <p:cTn id="42" dur="500" fill="hold"/>
                                        <p:tgtEl>
                                          <p:spTgt spid="63"/>
                                        </p:tgtEl>
                                        <p:attrNameLst>
                                          <p:attrName>ppt_w</p:attrName>
                                        </p:attrNameLst>
                                      </p:cBhvr>
                                      <p:tavLst>
                                        <p:tav tm="0">
                                          <p:val>
                                            <p:strVal val="4/3*#ppt_w"/>
                                          </p:val>
                                        </p:tav>
                                        <p:tav tm="100000">
                                          <p:val>
                                            <p:strVal val="#ppt_w"/>
                                          </p:val>
                                        </p:tav>
                                      </p:tavLst>
                                    </p:anim>
                                    <p:anim calcmode="lin" valueType="num">
                                      <p:cBhvr>
                                        <p:cTn id="43" dur="500" fill="hold"/>
                                        <p:tgtEl>
                                          <p:spTgt spid="63"/>
                                        </p:tgtEl>
                                        <p:attrNameLst>
                                          <p:attrName>ppt_h</p:attrName>
                                        </p:attrNameLst>
                                      </p:cBhvr>
                                      <p:tavLst>
                                        <p:tav tm="0">
                                          <p:val>
                                            <p:strVal val="4/3*#ppt_h"/>
                                          </p:val>
                                        </p:tav>
                                        <p:tav tm="100000">
                                          <p:val>
                                            <p:strVal val="#ppt_h"/>
                                          </p:val>
                                        </p:tav>
                                      </p:tavLst>
                                    </p:anim>
                                  </p:childTnLst>
                                </p:cTn>
                              </p:par>
                            </p:childTnLst>
                          </p:cTn>
                        </p:par>
                        <p:par>
                          <p:cTn id="44" fill="hold">
                            <p:stCondLst>
                              <p:cond delay="2500"/>
                            </p:stCondLst>
                            <p:childTnLst>
                              <p:par>
                                <p:cTn id="45" presetID="22" presetClass="entr" presetSubtype="8" fill="hold" nodeType="after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ipe(left)">
                                      <p:cBhvr>
                                        <p:cTn id="47" dur="500"/>
                                        <p:tgtEl>
                                          <p:spTgt spid="8"/>
                                        </p:tgtEl>
                                      </p:cBhvr>
                                    </p:animEffect>
                                  </p:childTnLst>
                                </p:cTn>
                              </p:par>
                              <p:par>
                                <p:cTn id="48" presetID="22" presetClass="entr" presetSubtype="2" fill="hold" nodeType="with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right)">
                                      <p:cBhvr>
                                        <p:cTn id="50" dur="500"/>
                                        <p:tgtEl>
                                          <p:spTgt spid="9"/>
                                        </p:tgtEl>
                                      </p:cBhvr>
                                    </p:animEffect>
                                  </p:childTnLst>
                                </p:cTn>
                              </p:par>
                            </p:childTnLst>
                          </p:cTn>
                        </p:par>
                        <p:par>
                          <p:cTn id="51" fill="hold">
                            <p:stCondLst>
                              <p:cond delay="3000"/>
                            </p:stCondLst>
                            <p:childTnLst>
                              <p:par>
                                <p:cTn id="52" presetID="2" presetClass="entr" presetSubtype="8" fill="hold" nodeType="afterEffect">
                                  <p:stCondLst>
                                    <p:cond delay="0"/>
                                  </p:stCondLst>
                                  <p:childTnLst>
                                    <p:set>
                                      <p:cBhvr>
                                        <p:cTn id="53" dur="1" fill="hold">
                                          <p:stCondLst>
                                            <p:cond delay="0"/>
                                          </p:stCondLst>
                                        </p:cTn>
                                        <p:tgtEl>
                                          <p:spTgt spid="14"/>
                                        </p:tgtEl>
                                        <p:attrNameLst>
                                          <p:attrName>style.visibility</p:attrName>
                                        </p:attrNameLst>
                                      </p:cBhvr>
                                      <p:to>
                                        <p:strVal val="visible"/>
                                      </p:to>
                                    </p:set>
                                    <p:anim calcmode="lin" valueType="num">
                                      <p:cBhvr additive="base">
                                        <p:cTn id="54" dur="500" fill="hold"/>
                                        <p:tgtEl>
                                          <p:spTgt spid="14"/>
                                        </p:tgtEl>
                                        <p:attrNameLst>
                                          <p:attrName>ppt_x</p:attrName>
                                        </p:attrNameLst>
                                      </p:cBhvr>
                                      <p:tavLst>
                                        <p:tav tm="0">
                                          <p:val>
                                            <p:strVal val="0-#ppt_w/2"/>
                                          </p:val>
                                        </p:tav>
                                        <p:tav tm="100000">
                                          <p:val>
                                            <p:strVal val="#ppt_x"/>
                                          </p:val>
                                        </p:tav>
                                      </p:tavLst>
                                    </p:anim>
                                    <p:anim calcmode="lin" valueType="num">
                                      <p:cBhvr additive="base">
                                        <p:cTn id="55" dur="500" fill="hold"/>
                                        <p:tgtEl>
                                          <p:spTgt spid="14"/>
                                        </p:tgtEl>
                                        <p:attrNameLst>
                                          <p:attrName>ppt_y</p:attrName>
                                        </p:attrNameLst>
                                      </p:cBhvr>
                                      <p:tavLst>
                                        <p:tav tm="0">
                                          <p:val>
                                            <p:strVal val="#ppt_y"/>
                                          </p:val>
                                        </p:tav>
                                        <p:tav tm="100000">
                                          <p:val>
                                            <p:strVal val="#ppt_y"/>
                                          </p:val>
                                        </p:tav>
                                      </p:tavLst>
                                    </p:anim>
                                  </p:childTnLst>
                                </p:cTn>
                              </p:par>
                              <p:par>
                                <p:cTn id="56" presetID="2" presetClass="entr" presetSubtype="2" fill="hold" nodeType="withEffect">
                                  <p:stCondLst>
                                    <p:cond delay="0"/>
                                  </p:stCondLst>
                                  <p:childTnLst>
                                    <p:set>
                                      <p:cBhvr>
                                        <p:cTn id="57" dur="1" fill="hold">
                                          <p:stCondLst>
                                            <p:cond delay="0"/>
                                          </p:stCondLst>
                                        </p:cTn>
                                        <p:tgtEl>
                                          <p:spTgt spid="13"/>
                                        </p:tgtEl>
                                        <p:attrNameLst>
                                          <p:attrName>style.visibility</p:attrName>
                                        </p:attrNameLst>
                                      </p:cBhvr>
                                      <p:to>
                                        <p:strVal val="visible"/>
                                      </p:to>
                                    </p:set>
                                    <p:anim calcmode="lin" valueType="num">
                                      <p:cBhvr additive="base">
                                        <p:cTn id="58" dur="500" fill="hold"/>
                                        <p:tgtEl>
                                          <p:spTgt spid="13"/>
                                        </p:tgtEl>
                                        <p:attrNameLst>
                                          <p:attrName>ppt_x</p:attrName>
                                        </p:attrNameLst>
                                      </p:cBhvr>
                                      <p:tavLst>
                                        <p:tav tm="0">
                                          <p:val>
                                            <p:strVal val="1+#ppt_w/2"/>
                                          </p:val>
                                        </p:tav>
                                        <p:tav tm="100000">
                                          <p:val>
                                            <p:strVal val="#ppt_x"/>
                                          </p:val>
                                        </p:tav>
                                      </p:tavLst>
                                    </p:anim>
                                    <p:anim calcmode="lin" valueType="num">
                                      <p:cBhvr additive="base">
                                        <p:cTn id="59" dur="500" fill="hold"/>
                                        <p:tgtEl>
                                          <p:spTgt spid="13"/>
                                        </p:tgtEl>
                                        <p:attrNameLst>
                                          <p:attrName>ppt_y</p:attrName>
                                        </p:attrNameLst>
                                      </p:cBhvr>
                                      <p:tavLst>
                                        <p:tav tm="0">
                                          <p:val>
                                            <p:strVal val="#ppt_y"/>
                                          </p:val>
                                        </p:tav>
                                        <p:tav tm="100000">
                                          <p:val>
                                            <p:strVal val="#ppt_y"/>
                                          </p:val>
                                        </p:tav>
                                      </p:tavLst>
                                    </p:anim>
                                  </p:childTnLst>
                                </p:cTn>
                              </p:par>
                            </p:childTnLst>
                          </p:cTn>
                        </p:par>
                        <p:par>
                          <p:cTn id="60" fill="hold">
                            <p:stCondLst>
                              <p:cond delay="3500"/>
                            </p:stCondLst>
                            <p:childTnLst>
                              <p:par>
                                <p:cTn id="61" presetID="14" presetClass="entr" presetSubtype="10" fill="hold" nodeType="afterEffect">
                                  <p:stCondLst>
                                    <p:cond delay="0"/>
                                  </p:stCondLst>
                                  <p:childTnLst>
                                    <p:set>
                                      <p:cBhvr>
                                        <p:cTn id="62" dur="1" fill="hold">
                                          <p:stCondLst>
                                            <p:cond delay="0"/>
                                          </p:stCondLst>
                                        </p:cTn>
                                        <p:tgtEl>
                                          <p:spTgt spid="68"/>
                                        </p:tgtEl>
                                        <p:attrNameLst>
                                          <p:attrName>style.visibility</p:attrName>
                                        </p:attrNameLst>
                                      </p:cBhvr>
                                      <p:to>
                                        <p:strVal val="visible"/>
                                      </p:to>
                                    </p:set>
                                    <p:animEffect transition="in" filter="randombar(horizontal)">
                                      <p:cBhvr>
                                        <p:cTn id="63"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0" name="组合 29"/>
          <p:cNvGrpSpPr/>
          <p:nvPr/>
        </p:nvGrpSpPr>
        <p:grpSpPr>
          <a:xfrm>
            <a:off x="8321893" y="1329464"/>
            <a:ext cx="2770843" cy="3084851"/>
            <a:chOff x="3384738" y="2271216"/>
            <a:chExt cx="2742947" cy="3053844"/>
          </a:xfrm>
        </p:grpSpPr>
        <p:sp>
          <p:nvSpPr>
            <p:cNvPr id="31" name="圆角矩形 30"/>
            <p:cNvSpPr/>
            <p:nvPr/>
          </p:nvSpPr>
          <p:spPr>
            <a:xfrm rot="2760000">
              <a:off x="3404990" y="2602365"/>
              <a:ext cx="3053844" cy="2391546"/>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2" name="Freeform 5"/>
            <p:cNvSpPr>
              <a:spLocks/>
            </p:cNvSpPr>
            <p:nvPr/>
          </p:nvSpPr>
          <p:spPr bwMode="auto">
            <a:xfrm rot="10800000">
              <a:off x="3384738" y="2353691"/>
              <a:ext cx="2643764"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27" name="组合 26"/>
          <p:cNvGrpSpPr/>
          <p:nvPr/>
        </p:nvGrpSpPr>
        <p:grpSpPr>
          <a:xfrm>
            <a:off x="4943872" y="1535437"/>
            <a:ext cx="2860635" cy="3092927"/>
            <a:chOff x="3295850" y="2263221"/>
            <a:chExt cx="2831835" cy="3061839"/>
          </a:xfrm>
        </p:grpSpPr>
        <p:sp>
          <p:nvSpPr>
            <p:cNvPr id="28" name="圆角矩形 27"/>
            <p:cNvSpPr/>
            <p:nvPr/>
          </p:nvSpPr>
          <p:spPr>
            <a:xfrm rot="2760000">
              <a:off x="3404990" y="2602365"/>
              <a:ext cx="3053844" cy="2391546"/>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9" name="Freeform 5"/>
            <p:cNvSpPr>
              <a:spLocks/>
            </p:cNvSpPr>
            <p:nvPr/>
          </p:nvSpPr>
          <p:spPr bwMode="auto">
            <a:xfrm rot="10800000">
              <a:off x="3295850" y="2263221"/>
              <a:ext cx="2643764"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24" name="组合 23"/>
          <p:cNvGrpSpPr/>
          <p:nvPr/>
        </p:nvGrpSpPr>
        <p:grpSpPr>
          <a:xfrm>
            <a:off x="1401320" y="1441986"/>
            <a:ext cx="2860635" cy="3092927"/>
            <a:chOff x="3295850" y="2263221"/>
            <a:chExt cx="2831835" cy="3061839"/>
          </a:xfrm>
        </p:grpSpPr>
        <p:sp>
          <p:nvSpPr>
            <p:cNvPr id="25" name="圆角矩形 24"/>
            <p:cNvSpPr/>
            <p:nvPr/>
          </p:nvSpPr>
          <p:spPr>
            <a:xfrm rot="2760000">
              <a:off x="3404990" y="2602365"/>
              <a:ext cx="3053844" cy="2391546"/>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6" name="Freeform 5"/>
            <p:cNvSpPr>
              <a:spLocks/>
            </p:cNvSpPr>
            <p:nvPr/>
          </p:nvSpPr>
          <p:spPr bwMode="auto">
            <a:xfrm rot="10800000">
              <a:off x="3295850" y="2263221"/>
              <a:ext cx="2643764"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sp>
        <p:nvSpPr>
          <p:cNvPr id="6" name="TextBox 5"/>
          <p:cNvSpPr txBox="1"/>
          <p:nvPr/>
        </p:nvSpPr>
        <p:spPr>
          <a:xfrm>
            <a:off x="2087957" y="2783265"/>
            <a:ext cx="1382489" cy="410433"/>
          </a:xfrm>
          <a:prstGeom prst="rect">
            <a:avLst/>
          </a:prstGeom>
          <a:noFill/>
        </p:spPr>
        <p:txBody>
          <a:bodyPr wrap="square" lIns="0" tIns="0" rIns="0" bIns="0" rtlCol="0">
            <a:spAutoFit/>
          </a:bodyPr>
          <a:lstStyle/>
          <a:p>
            <a:pPr algn="ctr"/>
            <a:r>
              <a:rPr lang="zh-CN" altLang="en-US" sz="2667" b="1" dirty="0">
                <a:solidFill>
                  <a:srgbClr val="1FABC4"/>
                </a:solidFill>
                <a:latin typeface="微软雅黑" pitchFamily="34" charset="-122"/>
                <a:ea typeface="微软雅黑" pitchFamily="34" charset="-122"/>
              </a:rPr>
              <a:t>线下门店</a:t>
            </a:r>
          </a:p>
        </p:txBody>
      </p:sp>
      <p:sp>
        <p:nvSpPr>
          <p:cNvPr id="7" name="TextBox 6"/>
          <p:cNvSpPr txBox="1"/>
          <p:nvPr/>
        </p:nvSpPr>
        <p:spPr>
          <a:xfrm>
            <a:off x="5352673" y="2783265"/>
            <a:ext cx="1775091" cy="410433"/>
          </a:xfrm>
          <a:prstGeom prst="rect">
            <a:avLst/>
          </a:prstGeom>
          <a:noFill/>
        </p:spPr>
        <p:txBody>
          <a:bodyPr wrap="square" lIns="0" tIns="0" rIns="0" bIns="0" rtlCol="0">
            <a:spAutoFit/>
          </a:bodyPr>
          <a:lstStyle/>
          <a:p>
            <a:pPr algn="ctr"/>
            <a:r>
              <a:rPr lang="zh-CN" altLang="en-US" sz="2667" b="1" dirty="0">
                <a:solidFill>
                  <a:srgbClr val="E9786A"/>
                </a:solidFill>
                <a:latin typeface="微软雅黑" pitchFamily="34" charset="-122"/>
                <a:ea typeface="微软雅黑" pitchFamily="34" charset="-122"/>
              </a:rPr>
              <a:t>电脑客户端</a:t>
            </a:r>
          </a:p>
        </p:txBody>
      </p:sp>
      <p:sp>
        <p:nvSpPr>
          <p:cNvPr id="8" name="TextBox 7"/>
          <p:cNvSpPr txBox="1"/>
          <p:nvPr/>
        </p:nvSpPr>
        <p:spPr>
          <a:xfrm>
            <a:off x="8871130" y="2783265"/>
            <a:ext cx="1555341" cy="410433"/>
          </a:xfrm>
          <a:prstGeom prst="rect">
            <a:avLst/>
          </a:prstGeom>
          <a:noFill/>
        </p:spPr>
        <p:txBody>
          <a:bodyPr wrap="square" lIns="0" tIns="0" rIns="0" bIns="0" rtlCol="0">
            <a:spAutoFit/>
          </a:bodyPr>
          <a:lstStyle/>
          <a:p>
            <a:pPr algn="ctr"/>
            <a:r>
              <a:rPr lang="zh-CN" altLang="en-US" sz="2667" b="1" dirty="0">
                <a:solidFill>
                  <a:srgbClr val="6A3779"/>
                </a:solidFill>
                <a:latin typeface="微软雅黑" pitchFamily="34" charset="-122"/>
                <a:ea typeface="微软雅黑" pitchFamily="34" charset="-122"/>
              </a:rPr>
              <a:t>手机</a:t>
            </a:r>
            <a:r>
              <a:rPr lang="en-US" altLang="zh-CN" sz="2667" b="1" dirty="0">
                <a:solidFill>
                  <a:srgbClr val="6A3779"/>
                </a:solidFill>
                <a:latin typeface="微软雅黑" pitchFamily="34" charset="-122"/>
                <a:ea typeface="微软雅黑" pitchFamily="34" charset="-122"/>
              </a:rPr>
              <a:t>APP</a:t>
            </a:r>
            <a:endParaRPr lang="zh-CN" altLang="en-US" sz="2667" b="1" dirty="0">
              <a:solidFill>
                <a:srgbClr val="6A3779"/>
              </a:solidFill>
              <a:latin typeface="微软雅黑" pitchFamily="34" charset="-122"/>
              <a:ea typeface="微软雅黑" pitchFamily="34" charset="-122"/>
            </a:endParaRPr>
          </a:p>
        </p:txBody>
      </p:sp>
      <p:sp>
        <p:nvSpPr>
          <p:cNvPr id="9" name="KSO_Shape"/>
          <p:cNvSpPr>
            <a:spLocks/>
          </p:cNvSpPr>
          <p:nvPr/>
        </p:nvSpPr>
        <p:spPr bwMode="auto">
          <a:xfrm>
            <a:off x="5766192" y="1752231"/>
            <a:ext cx="948053" cy="709459"/>
          </a:xfrm>
          <a:custGeom>
            <a:avLst/>
            <a:gdLst>
              <a:gd name="T0" fmla="*/ 151004 w 5185"/>
              <a:gd name="T1" fmla="*/ 1065477 h 3880"/>
              <a:gd name="T2" fmla="*/ 1873403 w 5185"/>
              <a:gd name="T3" fmla="*/ 1297678 h 3880"/>
              <a:gd name="T4" fmla="*/ 751713 w 5185"/>
              <a:gd name="T5" fmla="*/ 1241832 h 3880"/>
              <a:gd name="T6" fmla="*/ 1108464 w 5185"/>
              <a:gd name="T7" fmla="*/ 1148144 h 3880"/>
              <a:gd name="T8" fmla="*/ 751713 w 5185"/>
              <a:gd name="T9" fmla="*/ 1241832 h 3880"/>
              <a:gd name="T10" fmla="*/ 1726808 w 5185"/>
              <a:gd name="T11" fmla="*/ 1012203 h 3880"/>
              <a:gd name="T12" fmla="*/ 1726073 w 5185"/>
              <a:gd name="T13" fmla="*/ 1007794 h 3880"/>
              <a:gd name="T14" fmla="*/ 1726808 w 5185"/>
              <a:gd name="T15" fmla="*/ 44089 h 3880"/>
              <a:gd name="T16" fmla="*/ 1726441 w 5185"/>
              <a:gd name="T17" fmla="*/ 39680 h 3880"/>
              <a:gd name="T18" fmla="*/ 1724604 w 5185"/>
              <a:gd name="T19" fmla="*/ 30862 h 3880"/>
              <a:gd name="T20" fmla="*/ 1721297 w 5185"/>
              <a:gd name="T21" fmla="*/ 23147 h 3880"/>
              <a:gd name="T22" fmla="*/ 1716888 w 5185"/>
              <a:gd name="T23" fmla="*/ 15798 h 3880"/>
              <a:gd name="T24" fmla="*/ 1711010 w 5185"/>
              <a:gd name="T25" fmla="*/ 9920 h 3880"/>
              <a:gd name="T26" fmla="*/ 1703662 w 5185"/>
              <a:gd name="T27" fmla="*/ 5144 h 3880"/>
              <a:gd name="T28" fmla="*/ 1695946 w 5185"/>
              <a:gd name="T29" fmla="*/ 1837 h 3880"/>
              <a:gd name="T30" fmla="*/ 1687128 w 5185"/>
              <a:gd name="T31" fmla="*/ 367 h 3880"/>
              <a:gd name="T32" fmla="*/ 222281 w 5185"/>
              <a:gd name="T33" fmla="*/ 0 h 3880"/>
              <a:gd name="T34" fmla="*/ 217872 w 5185"/>
              <a:gd name="T35" fmla="*/ 367 h 3880"/>
              <a:gd name="T36" fmla="*/ 209054 w 5185"/>
              <a:gd name="T37" fmla="*/ 1837 h 3880"/>
              <a:gd name="T38" fmla="*/ 201338 w 5185"/>
              <a:gd name="T39" fmla="*/ 5144 h 3880"/>
              <a:gd name="T40" fmla="*/ 194358 w 5185"/>
              <a:gd name="T41" fmla="*/ 9920 h 3880"/>
              <a:gd name="T42" fmla="*/ 188112 w 5185"/>
              <a:gd name="T43" fmla="*/ 15798 h 3880"/>
              <a:gd name="T44" fmla="*/ 183336 w 5185"/>
              <a:gd name="T45" fmla="*/ 23147 h 3880"/>
              <a:gd name="T46" fmla="*/ 180029 w 5185"/>
              <a:gd name="T47" fmla="*/ 30862 h 3880"/>
              <a:gd name="T48" fmla="*/ 178559 w 5185"/>
              <a:gd name="T49" fmla="*/ 39680 h 3880"/>
              <a:gd name="T50" fmla="*/ 178192 w 5185"/>
              <a:gd name="T51" fmla="*/ 1003386 h 3880"/>
              <a:gd name="T52" fmla="*/ 178559 w 5185"/>
              <a:gd name="T53" fmla="*/ 1007794 h 3880"/>
              <a:gd name="T54" fmla="*/ 178192 w 5185"/>
              <a:gd name="T55" fmla="*/ 1012203 h 3880"/>
              <a:gd name="T56" fmla="*/ 1727176 w 5185"/>
              <a:gd name="T57" fmla="*/ 1012571 h 3880"/>
              <a:gd name="T58" fmla="*/ 1616954 w 5185"/>
              <a:gd name="T59" fmla="*/ 937620 h 3880"/>
              <a:gd name="T60" fmla="*/ 288046 w 5185"/>
              <a:gd name="T61" fmla="*/ 109854 h 3880"/>
              <a:gd name="T62" fmla="*/ 1616954 w 5185"/>
              <a:gd name="T63" fmla="*/ 937620 h 3880"/>
              <a:gd name="T64" fmla="*/ 4409 w 5185"/>
              <a:gd name="T65" fmla="*/ 1350584 h 3880"/>
              <a:gd name="T66" fmla="*/ 0 w 5185"/>
              <a:gd name="T67" fmla="*/ 1359402 h 3880"/>
              <a:gd name="T68" fmla="*/ 735 w 5185"/>
              <a:gd name="T69" fmla="*/ 1369322 h 3880"/>
              <a:gd name="T70" fmla="*/ 3307 w 5185"/>
              <a:gd name="T71" fmla="*/ 1379977 h 3880"/>
              <a:gd name="T72" fmla="*/ 7348 w 5185"/>
              <a:gd name="T73" fmla="*/ 1390999 h 3880"/>
              <a:gd name="T74" fmla="*/ 13227 w 5185"/>
              <a:gd name="T75" fmla="*/ 1401654 h 3880"/>
              <a:gd name="T76" fmla="*/ 19473 w 5185"/>
              <a:gd name="T77" fmla="*/ 1411206 h 3880"/>
              <a:gd name="T78" fmla="*/ 26821 w 5185"/>
              <a:gd name="T79" fmla="*/ 1418554 h 3880"/>
              <a:gd name="T80" fmla="*/ 35271 w 5185"/>
              <a:gd name="T81" fmla="*/ 1423698 h 3880"/>
              <a:gd name="T82" fmla="*/ 41884 w 5185"/>
              <a:gd name="T83" fmla="*/ 1425168 h 3880"/>
              <a:gd name="T84" fmla="*/ 1860911 w 5185"/>
              <a:gd name="T85" fmla="*/ 1425535 h 3880"/>
              <a:gd name="T86" fmla="*/ 1863116 w 5185"/>
              <a:gd name="T87" fmla="*/ 1425168 h 3880"/>
              <a:gd name="T88" fmla="*/ 1869729 w 5185"/>
              <a:gd name="T89" fmla="*/ 1423698 h 3880"/>
              <a:gd name="T90" fmla="*/ 1878179 w 5185"/>
              <a:gd name="T91" fmla="*/ 1418554 h 3880"/>
              <a:gd name="T92" fmla="*/ 1885527 w 5185"/>
              <a:gd name="T93" fmla="*/ 1411206 h 3880"/>
              <a:gd name="T94" fmla="*/ 1892141 w 5185"/>
              <a:gd name="T95" fmla="*/ 1401654 h 3880"/>
              <a:gd name="T96" fmla="*/ 1897652 w 5185"/>
              <a:gd name="T97" fmla="*/ 1390999 h 3880"/>
              <a:gd name="T98" fmla="*/ 1901693 w 5185"/>
              <a:gd name="T99" fmla="*/ 1379977 h 3880"/>
              <a:gd name="T100" fmla="*/ 1903898 w 5185"/>
              <a:gd name="T101" fmla="*/ 1369322 h 3880"/>
              <a:gd name="T102" fmla="*/ 1905000 w 5185"/>
              <a:gd name="T103" fmla="*/ 1359402 h 388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5185" h="3880">
                <a:moveTo>
                  <a:pt x="4775" y="2900"/>
                </a:moveTo>
                <a:lnTo>
                  <a:pt x="411" y="2900"/>
                </a:lnTo>
                <a:lnTo>
                  <a:pt x="87" y="3532"/>
                </a:lnTo>
                <a:lnTo>
                  <a:pt x="5099" y="3532"/>
                </a:lnTo>
                <a:lnTo>
                  <a:pt x="4775" y="2900"/>
                </a:lnTo>
                <a:close/>
                <a:moveTo>
                  <a:pt x="2046" y="3380"/>
                </a:moveTo>
                <a:lnTo>
                  <a:pt x="2181" y="3125"/>
                </a:lnTo>
                <a:lnTo>
                  <a:pt x="3017" y="3125"/>
                </a:lnTo>
                <a:lnTo>
                  <a:pt x="3139" y="3380"/>
                </a:lnTo>
                <a:lnTo>
                  <a:pt x="2046" y="3380"/>
                </a:lnTo>
                <a:close/>
                <a:moveTo>
                  <a:pt x="4700" y="2755"/>
                </a:moveTo>
                <a:lnTo>
                  <a:pt x="4700" y="2755"/>
                </a:lnTo>
                <a:lnTo>
                  <a:pt x="4698" y="2743"/>
                </a:lnTo>
                <a:lnTo>
                  <a:pt x="4700" y="2731"/>
                </a:lnTo>
                <a:lnTo>
                  <a:pt x="4700" y="120"/>
                </a:lnTo>
                <a:lnTo>
                  <a:pt x="4699" y="108"/>
                </a:lnTo>
                <a:lnTo>
                  <a:pt x="4697" y="95"/>
                </a:lnTo>
                <a:lnTo>
                  <a:pt x="4694" y="84"/>
                </a:lnTo>
                <a:lnTo>
                  <a:pt x="4690" y="73"/>
                </a:lnTo>
                <a:lnTo>
                  <a:pt x="4685" y="63"/>
                </a:lnTo>
                <a:lnTo>
                  <a:pt x="4680" y="53"/>
                </a:lnTo>
                <a:lnTo>
                  <a:pt x="4673" y="43"/>
                </a:lnTo>
                <a:lnTo>
                  <a:pt x="4665" y="34"/>
                </a:lnTo>
                <a:lnTo>
                  <a:pt x="4657" y="27"/>
                </a:lnTo>
                <a:lnTo>
                  <a:pt x="4647" y="20"/>
                </a:lnTo>
                <a:lnTo>
                  <a:pt x="4637" y="14"/>
                </a:lnTo>
                <a:lnTo>
                  <a:pt x="4627" y="9"/>
                </a:lnTo>
                <a:lnTo>
                  <a:pt x="4616" y="5"/>
                </a:lnTo>
                <a:lnTo>
                  <a:pt x="4605" y="2"/>
                </a:lnTo>
                <a:lnTo>
                  <a:pt x="4592" y="1"/>
                </a:lnTo>
                <a:lnTo>
                  <a:pt x="4580" y="0"/>
                </a:lnTo>
                <a:lnTo>
                  <a:pt x="605" y="0"/>
                </a:lnTo>
                <a:lnTo>
                  <a:pt x="593" y="1"/>
                </a:lnTo>
                <a:lnTo>
                  <a:pt x="581" y="2"/>
                </a:lnTo>
                <a:lnTo>
                  <a:pt x="569" y="5"/>
                </a:lnTo>
                <a:lnTo>
                  <a:pt x="558" y="9"/>
                </a:lnTo>
                <a:lnTo>
                  <a:pt x="548" y="14"/>
                </a:lnTo>
                <a:lnTo>
                  <a:pt x="538" y="20"/>
                </a:lnTo>
                <a:lnTo>
                  <a:pt x="529" y="27"/>
                </a:lnTo>
                <a:lnTo>
                  <a:pt x="521" y="34"/>
                </a:lnTo>
                <a:lnTo>
                  <a:pt x="512" y="43"/>
                </a:lnTo>
                <a:lnTo>
                  <a:pt x="505" y="53"/>
                </a:lnTo>
                <a:lnTo>
                  <a:pt x="499" y="63"/>
                </a:lnTo>
                <a:lnTo>
                  <a:pt x="494" y="73"/>
                </a:lnTo>
                <a:lnTo>
                  <a:pt x="490" y="84"/>
                </a:lnTo>
                <a:lnTo>
                  <a:pt x="488" y="95"/>
                </a:lnTo>
                <a:lnTo>
                  <a:pt x="486" y="108"/>
                </a:lnTo>
                <a:lnTo>
                  <a:pt x="485" y="120"/>
                </a:lnTo>
                <a:lnTo>
                  <a:pt x="485" y="2731"/>
                </a:lnTo>
                <a:lnTo>
                  <a:pt x="486" y="2743"/>
                </a:lnTo>
                <a:lnTo>
                  <a:pt x="485" y="2755"/>
                </a:lnTo>
                <a:lnTo>
                  <a:pt x="484" y="2756"/>
                </a:lnTo>
                <a:lnTo>
                  <a:pt x="4701" y="2756"/>
                </a:lnTo>
                <a:lnTo>
                  <a:pt x="4700" y="2755"/>
                </a:lnTo>
                <a:close/>
                <a:moveTo>
                  <a:pt x="4401" y="2552"/>
                </a:moveTo>
                <a:lnTo>
                  <a:pt x="784" y="2552"/>
                </a:lnTo>
                <a:lnTo>
                  <a:pt x="784" y="299"/>
                </a:lnTo>
                <a:lnTo>
                  <a:pt x="4401" y="299"/>
                </a:lnTo>
                <a:lnTo>
                  <a:pt x="4401" y="2552"/>
                </a:lnTo>
                <a:close/>
                <a:moveTo>
                  <a:pt x="5172" y="3676"/>
                </a:moveTo>
                <a:lnTo>
                  <a:pt x="12" y="3676"/>
                </a:lnTo>
                <a:lnTo>
                  <a:pt x="0" y="3700"/>
                </a:lnTo>
                <a:lnTo>
                  <a:pt x="1" y="3713"/>
                </a:lnTo>
                <a:lnTo>
                  <a:pt x="2" y="3727"/>
                </a:lnTo>
                <a:lnTo>
                  <a:pt x="5" y="3741"/>
                </a:lnTo>
                <a:lnTo>
                  <a:pt x="9" y="3756"/>
                </a:lnTo>
                <a:lnTo>
                  <a:pt x="14" y="3771"/>
                </a:lnTo>
                <a:lnTo>
                  <a:pt x="20" y="3786"/>
                </a:lnTo>
                <a:lnTo>
                  <a:pt x="28" y="3801"/>
                </a:lnTo>
                <a:lnTo>
                  <a:pt x="36" y="3815"/>
                </a:lnTo>
                <a:lnTo>
                  <a:pt x="44" y="3828"/>
                </a:lnTo>
                <a:lnTo>
                  <a:pt x="53" y="3841"/>
                </a:lnTo>
                <a:lnTo>
                  <a:pt x="63" y="3852"/>
                </a:lnTo>
                <a:lnTo>
                  <a:pt x="73" y="3861"/>
                </a:lnTo>
                <a:lnTo>
                  <a:pt x="85" y="3869"/>
                </a:lnTo>
                <a:lnTo>
                  <a:pt x="96" y="3875"/>
                </a:lnTo>
                <a:lnTo>
                  <a:pt x="108" y="3878"/>
                </a:lnTo>
                <a:lnTo>
                  <a:pt x="114" y="3879"/>
                </a:lnTo>
                <a:lnTo>
                  <a:pt x="120" y="3880"/>
                </a:lnTo>
                <a:lnTo>
                  <a:pt x="5065" y="3880"/>
                </a:lnTo>
                <a:lnTo>
                  <a:pt x="5071" y="3879"/>
                </a:lnTo>
                <a:lnTo>
                  <a:pt x="5077" y="3878"/>
                </a:lnTo>
                <a:lnTo>
                  <a:pt x="5089" y="3875"/>
                </a:lnTo>
                <a:lnTo>
                  <a:pt x="5101" y="3869"/>
                </a:lnTo>
                <a:lnTo>
                  <a:pt x="5112" y="3861"/>
                </a:lnTo>
                <a:lnTo>
                  <a:pt x="5122" y="3852"/>
                </a:lnTo>
                <a:lnTo>
                  <a:pt x="5132" y="3841"/>
                </a:lnTo>
                <a:lnTo>
                  <a:pt x="5141" y="3828"/>
                </a:lnTo>
                <a:lnTo>
                  <a:pt x="5150" y="3815"/>
                </a:lnTo>
                <a:lnTo>
                  <a:pt x="5158" y="3801"/>
                </a:lnTo>
                <a:lnTo>
                  <a:pt x="5165" y="3786"/>
                </a:lnTo>
                <a:lnTo>
                  <a:pt x="5171" y="3771"/>
                </a:lnTo>
                <a:lnTo>
                  <a:pt x="5176" y="3756"/>
                </a:lnTo>
                <a:lnTo>
                  <a:pt x="5180" y="3741"/>
                </a:lnTo>
                <a:lnTo>
                  <a:pt x="5182" y="3727"/>
                </a:lnTo>
                <a:lnTo>
                  <a:pt x="5184" y="3713"/>
                </a:lnTo>
                <a:lnTo>
                  <a:pt x="5185" y="3700"/>
                </a:lnTo>
                <a:lnTo>
                  <a:pt x="5172" y="3676"/>
                </a:lnTo>
                <a:close/>
              </a:path>
            </a:pathLst>
          </a:custGeom>
          <a:solidFill>
            <a:srgbClr val="E9786A"/>
          </a:solidFill>
          <a:ln>
            <a:noFill/>
          </a:ln>
          <a:extLst/>
        </p:spPr>
        <p:txBody>
          <a:bodyPr bIns="480000" anchor="ctr">
            <a:scene3d>
              <a:camera prst="orthographicFront"/>
              <a:lightRig rig="threePt" dir="t"/>
            </a:scene3d>
            <a:sp3d>
              <a:contourClr>
                <a:srgbClr val="FFFFFF"/>
              </a:contourClr>
            </a:sp3d>
          </a:bodyPr>
          <a:lstStyle/>
          <a:p>
            <a:pPr algn="ctr">
              <a:defRPr/>
            </a:pPr>
            <a:endParaRPr lang="zh-CN" altLang="en-US" sz="2400" dirty="0">
              <a:solidFill>
                <a:srgbClr val="FFFFFF"/>
              </a:solidFill>
              <a:ea typeface="宋体" panose="02010600030101010101" pitchFamily="2" charset="-122"/>
            </a:endParaRPr>
          </a:p>
        </p:txBody>
      </p:sp>
      <p:sp>
        <p:nvSpPr>
          <p:cNvPr id="10" name="KSO_Shape"/>
          <p:cNvSpPr>
            <a:spLocks/>
          </p:cNvSpPr>
          <p:nvPr/>
        </p:nvSpPr>
        <p:spPr bwMode="auto">
          <a:xfrm>
            <a:off x="9281972" y="1786118"/>
            <a:ext cx="760893" cy="641685"/>
          </a:xfrm>
          <a:custGeom>
            <a:avLst/>
            <a:gdLst>
              <a:gd name="T0" fmla="*/ 332222 w 2301876"/>
              <a:gd name="T1" fmla="*/ 1410232 h 1941513"/>
              <a:gd name="T2" fmla="*/ 321717 w 2301876"/>
              <a:gd name="T3" fmla="*/ 1470415 h 1941513"/>
              <a:gd name="T4" fmla="*/ 382384 w 2301876"/>
              <a:gd name="T5" fmla="*/ 1525343 h 1941513"/>
              <a:gd name="T6" fmla="*/ 696485 w 2301876"/>
              <a:gd name="T7" fmla="*/ 1509573 h 1941513"/>
              <a:gd name="T8" fmla="*/ 723010 w 2301876"/>
              <a:gd name="T9" fmla="*/ 1444398 h 1941513"/>
              <a:gd name="T10" fmla="*/ 671273 w 2301876"/>
              <a:gd name="T11" fmla="*/ 1380797 h 1941513"/>
              <a:gd name="T12" fmla="*/ 1348867 w 2301876"/>
              <a:gd name="T13" fmla="*/ 1247408 h 1941513"/>
              <a:gd name="T14" fmla="*/ 1327043 w 2301876"/>
              <a:gd name="T15" fmla="*/ 1320445 h 1941513"/>
              <a:gd name="T16" fmla="*/ 1593934 w 2301876"/>
              <a:gd name="T17" fmla="*/ 1356438 h 1941513"/>
              <a:gd name="T18" fmla="*/ 1647838 w 2301876"/>
              <a:gd name="T19" fmla="*/ 1303105 h 1941513"/>
              <a:gd name="T20" fmla="*/ 1606030 w 2301876"/>
              <a:gd name="T21" fmla="*/ 1239789 h 1941513"/>
              <a:gd name="T22" fmla="*/ 1529191 w 2301876"/>
              <a:gd name="T23" fmla="*/ 516517 h 1941513"/>
              <a:gd name="T24" fmla="*/ 1584982 w 2301876"/>
              <a:gd name="T25" fmla="*/ 576970 h 1941513"/>
              <a:gd name="T26" fmla="*/ 1601035 w 2301876"/>
              <a:gd name="T27" fmla="*/ 667649 h 1941513"/>
              <a:gd name="T28" fmla="*/ 1640510 w 2301876"/>
              <a:gd name="T29" fmla="*/ 716799 h 1941513"/>
              <a:gd name="T30" fmla="*/ 1583140 w 2301876"/>
              <a:gd name="T31" fmla="*/ 840071 h 1941513"/>
              <a:gd name="T32" fmla="*/ 1691827 w 2301876"/>
              <a:gd name="T33" fmla="*/ 916820 h 1941513"/>
              <a:gd name="T34" fmla="*/ 1229710 w 2301876"/>
              <a:gd name="T35" fmla="*/ 1106063 h 1941513"/>
              <a:gd name="T36" fmla="*/ 1284448 w 2301876"/>
              <a:gd name="T37" fmla="*/ 909460 h 1941513"/>
              <a:gd name="T38" fmla="*/ 1396556 w 2301876"/>
              <a:gd name="T39" fmla="*/ 836654 h 1941513"/>
              <a:gd name="T40" fmla="*/ 1335239 w 2301876"/>
              <a:gd name="T41" fmla="*/ 712857 h 1941513"/>
              <a:gd name="T42" fmla="*/ 1370240 w 2301876"/>
              <a:gd name="T43" fmla="*/ 660815 h 1941513"/>
              <a:gd name="T44" fmla="*/ 1388398 w 2301876"/>
              <a:gd name="T45" fmla="*/ 571451 h 1941513"/>
              <a:gd name="T46" fmla="*/ 1446031 w 2301876"/>
              <a:gd name="T47" fmla="*/ 514152 h 1941513"/>
              <a:gd name="T48" fmla="*/ 570227 w 2301876"/>
              <a:gd name="T49" fmla="*/ 477627 h 1941513"/>
              <a:gd name="T50" fmla="*/ 641756 w 2301876"/>
              <a:gd name="T51" fmla="*/ 549062 h 1941513"/>
              <a:gd name="T52" fmla="*/ 661216 w 2301876"/>
              <a:gd name="T53" fmla="*/ 657005 h 1941513"/>
              <a:gd name="T54" fmla="*/ 633078 w 2301876"/>
              <a:gd name="T55" fmla="*/ 739471 h 1941513"/>
              <a:gd name="T56" fmla="*/ 574697 w 2301876"/>
              <a:gd name="T57" fmla="*/ 792786 h 1941513"/>
              <a:gd name="T58" fmla="*/ 708552 w 2301876"/>
              <a:gd name="T59" fmla="*/ 915697 h 1941513"/>
              <a:gd name="T60" fmla="*/ 815320 w 2301876"/>
              <a:gd name="T61" fmla="*/ 1036508 h 1941513"/>
              <a:gd name="T62" fmla="*/ 222836 w 2301876"/>
              <a:gd name="T63" fmla="*/ 1047276 h 1941513"/>
              <a:gd name="T64" fmla="*/ 324870 w 2301876"/>
              <a:gd name="T65" fmla="*/ 922526 h 1941513"/>
              <a:gd name="T66" fmla="*/ 473189 w 2301876"/>
              <a:gd name="T67" fmla="*/ 794886 h 1941513"/>
              <a:gd name="T68" fmla="*/ 413493 w 2301876"/>
              <a:gd name="T69" fmla="*/ 744461 h 1941513"/>
              <a:gd name="T70" fmla="*/ 382462 w 2301876"/>
              <a:gd name="T71" fmla="*/ 663570 h 1941513"/>
              <a:gd name="T72" fmla="*/ 397978 w 2301876"/>
              <a:gd name="T73" fmla="*/ 556154 h 1941513"/>
              <a:gd name="T74" fmla="*/ 466878 w 2301876"/>
              <a:gd name="T75" fmla="*/ 480778 h 1941513"/>
              <a:gd name="T76" fmla="*/ 140242 w 2301876"/>
              <a:gd name="T77" fmla="*/ 134558 h 1941513"/>
              <a:gd name="T78" fmla="*/ 133677 w 2301876"/>
              <a:gd name="T79" fmla="*/ 1210760 h 1941513"/>
              <a:gd name="T80" fmla="*/ 198545 w 2301876"/>
              <a:gd name="T81" fmla="*/ 1290654 h 1941513"/>
              <a:gd name="T82" fmla="*/ 905010 w 2301876"/>
              <a:gd name="T83" fmla="*/ 1223901 h 1941513"/>
              <a:gd name="T84" fmla="*/ 906061 w 2301876"/>
              <a:gd name="T85" fmla="*/ 137186 h 1941513"/>
              <a:gd name="T86" fmla="*/ 1795088 w 2301876"/>
              <a:gd name="T87" fmla="*/ 130835 h 1941513"/>
              <a:gd name="T88" fmla="*/ 1869239 w 2301876"/>
              <a:gd name="T89" fmla="*/ 166040 h 1941513"/>
              <a:gd name="T90" fmla="*/ 1904211 w 2301876"/>
              <a:gd name="T91" fmla="*/ 240391 h 1941513"/>
              <a:gd name="T92" fmla="*/ 1879757 w 2301876"/>
              <a:gd name="T93" fmla="*/ 1330166 h 1941513"/>
              <a:gd name="T94" fmla="*/ 1769057 w 2301876"/>
              <a:gd name="T95" fmla="*/ 1410033 h 1941513"/>
              <a:gd name="T96" fmla="*/ 1237904 w 2301876"/>
              <a:gd name="T97" fmla="*/ 1415550 h 1941513"/>
              <a:gd name="T98" fmla="*/ 1189785 w 2301876"/>
              <a:gd name="T99" fmla="*/ 1139429 h 1941513"/>
              <a:gd name="T100" fmla="*/ 1756435 w 2301876"/>
              <a:gd name="T101" fmla="*/ 1159921 h 1941513"/>
              <a:gd name="T102" fmla="*/ 1799821 w 2301876"/>
              <a:gd name="T103" fmla="*/ 1088198 h 1941513"/>
              <a:gd name="T104" fmla="*/ 898445 w 2301876"/>
              <a:gd name="T105" fmla="*/ 262 h 1941513"/>
              <a:gd name="T106" fmla="*/ 992990 w 2301876"/>
              <a:gd name="T107" fmla="*/ 39421 h 1941513"/>
              <a:gd name="T108" fmla="*/ 1041313 w 2301876"/>
              <a:gd name="T109" fmla="*/ 129302 h 1941513"/>
              <a:gd name="T110" fmla="*/ 1017414 w 2301876"/>
              <a:gd name="T111" fmla="*/ 1483030 h 1941513"/>
              <a:gd name="T112" fmla="*/ 887939 w 2301876"/>
              <a:gd name="T113" fmla="*/ 1588417 h 1941513"/>
              <a:gd name="T114" fmla="*/ 200909 w 2301876"/>
              <a:gd name="T115" fmla="*/ 1599454 h 1941513"/>
              <a:gd name="T116" fmla="*/ 45959 w 2301876"/>
              <a:gd name="T117" fmla="*/ 1513779 h 1941513"/>
              <a:gd name="T118" fmla="*/ 0 w 2301876"/>
              <a:gd name="T119" fmla="*/ 152429 h 1941513"/>
              <a:gd name="T120" fmla="*/ 34667 w 2301876"/>
              <a:gd name="T121" fmla="*/ 55452 h 1941513"/>
              <a:gd name="T122" fmla="*/ 121596 w 2301876"/>
              <a:gd name="T123" fmla="*/ 2891 h 194151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01876" h="1941513">
                <a:moveTo>
                  <a:pt x="475693" y="1664563"/>
                </a:moveTo>
                <a:lnTo>
                  <a:pt x="471250" y="1664880"/>
                </a:lnTo>
                <a:lnTo>
                  <a:pt x="466490" y="1665198"/>
                </a:lnTo>
                <a:lnTo>
                  <a:pt x="462047" y="1665515"/>
                </a:lnTo>
                <a:lnTo>
                  <a:pt x="457605" y="1666468"/>
                </a:lnTo>
                <a:lnTo>
                  <a:pt x="453162" y="1667421"/>
                </a:lnTo>
                <a:lnTo>
                  <a:pt x="449354" y="1668691"/>
                </a:lnTo>
                <a:lnTo>
                  <a:pt x="440786" y="1671550"/>
                </a:lnTo>
                <a:lnTo>
                  <a:pt x="433170" y="1675679"/>
                </a:lnTo>
                <a:lnTo>
                  <a:pt x="425553" y="1680125"/>
                </a:lnTo>
                <a:lnTo>
                  <a:pt x="418572" y="1685207"/>
                </a:lnTo>
                <a:lnTo>
                  <a:pt x="412542" y="1691241"/>
                </a:lnTo>
                <a:lnTo>
                  <a:pt x="406513" y="1697276"/>
                </a:lnTo>
                <a:lnTo>
                  <a:pt x="401435" y="1704263"/>
                </a:lnTo>
                <a:lnTo>
                  <a:pt x="396993" y="1711886"/>
                </a:lnTo>
                <a:lnTo>
                  <a:pt x="392867" y="1719508"/>
                </a:lnTo>
                <a:lnTo>
                  <a:pt x="390011" y="1728083"/>
                </a:lnTo>
                <a:lnTo>
                  <a:pt x="388742" y="1732212"/>
                </a:lnTo>
                <a:lnTo>
                  <a:pt x="387790" y="1736341"/>
                </a:lnTo>
                <a:lnTo>
                  <a:pt x="386838" y="1740787"/>
                </a:lnTo>
                <a:lnTo>
                  <a:pt x="386203" y="1745552"/>
                </a:lnTo>
                <a:lnTo>
                  <a:pt x="385886" y="1749998"/>
                </a:lnTo>
                <a:lnTo>
                  <a:pt x="385886" y="1754444"/>
                </a:lnTo>
                <a:lnTo>
                  <a:pt x="385886" y="1759209"/>
                </a:lnTo>
                <a:lnTo>
                  <a:pt x="386203" y="1763655"/>
                </a:lnTo>
                <a:lnTo>
                  <a:pt x="386838" y="1768419"/>
                </a:lnTo>
                <a:lnTo>
                  <a:pt x="387790" y="1772865"/>
                </a:lnTo>
                <a:lnTo>
                  <a:pt x="388742" y="1776994"/>
                </a:lnTo>
                <a:lnTo>
                  <a:pt x="390011" y="1781441"/>
                </a:lnTo>
                <a:lnTo>
                  <a:pt x="392867" y="1789698"/>
                </a:lnTo>
                <a:lnTo>
                  <a:pt x="396993" y="1797639"/>
                </a:lnTo>
                <a:lnTo>
                  <a:pt x="401435" y="1804943"/>
                </a:lnTo>
                <a:lnTo>
                  <a:pt x="406513" y="1812248"/>
                </a:lnTo>
                <a:lnTo>
                  <a:pt x="412542" y="1818283"/>
                </a:lnTo>
                <a:lnTo>
                  <a:pt x="418572" y="1824317"/>
                </a:lnTo>
                <a:lnTo>
                  <a:pt x="425553" y="1829399"/>
                </a:lnTo>
                <a:lnTo>
                  <a:pt x="433170" y="1833845"/>
                </a:lnTo>
                <a:lnTo>
                  <a:pt x="440786" y="1837657"/>
                </a:lnTo>
                <a:lnTo>
                  <a:pt x="449354" y="1840515"/>
                </a:lnTo>
                <a:lnTo>
                  <a:pt x="453162" y="1842103"/>
                </a:lnTo>
                <a:lnTo>
                  <a:pt x="457605" y="1842738"/>
                </a:lnTo>
                <a:lnTo>
                  <a:pt x="462047" y="1843374"/>
                </a:lnTo>
                <a:lnTo>
                  <a:pt x="466490" y="1844326"/>
                </a:lnTo>
                <a:lnTo>
                  <a:pt x="471250" y="1844644"/>
                </a:lnTo>
                <a:lnTo>
                  <a:pt x="475693" y="1844644"/>
                </a:lnTo>
                <a:lnTo>
                  <a:pt x="784465" y="1844644"/>
                </a:lnTo>
                <a:lnTo>
                  <a:pt x="788908" y="1844644"/>
                </a:lnTo>
                <a:lnTo>
                  <a:pt x="793668" y="1844326"/>
                </a:lnTo>
                <a:lnTo>
                  <a:pt x="798111" y="1843374"/>
                </a:lnTo>
                <a:lnTo>
                  <a:pt x="802553" y="1842738"/>
                </a:lnTo>
                <a:lnTo>
                  <a:pt x="806996" y="1842103"/>
                </a:lnTo>
                <a:lnTo>
                  <a:pt x="811122" y="1840515"/>
                </a:lnTo>
                <a:lnTo>
                  <a:pt x="819690" y="1837657"/>
                </a:lnTo>
                <a:lnTo>
                  <a:pt x="827306" y="1833845"/>
                </a:lnTo>
                <a:lnTo>
                  <a:pt x="834605" y="1829399"/>
                </a:lnTo>
                <a:lnTo>
                  <a:pt x="841586" y="1824317"/>
                </a:lnTo>
                <a:lnTo>
                  <a:pt x="847933" y="1818283"/>
                </a:lnTo>
                <a:lnTo>
                  <a:pt x="853963" y="1812248"/>
                </a:lnTo>
                <a:lnTo>
                  <a:pt x="859040" y="1804943"/>
                </a:lnTo>
                <a:lnTo>
                  <a:pt x="863483" y="1797639"/>
                </a:lnTo>
                <a:lnTo>
                  <a:pt x="867608" y="1789698"/>
                </a:lnTo>
                <a:lnTo>
                  <a:pt x="870464" y="1781441"/>
                </a:lnTo>
                <a:lnTo>
                  <a:pt x="871734" y="1776994"/>
                </a:lnTo>
                <a:lnTo>
                  <a:pt x="872686" y="1772865"/>
                </a:lnTo>
                <a:lnTo>
                  <a:pt x="873320" y="1768419"/>
                </a:lnTo>
                <a:lnTo>
                  <a:pt x="873638" y="1763655"/>
                </a:lnTo>
                <a:lnTo>
                  <a:pt x="874272" y="1759209"/>
                </a:lnTo>
                <a:lnTo>
                  <a:pt x="874590" y="1754444"/>
                </a:lnTo>
                <a:lnTo>
                  <a:pt x="874272" y="1749998"/>
                </a:lnTo>
                <a:lnTo>
                  <a:pt x="873638" y="1745552"/>
                </a:lnTo>
                <a:lnTo>
                  <a:pt x="873320" y="1740787"/>
                </a:lnTo>
                <a:lnTo>
                  <a:pt x="872686" y="1736341"/>
                </a:lnTo>
                <a:lnTo>
                  <a:pt x="871734" y="1732212"/>
                </a:lnTo>
                <a:lnTo>
                  <a:pt x="870464" y="1728083"/>
                </a:lnTo>
                <a:lnTo>
                  <a:pt x="867608" y="1719508"/>
                </a:lnTo>
                <a:lnTo>
                  <a:pt x="863483" y="1711886"/>
                </a:lnTo>
                <a:lnTo>
                  <a:pt x="859040" y="1704263"/>
                </a:lnTo>
                <a:lnTo>
                  <a:pt x="853963" y="1697276"/>
                </a:lnTo>
                <a:lnTo>
                  <a:pt x="847933" y="1691241"/>
                </a:lnTo>
                <a:lnTo>
                  <a:pt x="841586" y="1685207"/>
                </a:lnTo>
                <a:lnTo>
                  <a:pt x="834605" y="1680125"/>
                </a:lnTo>
                <a:lnTo>
                  <a:pt x="827306" y="1675679"/>
                </a:lnTo>
                <a:lnTo>
                  <a:pt x="819690" y="1671550"/>
                </a:lnTo>
                <a:lnTo>
                  <a:pt x="811122" y="1668691"/>
                </a:lnTo>
                <a:lnTo>
                  <a:pt x="806996" y="1667421"/>
                </a:lnTo>
                <a:lnTo>
                  <a:pt x="802553" y="1666468"/>
                </a:lnTo>
                <a:lnTo>
                  <a:pt x="798111" y="1665515"/>
                </a:lnTo>
                <a:lnTo>
                  <a:pt x="793668" y="1665198"/>
                </a:lnTo>
                <a:lnTo>
                  <a:pt x="788908" y="1664880"/>
                </a:lnTo>
                <a:lnTo>
                  <a:pt x="784465" y="1664563"/>
                </a:lnTo>
                <a:lnTo>
                  <a:pt x="475693" y="1664563"/>
                </a:lnTo>
                <a:close/>
                <a:moveTo>
                  <a:pt x="1670551" y="1495108"/>
                </a:moveTo>
                <a:lnTo>
                  <a:pt x="1662926" y="1495425"/>
                </a:lnTo>
                <a:lnTo>
                  <a:pt x="1655936" y="1496695"/>
                </a:lnTo>
                <a:lnTo>
                  <a:pt x="1648946" y="1498283"/>
                </a:lnTo>
                <a:lnTo>
                  <a:pt x="1642274" y="1500823"/>
                </a:lnTo>
                <a:lnTo>
                  <a:pt x="1636237" y="1503998"/>
                </a:lnTo>
                <a:lnTo>
                  <a:pt x="1629882" y="1507490"/>
                </a:lnTo>
                <a:lnTo>
                  <a:pt x="1624481" y="1511618"/>
                </a:lnTo>
                <a:lnTo>
                  <a:pt x="1619080" y="1516380"/>
                </a:lnTo>
                <a:lnTo>
                  <a:pt x="1614631" y="1521778"/>
                </a:lnTo>
                <a:lnTo>
                  <a:pt x="1610183" y="1527175"/>
                </a:lnTo>
                <a:lnTo>
                  <a:pt x="1606688" y="1533208"/>
                </a:lnTo>
                <a:lnTo>
                  <a:pt x="1603511" y="1539240"/>
                </a:lnTo>
                <a:lnTo>
                  <a:pt x="1601605" y="1545908"/>
                </a:lnTo>
                <a:lnTo>
                  <a:pt x="1599698" y="1552893"/>
                </a:lnTo>
                <a:lnTo>
                  <a:pt x="1598427" y="1559878"/>
                </a:lnTo>
                <a:lnTo>
                  <a:pt x="1598110" y="1567498"/>
                </a:lnTo>
                <a:lnTo>
                  <a:pt x="1598427" y="1574800"/>
                </a:lnTo>
                <a:lnTo>
                  <a:pt x="1599698" y="1582103"/>
                </a:lnTo>
                <a:lnTo>
                  <a:pt x="1601605" y="1589088"/>
                </a:lnTo>
                <a:lnTo>
                  <a:pt x="1603511" y="1595755"/>
                </a:lnTo>
                <a:lnTo>
                  <a:pt x="1606688" y="1602105"/>
                </a:lnTo>
                <a:lnTo>
                  <a:pt x="1610183" y="1607820"/>
                </a:lnTo>
                <a:lnTo>
                  <a:pt x="1614631" y="1613535"/>
                </a:lnTo>
                <a:lnTo>
                  <a:pt x="1619080" y="1618615"/>
                </a:lnTo>
                <a:lnTo>
                  <a:pt x="1624481" y="1623378"/>
                </a:lnTo>
                <a:lnTo>
                  <a:pt x="1629882" y="1627505"/>
                </a:lnTo>
                <a:lnTo>
                  <a:pt x="1636237" y="1630998"/>
                </a:lnTo>
                <a:lnTo>
                  <a:pt x="1642274" y="1634173"/>
                </a:lnTo>
                <a:lnTo>
                  <a:pt x="1648946" y="1636713"/>
                </a:lnTo>
                <a:lnTo>
                  <a:pt x="1655936" y="1638300"/>
                </a:lnTo>
                <a:lnTo>
                  <a:pt x="1662926" y="1639253"/>
                </a:lnTo>
                <a:lnTo>
                  <a:pt x="1670551" y="1639570"/>
                </a:lnTo>
                <a:lnTo>
                  <a:pt x="1918697" y="1639570"/>
                </a:lnTo>
                <a:lnTo>
                  <a:pt x="1926004" y="1639253"/>
                </a:lnTo>
                <a:lnTo>
                  <a:pt x="1933630" y="1638300"/>
                </a:lnTo>
                <a:lnTo>
                  <a:pt x="1940620" y="1636713"/>
                </a:lnTo>
                <a:lnTo>
                  <a:pt x="1947292" y="1634173"/>
                </a:lnTo>
                <a:lnTo>
                  <a:pt x="1953329" y="1630998"/>
                </a:lnTo>
                <a:lnTo>
                  <a:pt x="1959366" y="1627505"/>
                </a:lnTo>
                <a:lnTo>
                  <a:pt x="1964767" y="1623378"/>
                </a:lnTo>
                <a:lnTo>
                  <a:pt x="1970168" y="1618615"/>
                </a:lnTo>
                <a:lnTo>
                  <a:pt x="1974934" y="1613535"/>
                </a:lnTo>
                <a:lnTo>
                  <a:pt x="1979065" y="1607820"/>
                </a:lnTo>
                <a:lnTo>
                  <a:pt x="1982560" y="1602105"/>
                </a:lnTo>
                <a:lnTo>
                  <a:pt x="1985419" y="1595755"/>
                </a:lnTo>
                <a:lnTo>
                  <a:pt x="1988279" y="1589088"/>
                </a:lnTo>
                <a:lnTo>
                  <a:pt x="1989868" y="1582103"/>
                </a:lnTo>
                <a:lnTo>
                  <a:pt x="1991138" y="1574800"/>
                </a:lnTo>
                <a:lnTo>
                  <a:pt x="1991456" y="1567498"/>
                </a:lnTo>
                <a:lnTo>
                  <a:pt x="1991138" y="1559878"/>
                </a:lnTo>
                <a:lnTo>
                  <a:pt x="1989868" y="1552893"/>
                </a:lnTo>
                <a:lnTo>
                  <a:pt x="1988279" y="1545908"/>
                </a:lnTo>
                <a:lnTo>
                  <a:pt x="1985419" y="1539240"/>
                </a:lnTo>
                <a:lnTo>
                  <a:pt x="1982560" y="1533208"/>
                </a:lnTo>
                <a:lnTo>
                  <a:pt x="1979065" y="1527175"/>
                </a:lnTo>
                <a:lnTo>
                  <a:pt x="1974934" y="1521778"/>
                </a:lnTo>
                <a:lnTo>
                  <a:pt x="1970168" y="1516380"/>
                </a:lnTo>
                <a:lnTo>
                  <a:pt x="1964767" y="1511618"/>
                </a:lnTo>
                <a:lnTo>
                  <a:pt x="1959366" y="1507490"/>
                </a:lnTo>
                <a:lnTo>
                  <a:pt x="1953329" y="1503998"/>
                </a:lnTo>
                <a:lnTo>
                  <a:pt x="1947292" y="1500823"/>
                </a:lnTo>
                <a:lnTo>
                  <a:pt x="1940620" y="1498283"/>
                </a:lnTo>
                <a:lnTo>
                  <a:pt x="1933630" y="1496695"/>
                </a:lnTo>
                <a:lnTo>
                  <a:pt x="1926004" y="1495425"/>
                </a:lnTo>
                <a:lnTo>
                  <a:pt x="1918697" y="1495108"/>
                </a:lnTo>
                <a:lnTo>
                  <a:pt x="1670551" y="1495108"/>
                </a:lnTo>
                <a:close/>
                <a:moveTo>
                  <a:pt x="1787673" y="611187"/>
                </a:moveTo>
                <a:lnTo>
                  <a:pt x="1794669" y="611187"/>
                </a:lnTo>
                <a:lnTo>
                  <a:pt x="1801665" y="611187"/>
                </a:lnTo>
                <a:lnTo>
                  <a:pt x="1808661" y="612140"/>
                </a:lnTo>
                <a:lnTo>
                  <a:pt x="1815338" y="613093"/>
                </a:lnTo>
                <a:lnTo>
                  <a:pt x="1822016" y="614681"/>
                </a:lnTo>
                <a:lnTo>
                  <a:pt x="1828694" y="616587"/>
                </a:lnTo>
                <a:lnTo>
                  <a:pt x="1835372" y="618810"/>
                </a:lnTo>
                <a:lnTo>
                  <a:pt x="1841732" y="621352"/>
                </a:lnTo>
                <a:lnTo>
                  <a:pt x="1847773" y="624210"/>
                </a:lnTo>
                <a:lnTo>
                  <a:pt x="1853815" y="627387"/>
                </a:lnTo>
                <a:lnTo>
                  <a:pt x="1859539" y="631198"/>
                </a:lnTo>
                <a:lnTo>
                  <a:pt x="1865581" y="635010"/>
                </a:lnTo>
                <a:lnTo>
                  <a:pt x="1870987" y="639457"/>
                </a:lnTo>
                <a:lnTo>
                  <a:pt x="1876393" y="643904"/>
                </a:lnTo>
                <a:lnTo>
                  <a:pt x="1881480" y="648986"/>
                </a:lnTo>
                <a:lnTo>
                  <a:pt x="1886568" y="654068"/>
                </a:lnTo>
                <a:lnTo>
                  <a:pt x="1891338" y="659151"/>
                </a:lnTo>
                <a:lnTo>
                  <a:pt x="1895790" y="665186"/>
                </a:lnTo>
                <a:lnTo>
                  <a:pt x="1900242" y="670903"/>
                </a:lnTo>
                <a:lnTo>
                  <a:pt x="1904376" y="677256"/>
                </a:lnTo>
                <a:lnTo>
                  <a:pt x="1908192" y="683609"/>
                </a:lnTo>
                <a:lnTo>
                  <a:pt x="1911690" y="690597"/>
                </a:lnTo>
                <a:lnTo>
                  <a:pt x="1915188" y="697267"/>
                </a:lnTo>
                <a:lnTo>
                  <a:pt x="1918049" y="704255"/>
                </a:lnTo>
                <a:lnTo>
                  <a:pt x="1920593" y="711561"/>
                </a:lnTo>
                <a:lnTo>
                  <a:pt x="1923137" y="718867"/>
                </a:lnTo>
                <a:lnTo>
                  <a:pt x="1925363" y="726808"/>
                </a:lnTo>
                <a:lnTo>
                  <a:pt x="1927271" y="734431"/>
                </a:lnTo>
                <a:lnTo>
                  <a:pt x="1928861" y="742690"/>
                </a:lnTo>
                <a:lnTo>
                  <a:pt x="1929815" y="750631"/>
                </a:lnTo>
                <a:lnTo>
                  <a:pt x="1930451" y="758889"/>
                </a:lnTo>
                <a:lnTo>
                  <a:pt x="1931405" y="767466"/>
                </a:lnTo>
                <a:lnTo>
                  <a:pt x="1931405" y="775724"/>
                </a:lnTo>
                <a:lnTo>
                  <a:pt x="1931723" y="784301"/>
                </a:lnTo>
                <a:lnTo>
                  <a:pt x="1932359" y="791924"/>
                </a:lnTo>
                <a:lnTo>
                  <a:pt x="1933313" y="799865"/>
                </a:lnTo>
                <a:lnTo>
                  <a:pt x="1934585" y="806853"/>
                </a:lnTo>
                <a:lnTo>
                  <a:pt x="1936175" y="813206"/>
                </a:lnTo>
                <a:lnTo>
                  <a:pt x="1938401" y="819241"/>
                </a:lnTo>
                <a:lnTo>
                  <a:pt x="1940627" y="824958"/>
                </a:lnTo>
                <a:lnTo>
                  <a:pt x="1943171" y="830041"/>
                </a:lnTo>
                <a:lnTo>
                  <a:pt x="1945715" y="834805"/>
                </a:lnTo>
                <a:lnTo>
                  <a:pt x="1948576" y="839252"/>
                </a:lnTo>
                <a:lnTo>
                  <a:pt x="1951756" y="843381"/>
                </a:lnTo>
                <a:lnTo>
                  <a:pt x="1954936" y="846875"/>
                </a:lnTo>
                <a:lnTo>
                  <a:pt x="1958116" y="850687"/>
                </a:lnTo>
                <a:lnTo>
                  <a:pt x="1961614" y="853546"/>
                </a:lnTo>
                <a:lnTo>
                  <a:pt x="1965430" y="856087"/>
                </a:lnTo>
                <a:lnTo>
                  <a:pt x="1968610" y="858946"/>
                </a:lnTo>
                <a:lnTo>
                  <a:pt x="1975606" y="862757"/>
                </a:lnTo>
                <a:lnTo>
                  <a:pt x="1982284" y="866251"/>
                </a:lnTo>
                <a:lnTo>
                  <a:pt x="1988643" y="868475"/>
                </a:lnTo>
                <a:lnTo>
                  <a:pt x="1994049" y="869745"/>
                </a:lnTo>
                <a:lnTo>
                  <a:pt x="1998819" y="871016"/>
                </a:lnTo>
                <a:lnTo>
                  <a:pt x="2002635" y="871334"/>
                </a:lnTo>
                <a:lnTo>
                  <a:pt x="2005815" y="871651"/>
                </a:lnTo>
                <a:lnTo>
                  <a:pt x="2005815" y="932320"/>
                </a:lnTo>
                <a:lnTo>
                  <a:pt x="1841096" y="932320"/>
                </a:lnTo>
                <a:lnTo>
                  <a:pt x="1841096" y="997119"/>
                </a:lnTo>
                <a:lnTo>
                  <a:pt x="1853815" y="999025"/>
                </a:lnTo>
                <a:lnTo>
                  <a:pt x="1865899" y="1001566"/>
                </a:lnTo>
                <a:lnTo>
                  <a:pt x="1877983" y="1004107"/>
                </a:lnTo>
                <a:lnTo>
                  <a:pt x="1890066" y="1007601"/>
                </a:lnTo>
                <a:lnTo>
                  <a:pt x="1901514" y="1011095"/>
                </a:lnTo>
                <a:lnTo>
                  <a:pt x="1912962" y="1015224"/>
                </a:lnTo>
                <a:lnTo>
                  <a:pt x="1923773" y="1019354"/>
                </a:lnTo>
                <a:lnTo>
                  <a:pt x="1934903" y="1024118"/>
                </a:lnTo>
                <a:lnTo>
                  <a:pt x="1945715" y="1029200"/>
                </a:lnTo>
                <a:lnTo>
                  <a:pt x="1956208" y="1034918"/>
                </a:lnTo>
                <a:lnTo>
                  <a:pt x="1966384" y="1040635"/>
                </a:lnTo>
                <a:lnTo>
                  <a:pt x="1976242" y="1046988"/>
                </a:lnTo>
                <a:lnTo>
                  <a:pt x="1986099" y="1053659"/>
                </a:lnTo>
                <a:lnTo>
                  <a:pt x="1995321" y="1060329"/>
                </a:lnTo>
                <a:lnTo>
                  <a:pt x="2003907" y="1067635"/>
                </a:lnTo>
                <a:lnTo>
                  <a:pt x="2012811" y="1074940"/>
                </a:lnTo>
                <a:lnTo>
                  <a:pt x="2021396" y="1082881"/>
                </a:lnTo>
                <a:lnTo>
                  <a:pt x="2029028" y="1090822"/>
                </a:lnTo>
                <a:lnTo>
                  <a:pt x="2036978" y="1099081"/>
                </a:lnTo>
                <a:lnTo>
                  <a:pt x="2044292" y="1107975"/>
                </a:lnTo>
                <a:lnTo>
                  <a:pt x="2051288" y="1116551"/>
                </a:lnTo>
                <a:lnTo>
                  <a:pt x="2057965" y="1125445"/>
                </a:lnTo>
                <a:lnTo>
                  <a:pt x="2064325" y="1135292"/>
                </a:lnTo>
                <a:lnTo>
                  <a:pt x="2069731" y="1144821"/>
                </a:lnTo>
                <a:lnTo>
                  <a:pt x="2075455" y="1154350"/>
                </a:lnTo>
                <a:lnTo>
                  <a:pt x="2080225" y="1164515"/>
                </a:lnTo>
                <a:lnTo>
                  <a:pt x="2084995" y="1174679"/>
                </a:lnTo>
                <a:lnTo>
                  <a:pt x="2089128" y="1185161"/>
                </a:lnTo>
                <a:lnTo>
                  <a:pt x="2092626" y="1195643"/>
                </a:lnTo>
                <a:lnTo>
                  <a:pt x="2095488" y="1206761"/>
                </a:lnTo>
                <a:lnTo>
                  <a:pt x="2098668" y="1217560"/>
                </a:lnTo>
                <a:lnTo>
                  <a:pt x="2100894" y="1228995"/>
                </a:lnTo>
                <a:lnTo>
                  <a:pt x="2103438" y="1336675"/>
                </a:lnTo>
                <a:lnTo>
                  <a:pt x="1485900" y="1336675"/>
                </a:lnTo>
                <a:lnTo>
                  <a:pt x="1488444" y="1228995"/>
                </a:lnTo>
                <a:lnTo>
                  <a:pt x="1490670" y="1217560"/>
                </a:lnTo>
                <a:lnTo>
                  <a:pt x="1493214" y="1206761"/>
                </a:lnTo>
                <a:lnTo>
                  <a:pt x="1496712" y="1195643"/>
                </a:lnTo>
                <a:lnTo>
                  <a:pt x="1500210" y="1185161"/>
                </a:lnTo>
                <a:lnTo>
                  <a:pt x="1504343" y="1174679"/>
                </a:lnTo>
                <a:lnTo>
                  <a:pt x="1508795" y="1164515"/>
                </a:lnTo>
                <a:lnTo>
                  <a:pt x="1513565" y="1154350"/>
                </a:lnTo>
                <a:lnTo>
                  <a:pt x="1519289" y="1144821"/>
                </a:lnTo>
                <a:lnTo>
                  <a:pt x="1525013" y="1135292"/>
                </a:lnTo>
                <a:lnTo>
                  <a:pt x="1531055" y="1125763"/>
                </a:lnTo>
                <a:lnTo>
                  <a:pt x="1537732" y="1116551"/>
                </a:lnTo>
                <a:lnTo>
                  <a:pt x="1544728" y="1107975"/>
                </a:lnTo>
                <a:lnTo>
                  <a:pt x="1552042" y="1099081"/>
                </a:lnTo>
                <a:lnTo>
                  <a:pt x="1559674" y="1090822"/>
                </a:lnTo>
                <a:lnTo>
                  <a:pt x="1567942" y="1082881"/>
                </a:lnTo>
                <a:lnTo>
                  <a:pt x="1576209" y="1074940"/>
                </a:lnTo>
                <a:lnTo>
                  <a:pt x="1584795" y="1067635"/>
                </a:lnTo>
                <a:lnTo>
                  <a:pt x="1593699" y="1060329"/>
                </a:lnTo>
                <a:lnTo>
                  <a:pt x="1603239" y="1053659"/>
                </a:lnTo>
                <a:lnTo>
                  <a:pt x="1613096" y="1046988"/>
                </a:lnTo>
                <a:lnTo>
                  <a:pt x="1622954" y="1040635"/>
                </a:lnTo>
                <a:lnTo>
                  <a:pt x="1632812" y="1034918"/>
                </a:lnTo>
                <a:lnTo>
                  <a:pt x="1643305" y="1029200"/>
                </a:lnTo>
                <a:lnTo>
                  <a:pt x="1654117" y="1024118"/>
                </a:lnTo>
                <a:lnTo>
                  <a:pt x="1664929" y="1019671"/>
                </a:lnTo>
                <a:lnTo>
                  <a:pt x="1676058" y="1015224"/>
                </a:lnTo>
                <a:lnTo>
                  <a:pt x="1687506" y="1011095"/>
                </a:lnTo>
                <a:lnTo>
                  <a:pt x="1699272" y="1007601"/>
                </a:lnTo>
                <a:lnTo>
                  <a:pt x="1711355" y="1004107"/>
                </a:lnTo>
                <a:lnTo>
                  <a:pt x="1723439" y="1001566"/>
                </a:lnTo>
                <a:lnTo>
                  <a:pt x="1735523" y="999025"/>
                </a:lnTo>
                <a:lnTo>
                  <a:pt x="1747924" y="997119"/>
                </a:lnTo>
                <a:lnTo>
                  <a:pt x="1747924" y="932320"/>
                </a:lnTo>
                <a:lnTo>
                  <a:pt x="1583205" y="932320"/>
                </a:lnTo>
                <a:lnTo>
                  <a:pt x="1583205" y="871651"/>
                </a:lnTo>
                <a:lnTo>
                  <a:pt x="1586385" y="871334"/>
                </a:lnTo>
                <a:lnTo>
                  <a:pt x="1590201" y="870698"/>
                </a:lnTo>
                <a:lnTo>
                  <a:pt x="1594971" y="869110"/>
                </a:lnTo>
                <a:lnTo>
                  <a:pt x="1600377" y="867204"/>
                </a:lnTo>
                <a:lnTo>
                  <a:pt x="1606736" y="864663"/>
                </a:lnTo>
                <a:lnTo>
                  <a:pt x="1613414" y="861487"/>
                </a:lnTo>
                <a:lnTo>
                  <a:pt x="1620410" y="857358"/>
                </a:lnTo>
                <a:lnTo>
                  <a:pt x="1624226" y="854816"/>
                </a:lnTo>
                <a:lnTo>
                  <a:pt x="1627406" y="851958"/>
                </a:lnTo>
                <a:lnTo>
                  <a:pt x="1630586" y="848464"/>
                </a:lnTo>
                <a:lnTo>
                  <a:pt x="1634084" y="845287"/>
                </a:lnTo>
                <a:lnTo>
                  <a:pt x="1637264" y="841476"/>
                </a:lnTo>
                <a:lnTo>
                  <a:pt x="1640444" y="837346"/>
                </a:lnTo>
                <a:lnTo>
                  <a:pt x="1643305" y="832899"/>
                </a:lnTo>
                <a:lnTo>
                  <a:pt x="1646167" y="828135"/>
                </a:lnTo>
                <a:lnTo>
                  <a:pt x="1648393" y="823052"/>
                </a:lnTo>
                <a:lnTo>
                  <a:pt x="1650619" y="817653"/>
                </a:lnTo>
                <a:lnTo>
                  <a:pt x="1652845" y="811617"/>
                </a:lnTo>
                <a:lnTo>
                  <a:pt x="1654435" y="805265"/>
                </a:lnTo>
                <a:lnTo>
                  <a:pt x="1655707" y="798594"/>
                </a:lnTo>
                <a:lnTo>
                  <a:pt x="1656979" y="791289"/>
                </a:lnTo>
                <a:lnTo>
                  <a:pt x="1657297" y="783983"/>
                </a:lnTo>
                <a:lnTo>
                  <a:pt x="1657615" y="775724"/>
                </a:lnTo>
                <a:lnTo>
                  <a:pt x="1657933" y="767466"/>
                </a:lnTo>
                <a:lnTo>
                  <a:pt x="1658569" y="758889"/>
                </a:lnTo>
                <a:lnTo>
                  <a:pt x="1659205" y="750631"/>
                </a:lnTo>
                <a:lnTo>
                  <a:pt x="1660477" y="742690"/>
                </a:lnTo>
                <a:lnTo>
                  <a:pt x="1662067" y="734431"/>
                </a:lnTo>
                <a:lnTo>
                  <a:pt x="1663975" y="726808"/>
                </a:lnTo>
                <a:lnTo>
                  <a:pt x="1666201" y="718867"/>
                </a:lnTo>
                <a:lnTo>
                  <a:pt x="1668427" y="711561"/>
                </a:lnTo>
                <a:lnTo>
                  <a:pt x="1671289" y="704255"/>
                </a:lnTo>
                <a:lnTo>
                  <a:pt x="1674151" y="697267"/>
                </a:lnTo>
                <a:lnTo>
                  <a:pt x="1677648" y="690597"/>
                </a:lnTo>
                <a:lnTo>
                  <a:pt x="1680828" y="683609"/>
                </a:lnTo>
                <a:lnTo>
                  <a:pt x="1684962" y="677256"/>
                </a:lnTo>
                <a:lnTo>
                  <a:pt x="1689096" y="670903"/>
                </a:lnTo>
                <a:lnTo>
                  <a:pt x="1693230" y="665186"/>
                </a:lnTo>
                <a:lnTo>
                  <a:pt x="1698000" y="659151"/>
                </a:lnTo>
                <a:lnTo>
                  <a:pt x="1702770" y="654068"/>
                </a:lnTo>
                <a:lnTo>
                  <a:pt x="1707540" y="648986"/>
                </a:lnTo>
                <a:lnTo>
                  <a:pt x="1712627" y="643904"/>
                </a:lnTo>
                <a:lnTo>
                  <a:pt x="1718351" y="639457"/>
                </a:lnTo>
                <a:lnTo>
                  <a:pt x="1723757" y="635010"/>
                </a:lnTo>
                <a:lnTo>
                  <a:pt x="1729163" y="631198"/>
                </a:lnTo>
                <a:lnTo>
                  <a:pt x="1735205" y="627387"/>
                </a:lnTo>
                <a:lnTo>
                  <a:pt x="1741565" y="624210"/>
                </a:lnTo>
                <a:lnTo>
                  <a:pt x="1747288" y="621352"/>
                </a:lnTo>
                <a:lnTo>
                  <a:pt x="1753966" y="618810"/>
                </a:lnTo>
                <a:lnTo>
                  <a:pt x="1760326" y="616587"/>
                </a:lnTo>
                <a:lnTo>
                  <a:pt x="1767004" y="614681"/>
                </a:lnTo>
                <a:lnTo>
                  <a:pt x="1773682" y="613093"/>
                </a:lnTo>
                <a:lnTo>
                  <a:pt x="1780677" y="612140"/>
                </a:lnTo>
                <a:lnTo>
                  <a:pt x="1787673" y="611187"/>
                </a:lnTo>
                <a:close/>
                <a:moveTo>
                  <a:pt x="630238" y="565150"/>
                </a:moveTo>
                <a:lnTo>
                  <a:pt x="639136" y="565468"/>
                </a:lnTo>
                <a:lnTo>
                  <a:pt x="647397" y="566420"/>
                </a:lnTo>
                <a:lnTo>
                  <a:pt x="655977" y="567372"/>
                </a:lnTo>
                <a:lnTo>
                  <a:pt x="664557" y="569276"/>
                </a:lnTo>
                <a:lnTo>
                  <a:pt x="672501" y="571498"/>
                </a:lnTo>
                <a:lnTo>
                  <a:pt x="680762" y="574354"/>
                </a:lnTo>
                <a:lnTo>
                  <a:pt x="689024" y="577211"/>
                </a:lnTo>
                <a:lnTo>
                  <a:pt x="696333" y="581020"/>
                </a:lnTo>
                <a:lnTo>
                  <a:pt x="703959" y="585463"/>
                </a:lnTo>
                <a:lnTo>
                  <a:pt x="711268" y="589907"/>
                </a:lnTo>
                <a:lnTo>
                  <a:pt x="718258" y="594667"/>
                </a:lnTo>
                <a:lnTo>
                  <a:pt x="725249" y="600063"/>
                </a:lnTo>
                <a:lnTo>
                  <a:pt x="731922" y="605776"/>
                </a:lnTo>
                <a:lnTo>
                  <a:pt x="738278" y="611489"/>
                </a:lnTo>
                <a:lnTo>
                  <a:pt x="744633" y="618154"/>
                </a:lnTo>
                <a:lnTo>
                  <a:pt x="750353" y="624820"/>
                </a:lnTo>
                <a:lnTo>
                  <a:pt x="756072" y="632437"/>
                </a:lnTo>
                <a:lnTo>
                  <a:pt x="761474" y="639737"/>
                </a:lnTo>
                <a:lnTo>
                  <a:pt x="766241" y="647354"/>
                </a:lnTo>
                <a:lnTo>
                  <a:pt x="771007" y="655289"/>
                </a:lnTo>
                <a:lnTo>
                  <a:pt x="775456" y="663541"/>
                </a:lnTo>
                <a:lnTo>
                  <a:pt x="779587" y="672111"/>
                </a:lnTo>
                <a:lnTo>
                  <a:pt x="783400" y="680998"/>
                </a:lnTo>
                <a:lnTo>
                  <a:pt x="786895" y="690202"/>
                </a:lnTo>
                <a:lnTo>
                  <a:pt x="790073" y="699406"/>
                </a:lnTo>
                <a:lnTo>
                  <a:pt x="792615" y="708611"/>
                </a:lnTo>
                <a:lnTo>
                  <a:pt x="794839" y="718450"/>
                </a:lnTo>
                <a:lnTo>
                  <a:pt x="796746" y="728606"/>
                </a:lnTo>
                <a:lnTo>
                  <a:pt x="798017" y="738445"/>
                </a:lnTo>
                <a:lnTo>
                  <a:pt x="799288" y="748919"/>
                </a:lnTo>
                <a:lnTo>
                  <a:pt x="799923" y="759076"/>
                </a:lnTo>
                <a:lnTo>
                  <a:pt x="800241" y="769550"/>
                </a:lnTo>
                <a:lnTo>
                  <a:pt x="799923" y="777802"/>
                </a:lnTo>
                <a:lnTo>
                  <a:pt x="799606" y="786054"/>
                </a:lnTo>
                <a:lnTo>
                  <a:pt x="798970" y="793989"/>
                </a:lnTo>
                <a:lnTo>
                  <a:pt x="798017" y="801923"/>
                </a:lnTo>
                <a:lnTo>
                  <a:pt x="797064" y="809541"/>
                </a:lnTo>
                <a:lnTo>
                  <a:pt x="795475" y="817476"/>
                </a:lnTo>
                <a:lnTo>
                  <a:pt x="793568" y="825093"/>
                </a:lnTo>
                <a:lnTo>
                  <a:pt x="791979" y="832710"/>
                </a:lnTo>
                <a:lnTo>
                  <a:pt x="789755" y="840328"/>
                </a:lnTo>
                <a:lnTo>
                  <a:pt x="787531" y="847310"/>
                </a:lnTo>
                <a:lnTo>
                  <a:pt x="784671" y="854293"/>
                </a:lnTo>
                <a:lnTo>
                  <a:pt x="781811" y="861276"/>
                </a:lnTo>
                <a:lnTo>
                  <a:pt x="778951" y="868258"/>
                </a:lnTo>
                <a:lnTo>
                  <a:pt x="775456" y="874923"/>
                </a:lnTo>
                <a:lnTo>
                  <a:pt x="772278" y="880954"/>
                </a:lnTo>
                <a:lnTo>
                  <a:pt x="768465" y="887619"/>
                </a:lnTo>
                <a:lnTo>
                  <a:pt x="764970" y="893649"/>
                </a:lnTo>
                <a:lnTo>
                  <a:pt x="760839" y="899680"/>
                </a:lnTo>
                <a:lnTo>
                  <a:pt x="756708" y="905393"/>
                </a:lnTo>
                <a:lnTo>
                  <a:pt x="752259" y="911106"/>
                </a:lnTo>
                <a:lnTo>
                  <a:pt x="747810" y="916501"/>
                </a:lnTo>
                <a:lnTo>
                  <a:pt x="743044" y="921580"/>
                </a:lnTo>
                <a:lnTo>
                  <a:pt x="738278" y="926341"/>
                </a:lnTo>
                <a:lnTo>
                  <a:pt x="733193" y="931101"/>
                </a:lnTo>
                <a:lnTo>
                  <a:pt x="728109" y="936180"/>
                </a:lnTo>
                <a:lnTo>
                  <a:pt x="722707" y="939988"/>
                </a:lnTo>
                <a:lnTo>
                  <a:pt x="717305" y="944114"/>
                </a:lnTo>
                <a:lnTo>
                  <a:pt x="711903" y="948241"/>
                </a:lnTo>
                <a:lnTo>
                  <a:pt x="706183" y="951414"/>
                </a:lnTo>
                <a:lnTo>
                  <a:pt x="700464" y="954906"/>
                </a:lnTo>
                <a:lnTo>
                  <a:pt x="694426" y="958080"/>
                </a:lnTo>
                <a:lnTo>
                  <a:pt x="688071" y="960619"/>
                </a:lnTo>
                <a:lnTo>
                  <a:pt x="688071" y="1044727"/>
                </a:lnTo>
                <a:lnTo>
                  <a:pt x="703641" y="1047266"/>
                </a:lnTo>
                <a:lnTo>
                  <a:pt x="718894" y="1050440"/>
                </a:lnTo>
                <a:lnTo>
                  <a:pt x="733829" y="1053614"/>
                </a:lnTo>
                <a:lnTo>
                  <a:pt x="748764" y="1057740"/>
                </a:lnTo>
                <a:lnTo>
                  <a:pt x="763063" y="1062184"/>
                </a:lnTo>
                <a:lnTo>
                  <a:pt x="777045" y="1066945"/>
                </a:lnTo>
                <a:lnTo>
                  <a:pt x="791026" y="1072340"/>
                </a:lnTo>
                <a:lnTo>
                  <a:pt x="804690" y="1078371"/>
                </a:lnTo>
                <a:lnTo>
                  <a:pt x="818036" y="1085036"/>
                </a:lnTo>
                <a:lnTo>
                  <a:pt x="831064" y="1091701"/>
                </a:lnTo>
                <a:lnTo>
                  <a:pt x="843775" y="1099001"/>
                </a:lnTo>
                <a:lnTo>
                  <a:pt x="856167" y="1106618"/>
                </a:lnTo>
                <a:lnTo>
                  <a:pt x="867925" y="1114871"/>
                </a:lnTo>
                <a:lnTo>
                  <a:pt x="879682" y="1123440"/>
                </a:lnTo>
                <a:lnTo>
                  <a:pt x="890804" y="1132010"/>
                </a:lnTo>
                <a:lnTo>
                  <a:pt x="901925" y="1141214"/>
                </a:lnTo>
                <a:lnTo>
                  <a:pt x="912094" y="1151370"/>
                </a:lnTo>
                <a:lnTo>
                  <a:pt x="921944" y="1161210"/>
                </a:lnTo>
                <a:lnTo>
                  <a:pt x="931795" y="1171683"/>
                </a:lnTo>
                <a:lnTo>
                  <a:pt x="940692" y="1182157"/>
                </a:lnTo>
                <a:lnTo>
                  <a:pt x="949272" y="1193266"/>
                </a:lnTo>
                <a:lnTo>
                  <a:pt x="957534" y="1204692"/>
                </a:lnTo>
                <a:lnTo>
                  <a:pt x="965160" y="1216118"/>
                </a:lnTo>
                <a:lnTo>
                  <a:pt x="972151" y="1227862"/>
                </a:lnTo>
                <a:lnTo>
                  <a:pt x="979142" y="1240557"/>
                </a:lnTo>
                <a:lnTo>
                  <a:pt x="985179" y="1252618"/>
                </a:lnTo>
                <a:lnTo>
                  <a:pt x="991217" y="1265631"/>
                </a:lnTo>
                <a:lnTo>
                  <a:pt x="995983" y="1278327"/>
                </a:lnTo>
                <a:lnTo>
                  <a:pt x="1000749" y="1291657"/>
                </a:lnTo>
                <a:lnTo>
                  <a:pt x="1004880" y="1304988"/>
                </a:lnTo>
                <a:lnTo>
                  <a:pt x="1008058" y="1318635"/>
                </a:lnTo>
                <a:lnTo>
                  <a:pt x="1010600" y="1332600"/>
                </a:lnTo>
                <a:lnTo>
                  <a:pt x="1014413" y="1484313"/>
                </a:lnTo>
                <a:lnTo>
                  <a:pt x="246063" y="1484313"/>
                </a:lnTo>
                <a:lnTo>
                  <a:pt x="249876" y="1332600"/>
                </a:lnTo>
                <a:lnTo>
                  <a:pt x="252419" y="1318635"/>
                </a:lnTo>
                <a:lnTo>
                  <a:pt x="255596" y="1304988"/>
                </a:lnTo>
                <a:lnTo>
                  <a:pt x="259727" y="1291657"/>
                </a:lnTo>
                <a:lnTo>
                  <a:pt x="264176" y="1278327"/>
                </a:lnTo>
                <a:lnTo>
                  <a:pt x="269260" y="1265631"/>
                </a:lnTo>
                <a:lnTo>
                  <a:pt x="275297" y="1252618"/>
                </a:lnTo>
                <a:lnTo>
                  <a:pt x="281017" y="1240557"/>
                </a:lnTo>
                <a:lnTo>
                  <a:pt x="288008" y="1227862"/>
                </a:lnTo>
                <a:lnTo>
                  <a:pt x="294999" y="1216118"/>
                </a:lnTo>
                <a:lnTo>
                  <a:pt x="302943" y="1204692"/>
                </a:lnTo>
                <a:lnTo>
                  <a:pt x="310887" y="1193266"/>
                </a:lnTo>
                <a:lnTo>
                  <a:pt x="319784" y="1182157"/>
                </a:lnTo>
                <a:lnTo>
                  <a:pt x="328682" y="1171683"/>
                </a:lnTo>
                <a:lnTo>
                  <a:pt x="338214" y="1161210"/>
                </a:lnTo>
                <a:lnTo>
                  <a:pt x="348383" y="1151370"/>
                </a:lnTo>
                <a:lnTo>
                  <a:pt x="358869" y="1141214"/>
                </a:lnTo>
                <a:lnTo>
                  <a:pt x="369673" y="1132010"/>
                </a:lnTo>
                <a:lnTo>
                  <a:pt x="380795" y="1123440"/>
                </a:lnTo>
                <a:lnTo>
                  <a:pt x="392552" y="1114871"/>
                </a:lnTo>
                <a:lnTo>
                  <a:pt x="404309" y="1106618"/>
                </a:lnTo>
                <a:lnTo>
                  <a:pt x="417020" y="1099001"/>
                </a:lnTo>
                <a:lnTo>
                  <a:pt x="429412" y="1091701"/>
                </a:lnTo>
                <a:lnTo>
                  <a:pt x="442441" y="1085036"/>
                </a:lnTo>
                <a:lnTo>
                  <a:pt x="455787" y="1078371"/>
                </a:lnTo>
                <a:lnTo>
                  <a:pt x="469450" y="1072340"/>
                </a:lnTo>
                <a:lnTo>
                  <a:pt x="483432" y="1066945"/>
                </a:lnTo>
                <a:lnTo>
                  <a:pt x="497413" y="1062184"/>
                </a:lnTo>
                <a:lnTo>
                  <a:pt x="511713" y="1057740"/>
                </a:lnTo>
                <a:lnTo>
                  <a:pt x="526648" y="1053614"/>
                </a:lnTo>
                <a:lnTo>
                  <a:pt x="541582" y="1050440"/>
                </a:lnTo>
                <a:lnTo>
                  <a:pt x="556835" y="1047266"/>
                </a:lnTo>
                <a:lnTo>
                  <a:pt x="571770" y="1044727"/>
                </a:lnTo>
                <a:lnTo>
                  <a:pt x="571770" y="960619"/>
                </a:lnTo>
                <a:lnTo>
                  <a:pt x="566050" y="958080"/>
                </a:lnTo>
                <a:lnTo>
                  <a:pt x="560013" y="954906"/>
                </a:lnTo>
                <a:lnTo>
                  <a:pt x="554293" y="951414"/>
                </a:lnTo>
                <a:lnTo>
                  <a:pt x="548573" y="948241"/>
                </a:lnTo>
                <a:lnTo>
                  <a:pt x="543171" y="944114"/>
                </a:lnTo>
                <a:lnTo>
                  <a:pt x="537452" y="939988"/>
                </a:lnTo>
                <a:lnTo>
                  <a:pt x="532367" y="935545"/>
                </a:lnTo>
                <a:lnTo>
                  <a:pt x="527283" y="931101"/>
                </a:lnTo>
                <a:lnTo>
                  <a:pt x="522199" y="926341"/>
                </a:lnTo>
                <a:lnTo>
                  <a:pt x="517433" y="921580"/>
                </a:lnTo>
                <a:lnTo>
                  <a:pt x="512348" y="916501"/>
                </a:lnTo>
                <a:lnTo>
                  <a:pt x="507900" y="911106"/>
                </a:lnTo>
                <a:lnTo>
                  <a:pt x="503769" y="905393"/>
                </a:lnTo>
                <a:lnTo>
                  <a:pt x="499638" y="899680"/>
                </a:lnTo>
                <a:lnTo>
                  <a:pt x="495507" y="893649"/>
                </a:lnTo>
                <a:lnTo>
                  <a:pt x="491694" y="887302"/>
                </a:lnTo>
                <a:lnTo>
                  <a:pt x="488198" y="880954"/>
                </a:lnTo>
                <a:lnTo>
                  <a:pt x="484385" y="874923"/>
                </a:lnTo>
                <a:lnTo>
                  <a:pt x="481525" y="868258"/>
                </a:lnTo>
                <a:lnTo>
                  <a:pt x="478665" y="861276"/>
                </a:lnTo>
                <a:lnTo>
                  <a:pt x="475488" y="854293"/>
                </a:lnTo>
                <a:lnTo>
                  <a:pt x="472946" y="847310"/>
                </a:lnTo>
                <a:lnTo>
                  <a:pt x="470404" y="839693"/>
                </a:lnTo>
                <a:lnTo>
                  <a:pt x="468497" y="832393"/>
                </a:lnTo>
                <a:lnTo>
                  <a:pt x="466273" y="825093"/>
                </a:lnTo>
                <a:lnTo>
                  <a:pt x="465002" y="817476"/>
                </a:lnTo>
                <a:lnTo>
                  <a:pt x="463413" y="809541"/>
                </a:lnTo>
                <a:lnTo>
                  <a:pt x="462142" y="801923"/>
                </a:lnTo>
                <a:lnTo>
                  <a:pt x="461189" y="793989"/>
                </a:lnTo>
                <a:lnTo>
                  <a:pt x="460871" y="786054"/>
                </a:lnTo>
                <a:lnTo>
                  <a:pt x="460235" y="777802"/>
                </a:lnTo>
                <a:lnTo>
                  <a:pt x="460235" y="769550"/>
                </a:lnTo>
                <a:lnTo>
                  <a:pt x="460553" y="759076"/>
                </a:lnTo>
                <a:lnTo>
                  <a:pt x="460871" y="748919"/>
                </a:lnTo>
                <a:lnTo>
                  <a:pt x="461824" y="738445"/>
                </a:lnTo>
                <a:lnTo>
                  <a:pt x="463413" y="728606"/>
                </a:lnTo>
                <a:lnTo>
                  <a:pt x="465637" y="718450"/>
                </a:lnTo>
                <a:lnTo>
                  <a:pt x="467862" y="708611"/>
                </a:lnTo>
                <a:lnTo>
                  <a:pt x="470404" y="699406"/>
                </a:lnTo>
                <a:lnTo>
                  <a:pt x="473264" y="690202"/>
                </a:lnTo>
                <a:lnTo>
                  <a:pt x="477077" y="680998"/>
                </a:lnTo>
                <a:lnTo>
                  <a:pt x="480890" y="672111"/>
                </a:lnTo>
                <a:lnTo>
                  <a:pt x="484703" y="663541"/>
                </a:lnTo>
                <a:lnTo>
                  <a:pt x="489152" y="655289"/>
                </a:lnTo>
                <a:lnTo>
                  <a:pt x="493918" y="647354"/>
                </a:lnTo>
                <a:lnTo>
                  <a:pt x="498685" y="639737"/>
                </a:lnTo>
                <a:lnTo>
                  <a:pt x="504404" y="632437"/>
                </a:lnTo>
                <a:lnTo>
                  <a:pt x="509806" y="624820"/>
                </a:lnTo>
                <a:lnTo>
                  <a:pt x="515844" y="618154"/>
                </a:lnTo>
                <a:lnTo>
                  <a:pt x="522199" y="611489"/>
                </a:lnTo>
                <a:lnTo>
                  <a:pt x="528236" y="605776"/>
                </a:lnTo>
                <a:lnTo>
                  <a:pt x="534909" y="600063"/>
                </a:lnTo>
                <a:lnTo>
                  <a:pt x="541900" y="594667"/>
                </a:lnTo>
                <a:lnTo>
                  <a:pt x="548891" y="589907"/>
                </a:lnTo>
                <a:lnTo>
                  <a:pt x="556517" y="585463"/>
                </a:lnTo>
                <a:lnTo>
                  <a:pt x="564144" y="581020"/>
                </a:lnTo>
                <a:lnTo>
                  <a:pt x="571770" y="577211"/>
                </a:lnTo>
                <a:lnTo>
                  <a:pt x="579714" y="574354"/>
                </a:lnTo>
                <a:lnTo>
                  <a:pt x="587658" y="571498"/>
                </a:lnTo>
                <a:lnTo>
                  <a:pt x="595920" y="569276"/>
                </a:lnTo>
                <a:lnTo>
                  <a:pt x="604499" y="567372"/>
                </a:lnTo>
                <a:lnTo>
                  <a:pt x="612761" y="566420"/>
                </a:lnTo>
                <a:lnTo>
                  <a:pt x="621659" y="565468"/>
                </a:lnTo>
                <a:lnTo>
                  <a:pt x="630238" y="565150"/>
                </a:lnTo>
                <a:close/>
                <a:moveTo>
                  <a:pt x="181836" y="158167"/>
                </a:moveTo>
                <a:lnTo>
                  <a:pt x="178980" y="158484"/>
                </a:lnTo>
                <a:lnTo>
                  <a:pt x="176441" y="159119"/>
                </a:lnTo>
                <a:lnTo>
                  <a:pt x="173902" y="160390"/>
                </a:lnTo>
                <a:lnTo>
                  <a:pt x="171681" y="161343"/>
                </a:lnTo>
                <a:lnTo>
                  <a:pt x="169459" y="162613"/>
                </a:lnTo>
                <a:lnTo>
                  <a:pt x="167238" y="163884"/>
                </a:lnTo>
                <a:lnTo>
                  <a:pt x="165651" y="165789"/>
                </a:lnTo>
                <a:lnTo>
                  <a:pt x="164065" y="167695"/>
                </a:lnTo>
                <a:lnTo>
                  <a:pt x="162478" y="169918"/>
                </a:lnTo>
                <a:lnTo>
                  <a:pt x="161209" y="171824"/>
                </a:lnTo>
                <a:lnTo>
                  <a:pt x="159939" y="174364"/>
                </a:lnTo>
                <a:lnTo>
                  <a:pt x="159305" y="176588"/>
                </a:lnTo>
                <a:lnTo>
                  <a:pt x="158352" y="179128"/>
                </a:lnTo>
                <a:lnTo>
                  <a:pt x="158035" y="181669"/>
                </a:lnTo>
                <a:lnTo>
                  <a:pt x="157718" y="184210"/>
                </a:lnTo>
                <a:lnTo>
                  <a:pt x="157718" y="1440334"/>
                </a:lnTo>
                <a:lnTo>
                  <a:pt x="158352" y="1447639"/>
                </a:lnTo>
                <a:lnTo>
                  <a:pt x="159622" y="1454944"/>
                </a:lnTo>
                <a:lnTo>
                  <a:pt x="161526" y="1463202"/>
                </a:lnTo>
                <a:lnTo>
                  <a:pt x="164065" y="1471142"/>
                </a:lnTo>
                <a:lnTo>
                  <a:pt x="167238" y="1479717"/>
                </a:lnTo>
                <a:lnTo>
                  <a:pt x="171363" y="1488610"/>
                </a:lnTo>
                <a:lnTo>
                  <a:pt x="175806" y="1497185"/>
                </a:lnTo>
                <a:lnTo>
                  <a:pt x="181201" y="1506078"/>
                </a:lnTo>
                <a:lnTo>
                  <a:pt x="187230" y="1514336"/>
                </a:lnTo>
                <a:lnTo>
                  <a:pt x="193577" y="1522594"/>
                </a:lnTo>
                <a:lnTo>
                  <a:pt x="200876" y="1530534"/>
                </a:lnTo>
                <a:lnTo>
                  <a:pt x="208492" y="1538156"/>
                </a:lnTo>
                <a:lnTo>
                  <a:pt x="216743" y="1545143"/>
                </a:lnTo>
                <a:lnTo>
                  <a:pt x="225629" y="1551178"/>
                </a:lnTo>
                <a:lnTo>
                  <a:pt x="230389" y="1554354"/>
                </a:lnTo>
                <a:lnTo>
                  <a:pt x="235149" y="1557212"/>
                </a:lnTo>
                <a:lnTo>
                  <a:pt x="239909" y="1559753"/>
                </a:lnTo>
                <a:lnTo>
                  <a:pt x="244669" y="1561976"/>
                </a:lnTo>
                <a:lnTo>
                  <a:pt x="1018979" y="1561976"/>
                </a:lnTo>
                <a:lnTo>
                  <a:pt x="1018979" y="1559436"/>
                </a:lnTo>
                <a:lnTo>
                  <a:pt x="1028182" y="1554354"/>
                </a:lnTo>
                <a:lnTo>
                  <a:pt x="1037068" y="1548637"/>
                </a:lnTo>
                <a:lnTo>
                  <a:pt x="1045636" y="1542603"/>
                </a:lnTo>
                <a:lnTo>
                  <a:pt x="1053252" y="1535298"/>
                </a:lnTo>
                <a:lnTo>
                  <a:pt x="1060551" y="1527993"/>
                </a:lnTo>
                <a:lnTo>
                  <a:pt x="1067532" y="1520370"/>
                </a:lnTo>
                <a:lnTo>
                  <a:pt x="1073879" y="1512113"/>
                </a:lnTo>
                <a:lnTo>
                  <a:pt x="1079908" y="1504173"/>
                </a:lnTo>
                <a:lnTo>
                  <a:pt x="1084986" y="1495597"/>
                </a:lnTo>
                <a:lnTo>
                  <a:pt x="1089429" y="1487022"/>
                </a:lnTo>
                <a:lnTo>
                  <a:pt x="1093554" y="1479082"/>
                </a:lnTo>
                <a:lnTo>
                  <a:pt x="1096728" y="1470507"/>
                </a:lnTo>
                <a:lnTo>
                  <a:pt x="1099266" y="1462884"/>
                </a:lnTo>
                <a:lnTo>
                  <a:pt x="1101170" y="1454626"/>
                </a:lnTo>
                <a:lnTo>
                  <a:pt x="1102122" y="1447321"/>
                </a:lnTo>
                <a:lnTo>
                  <a:pt x="1102757" y="1440334"/>
                </a:lnTo>
                <a:lnTo>
                  <a:pt x="1102757" y="184210"/>
                </a:lnTo>
                <a:lnTo>
                  <a:pt x="1102122" y="181669"/>
                </a:lnTo>
                <a:lnTo>
                  <a:pt x="1101805" y="179128"/>
                </a:lnTo>
                <a:lnTo>
                  <a:pt x="1101170" y="176588"/>
                </a:lnTo>
                <a:lnTo>
                  <a:pt x="1100536" y="174364"/>
                </a:lnTo>
                <a:lnTo>
                  <a:pt x="1099266" y="171824"/>
                </a:lnTo>
                <a:lnTo>
                  <a:pt x="1097997" y="169918"/>
                </a:lnTo>
                <a:lnTo>
                  <a:pt x="1096410" y="167695"/>
                </a:lnTo>
                <a:lnTo>
                  <a:pt x="1094824" y="165789"/>
                </a:lnTo>
                <a:lnTo>
                  <a:pt x="1092919" y="163884"/>
                </a:lnTo>
                <a:lnTo>
                  <a:pt x="1090698" y="162613"/>
                </a:lnTo>
                <a:lnTo>
                  <a:pt x="1088794" y="161343"/>
                </a:lnTo>
                <a:lnTo>
                  <a:pt x="1086573" y="160390"/>
                </a:lnTo>
                <a:lnTo>
                  <a:pt x="1083716" y="159119"/>
                </a:lnTo>
                <a:lnTo>
                  <a:pt x="1081178" y="158484"/>
                </a:lnTo>
                <a:lnTo>
                  <a:pt x="1078639" y="158167"/>
                </a:lnTo>
                <a:lnTo>
                  <a:pt x="1076100" y="158167"/>
                </a:lnTo>
                <a:lnTo>
                  <a:pt x="184374" y="158167"/>
                </a:lnTo>
                <a:lnTo>
                  <a:pt x="181836" y="158167"/>
                </a:lnTo>
                <a:close/>
                <a:moveTo>
                  <a:pt x="1414463" y="157162"/>
                </a:moveTo>
                <a:lnTo>
                  <a:pt x="2153497" y="157162"/>
                </a:lnTo>
                <a:lnTo>
                  <a:pt x="2161123" y="157162"/>
                </a:lnTo>
                <a:lnTo>
                  <a:pt x="2169066" y="158114"/>
                </a:lnTo>
                <a:lnTo>
                  <a:pt x="2176374" y="158749"/>
                </a:lnTo>
                <a:lnTo>
                  <a:pt x="2183364" y="160337"/>
                </a:lnTo>
                <a:lnTo>
                  <a:pt x="2190671" y="161924"/>
                </a:lnTo>
                <a:lnTo>
                  <a:pt x="2197661" y="163829"/>
                </a:lnTo>
                <a:lnTo>
                  <a:pt x="2204651" y="166052"/>
                </a:lnTo>
                <a:lnTo>
                  <a:pt x="2211324" y="168909"/>
                </a:lnTo>
                <a:lnTo>
                  <a:pt x="2217996" y="172084"/>
                </a:lnTo>
                <a:lnTo>
                  <a:pt x="2224350" y="174942"/>
                </a:lnTo>
                <a:lnTo>
                  <a:pt x="2230387" y="178752"/>
                </a:lnTo>
                <a:lnTo>
                  <a:pt x="2236424" y="182562"/>
                </a:lnTo>
                <a:lnTo>
                  <a:pt x="2242461" y="186689"/>
                </a:lnTo>
                <a:lnTo>
                  <a:pt x="2247862" y="191134"/>
                </a:lnTo>
                <a:lnTo>
                  <a:pt x="2253264" y="195579"/>
                </a:lnTo>
                <a:lnTo>
                  <a:pt x="2258665" y="200659"/>
                </a:lnTo>
                <a:lnTo>
                  <a:pt x="2263431" y="206057"/>
                </a:lnTo>
                <a:lnTo>
                  <a:pt x="2268197" y="211137"/>
                </a:lnTo>
                <a:lnTo>
                  <a:pt x="2272645" y="216852"/>
                </a:lnTo>
                <a:lnTo>
                  <a:pt x="2276776" y="222567"/>
                </a:lnTo>
                <a:lnTo>
                  <a:pt x="2280270" y="228917"/>
                </a:lnTo>
                <a:lnTo>
                  <a:pt x="2284083" y="234949"/>
                </a:lnTo>
                <a:lnTo>
                  <a:pt x="2287261" y="241299"/>
                </a:lnTo>
                <a:lnTo>
                  <a:pt x="2290438" y="247967"/>
                </a:lnTo>
                <a:lnTo>
                  <a:pt x="2292980" y="254634"/>
                </a:lnTo>
                <a:lnTo>
                  <a:pt x="2295204" y="261619"/>
                </a:lnTo>
                <a:lnTo>
                  <a:pt x="2297428" y="268604"/>
                </a:lnTo>
                <a:lnTo>
                  <a:pt x="2298699" y="275589"/>
                </a:lnTo>
                <a:lnTo>
                  <a:pt x="2300287" y="282892"/>
                </a:lnTo>
                <a:lnTo>
                  <a:pt x="2300923" y="290512"/>
                </a:lnTo>
                <a:lnTo>
                  <a:pt x="2301876" y="297814"/>
                </a:lnTo>
                <a:lnTo>
                  <a:pt x="2301876" y="305434"/>
                </a:lnTo>
                <a:lnTo>
                  <a:pt x="2301876" y="1484630"/>
                </a:lnTo>
                <a:lnTo>
                  <a:pt x="2301876" y="1497013"/>
                </a:lnTo>
                <a:lnTo>
                  <a:pt x="2300923" y="1509078"/>
                </a:lnTo>
                <a:lnTo>
                  <a:pt x="2299652" y="1521143"/>
                </a:lnTo>
                <a:lnTo>
                  <a:pt x="2298063" y="1533208"/>
                </a:lnTo>
                <a:lnTo>
                  <a:pt x="2295839" y="1544638"/>
                </a:lnTo>
                <a:lnTo>
                  <a:pt x="2292980" y="1555433"/>
                </a:lnTo>
                <a:lnTo>
                  <a:pt x="2289802" y="1566545"/>
                </a:lnTo>
                <a:lnTo>
                  <a:pt x="2285990" y="1577340"/>
                </a:lnTo>
                <a:lnTo>
                  <a:pt x="2281859" y="1587500"/>
                </a:lnTo>
                <a:lnTo>
                  <a:pt x="2277093" y="1597660"/>
                </a:lnTo>
                <a:lnTo>
                  <a:pt x="2271374" y="1607503"/>
                </a:lnTo>
                <a:lnTo>
                  <a:pt x="2265655" y="1616710"/>
                </a:lnTo>
                <a:lnTo>
                  <a:pt x="2259300" y="1625918"/>
                </a:lnTo>
                <a:lnTo>
                  <a:pt x="2252310" y="1634808"/>
                </a:lnTo>
                <a:lnTo>
                  <a:pt x="2244685" y="1643063"/>
                </a:lnTo>
                <a:lnTo>
                  <a:pt x="2236424" y="1651000"/>
                </a:lnTo>
                <a:lnTo>
                  <a:pt x="2227846" y="1658938"/>
                </a:lnTo>
                <a:lnTo>
                  <a:pt x="2218631" y="1665923"/>
                </a:lnTo>
                <a:lnTo>
                  <a:pt x="2208782" y="1672908"/>
                </a:lnTo>
                <a:lnTo>
                  <a:pt x="2198297" y="1678940"/>
                </a:lnTo>
                <a:lnTo>
                  <a:pt x="2187494" y="1684973"/>
                </a:lnTo>
                <a:lnTo>
                  <a:pt x="2176056" y="1690370"/>
                </a:lnTo>
                <a:lnTo>
                  <a:pt x="2163664" y="1695450"/>
                </a:lnTo>
                <a:lnTo>
                  <a:pt x="2150955" y="1700213"/>
                </a:lnTo>
                <a:lnTo>
                  <a:pt x="2137611" y="1704023"/>
                </a:lnTo>
                <a:lnTo>
                  <a:pt x="2123631" y="1707515"/>
                </a:lnTo>
                <a:lnTo>
                  <a:pt x="2108698" y="1710373"/>
                </a:lnTo>
                <a:lnTo>
                  <a:pt x="2093764" y="1712913"/>
                </a:lnTo>
                <a:lnTo>
                  <a:pt x="2077878" y="1715135"/>
                </a:lnTo>
                <a:lnTo>
                  <a:pt x="2061038" y="1716405"/>
                </a:lnTo>
                <a:lnTo>
                  <a:pt x="2044199" y="1717358"/>
                </a:lnTo>
                <a:lnTo>
                  <a:pt x="2026406" y="1717675"/>
                </a:lnTo>
                <a:lnTo>
                  <a:pt x="1563159" y="1717675"/>
                </a:lnTo>
                <a:lnTo>
                  <a:pt x="1551721" y="1717358"/>
                </a:lnTo>
                <a:lnTo>
                  <a:pt x="1540601" y="1716723"/>
                </a:lnTo>
                <a:lnTo>
                  <a:pt x="1529163" y="1715453"/>
                </a:lnTo>
                <a:lnTo>
                  <a:pt x="1518042" y="1714500"/>
                </a:lnTo>
                <a:lnTo>
                  <a:pt x="1506922" y="1712913"/>
                </a:lnTo>
                <a:lnTo>
                  <a:pt x="1495801" y="1710690"/>
                </a:lnTo>
                <a:lnTo>
                  <a:pt x="1485634" y="1709103"/>
                </a:lnTo>
                <a:lnTo>
                  <a:pt x="1475149" y="1706880"/>
                </a:lnTo>
                <a:lnTo>
                  <a:pt x="1456085" y="1701800"/>
                </a:lnTo>
                <a:lnTo>
                  <a:pt x="1439246" y="1697038"/>
                </a:lnTo>
                <a:lnTo>
                  <a:pt x="1424948" y="1692593"/>
                </a:lnTo>
                <a:lnTo>
                  <a:pt x="1414463" y="1688783"/>
                </a:lnTo>
                <a:lnTo>
                  <a:pt x="1414463" y="1342708"/>
                </a:lnTo>
                <a:lnTo>
                  <a:pt x="1416687" y="1347470"/>
                </a:lnTo>
                <a:lnTo>
                  <a:pt x="1419229" y="1352233"/>
                </a:lnTo>
                <a:lnTo>
                  <a:pt x="1422088" y="1357630"/>
                </a:lnTo>
                <a:lnTo>
                  <a:pt x="1425583" y="1362393"/>
                </a:lnTo>
                <a:lnTo>
                  <a:pt x="1429078" y="1367473"/>
                </a:lnTo>
                <a:lnTo>
                  <a:pt x="1433209" y="1372235"/>
                </a:lnTo>
                <a:lnTo>
                  <a:pt x="1437657" y="1376998"/>
                </a:lnTo>
                <a:lnTo>
                  <a:pt x="1442105" y="1381760"/>
                </a:lnTo>
                <a:lnTo>
                  <a:pt x="1446871" y="1386523"/>
                </a:lnTo>
                <a:lnTo>
                  <a:pt x="1451637" y="1390968"/>
                </a:lnTo>
                <a:lnTo>
                  <a:pt x="1456721" y="1395413"/>
                </a:lnTo>
                <a:lnTo>
                  <a:pt x="1462440" y="1399540"/>
                </a:lnTo>
                <a:lnTo>
                  <a:pt x="1467523" y="1403350"/>
                </a:lnTo>
                <a:lnTo>
                  <a:pt x="1472925" y="1406525"/>
                </a:lnTo>
                <a:lnTo>
                  <a:pt x="1478644" y="1410018"/>
                </a:lnTo>
                <a:lnTo>
                  <a:pt x="1484045" y="1412558"/>
                </a:lnTo>
                <a:lnTo>
                  <a:pt x="1484045" y="1413510"/>
                </a:lnTo>
                <a:lnTo>
                  <a:pt x="2108062" y="1413510"/>
                </a:lnTo>
                <a:lnTo>
                  <a:pt x="2108062" y="1410335"/>
                </a:lnTo>
                <a:lnTo>
                  <a:pt x="2115370" y="1406208"/>
                </a:lnTo>
                <a:lnTo>
                  <a:pt x="2122360" y="1401763"/>
                </a:lnTo>
                <a:lnTo>
                  <a:pt x="2129032" y="1396683"/>
                </a:lnTo>
                <a:lnTo>
                  <a:pt x="2135387" y="1390968"/>
                </a:lnTo>
                <a:lnTo>
                  <a:pt x="2141106" y="1385253"/>
                </a:lnTo>
                <a:lnTo>
                  <a:pt x="2146825" y="1378903"/>
                </a:lnTo>
                <a:lnTo>
                  <a:pt x="2151909" y="1372235"/>
                </a:lnTo>
                <a:lnTo>
                  <a:pt x="2156357" y="1365568"/>
                </a:lnTo>
                <a:lnTo>
                  <a:pt x="2160805" y="1358900"/>
                </a:lnTo>
                <a:lnTo>
                  <a:pt x="2163982" y="1352233"/>
                </a:lnTo>
                <a:lnTo>
                  <a:pt x="2167477" y="1345883"/>
                </a:lnTo>
                <a:lnTo>
                  <a:pt x="2170019" y="1339215"/>
                </a:lnTo>
                <a:lnTo>
                  <a:pt x="2172243" y="1332865"/>
                </a:lnTo>
                <a:lnTo>
                  <a:pt x="2173832" y="1326515"/>
                </a:lnTo>
                <a:lnTo>
                  <a:pt x="2174467" y="1320800"/>
                </a:lnTo>
                <a:lnTo>
                  <a:pt x="2174785" y="1315085"/>
                </a:lnTo>
                <a:lnTo>
                  <a:pt x="2174785" y="305434"/>
                </a:lnTo>
                <a:lnTo>
                  <a:pt x="2174467" y="301307"/>
                </a:lnTo>
                <a:lnTo>
                  <a:pt x="2172879" y="297497"/>
                </a:lnTo>
                <a:lnTo>
                  <a:pt x="2171290" y="293687"/>
                </a:lnTo>
                <a:lnTo>
                  <a:pt x="2168430" y="290829"/>
                </a:lnTo>
                <a:lnTo>
                  <a:pt x="2165571" y="288289"/>
                </a:lnTo>
                <a:lnTo>
                  <a:pt x="2162076" y="286067"/>
                </a:lnTo>
                <a:lnTo>
                  <a:pt x="2157945" y="284797"/>
                </a:lnTo>
                <a:lnTo>
                  <a:pt x="2153497" y="284479"/>
                </a:lnTo>
                <a:lnTo>
                  <a:pt x="1414463" y="284479"/>
                </a:lnTo>
                <a:lnTo>
                  <a:pt x="1414463" y="157162"/>
                </a:lnTo>
                <a:close/>
                <a:moveTo>
                  <a:pt x="184374" y="0"/>
                </a:moveTo>
                <a:lnTo>
                  <a:pt x="1076100" y="0"/>
                </a:lnTo>
                <a:lnTo>
                  <a:pt x="1085621" y="317"/>
                </a:lnTo>
                <a:lnTo>
                  <a:pt x="1094824" y="953"/>
                </a:lnTo>
                <a:lnTo>
                  <a:pt x="1104026" y="1905"/>
                </a:lnTo>
                <a:lnTo>
                  <a:pt x="1113229" y="3494"/>
                </a:lnTo>
                <a:lnTo>
                  <a:pt x="1122115" y="5717"/>
                </a:lnTo>
                <a:lnTo>
                  <a:pt x="1131000" y="8258"/>
                </a:lnTo>
                <a:lnTo>
                  <a:pt x="1139568" y="11434"/>
                </a:lnTo>
                <a:lnTo>
                  <a:pt x="1147502" y="14610"/>
                </a:lnTo>
                <a:lnTo>
                  <a:pt x="1156070" y="18421"/>
                </a:lnTo>
                <a:lnTo>
                  <a:pt x="1163686" y="22232"/>
                </a:lnTo>
                <a:lnTo>
                  <a:pt x="1171620" y="26679"/>
                </a:lnTo>
                <a:lnTo>
                  <a:pt x="1178919" y="31443"/>
                </a:lnTo>
                <a:lnTo>
                  <a:pt x="1186217" y="36842"/>
                </a:lnTo>
                <a:lnTo>
                  <a:pt x="1193199" y="42241"/>
                </a:lnTo>
                <a:lnTo>
                  <a:pt x="1199863" y="47640"/>
                </a:lnTo>
                <a:lnTo>
                  <a:pt x="1206210" y="53993"/>
                </a:lnTo>
                <a:lnTo>
                  <a:pt x="1212557" y="60345"/>
                </a:lnTo>
                <a:lnTo>
                  <a:pt x="1218269" y="67014"/>
                </a:lnTo>
                <a:lnTo>
                  <a:pt x="1223981" y="74002"/>
                </a:lnTo>
                <a:lnTo>
                  <a:pt x="1229058" y="81306"/>
                </a:lnTo>
                <a:lnTo>
                  <a:pt x="1233818" y="88611"/>
                </a:lnTo>
                <a:lnTo>
                  <a:pt x="1238261" y="96551"/>
                </a:lnTo>
                <a:lnTo>
                  <a:pt x="1242387" y="104492"/>
                </a:lnTo>
                <a:lnTo>
                  <a:pt x="1245877" y="112749"/>
                </a:lnTo>
                <a:lnTo>
                  <a:pt x="1249368" y="121325"/>
                </a:lnTo>
                <a:lnTo>
                  <a:pt x="1252224" y="129582"/>
                </a:lnTo>
                <a:lnTo>
                  <a:pt x="1254446" y="138475"/>
                </a:lnTo>
                <a:lnTo>
                  <a:pt x="1256667" y="147368"/>
                </a:lnTo>
                <a:lnTo>
                  <a:pt x="1258254" y="156261"/>
                </a:lnTo>
                <a:lnTo>
                  <a:pt x="1259523" y="165472"/>
                </a:lnTo>
                <a:lnTo>
                  <a:pt x="1259840" y="175000"/>
                </a:lnTo>
                <a:lnTo>
                  <a:pt x="1260475" y="184210"/>
                </a:lnTo>
                <a:lnTo>
                  <a:pt x="1260475" y="1651541"/>
                </a:lnTo>
                <a:lnTo>
                  <a:pt x="1259840" y="1667103"/>
                </a:lnTo>
                <a:lnTo>
                  <a:pt x="1259206" y="1682348"/>
                </a:lnTo>
                <a:lnTo>
                  <a:pt x="1257936" y="1696958"/>
                </a:lnTo>
                <a:lnTo>
                  <a:pt x="1255715" y="1711886"/>
                </a:lnTo>
                <a:lnTo>
                  <a:pt x="1252542" y="1725860"/>
                </a:lnTo>
                <a:lnTo>
                  <a:pt x="1249368" y="1739835"/>
                </a:lnTo>
                <a:lnTo>
                  <a:pt x="1245243" y="1753492"/>
                </a:lnTo>
                <a:lnTo>
                  <a:pt x="1240483" y="1766831"/>
                </a:lnTo>
                <a:lnTo>
                  <a:pt x="1235405" y="1779535"/>
                </a:lnTo>
                <a:lnTo>
                  <a:pt x="1229376" y="1792239"/>
                </a:lnTo>
                <a:lnTo>
                  <a:pt x="1222712" y="1804308"/>
                </a:lnTo>
                <a:lnTo>
                  <a:pt x="1215413" y="1816060"/>
                </a:lnTo>
                <a:lnTo>
                  <a:pt x="1207162" y="1827493"/>
                </a:lnTo>
                <a:lnTo>
                  <a:pt x="1198594" y="1838292"/>
                </a:lnTo>
                <a:lnTo>
                  <a:pt x="1189391" y="1848773"/>
                </a:lnTo>
                <a:lnTo>
                  <a:pt x="1179236" y="1858619"/>
                </a:lnTo>
                <a:lnTo>
                  <a:pt x="1168129" y="1868147"/>
                </a:lnTo>
                <a:lnTo>
                  <a:pt x="1156705" y="1877040"/>
                </a:lnTo>
                <a:lnTo>
                  <a:pt x="1144646" y="1885615"/>
                </a:lnTo>
                <a:lnTo>
                  <a:pt x="1131635" y="1893555"/>
                </a:lnTo>
                <a:lnTo>
                  <a:pt x="1117989" y="1900860"/>
                </a:lnTo>
                <a:lnTo>
                  <a:pt x="1103709" y="1907530"/>
                </a:lnTo>
                <a:lnTo>
                  <a:pt x="1088794" y="1913882"/>
                </a:lnTo>
                <a:lnTo>
                  <a:pt x="1072927" y="1919599"/>
                </a:lnTo>
                <a:lnTo>
                  <a:pt x="1056108" y="1924680"/>
                </a:lnTo>
                <a:lnTo>
                  <a:pt x="1038654" y="1929127"/>
                </a:lnTo>
                <a:lnTo>
                  <a:pt x="1020566" y="1932620"/>
                </a:lnTo>
                <a:lnTo>
                  <a:pt x="1001526" y="1936114"/>
                </a:lnTo>
                <a:lnTo>
                  <a:pt x="981851" y="1938337"/>
                </a:lnTo>
                <a:lnTo>
                  <a:pt x="961541" y="1940243"/>
                </a:lnTo>
                <a:lnTo>
                  <a:pt x="940279" y="1941196"/>
                </a:lnTo>
                <a:lnTo>
                  <a:pt x="918065" y="1941513"/>
                </a:lnTo>
                <a:lnTo>
                  <a:pt x="342410" y="1941513"/>
                </a:lnTo>
                <a:lnTo>
                  <a:pt x="321148" y="1941196"/>
                </a:lnTo>
                <a:lnTo>
                  <a:pt x="300839" y="1940243"/>
                </a:lnTo>
                <a:lnTo>
                  <a:pt x="280846" y="1938337"/>
                </a:lnTo>
                <a:lnTo>
                  <a:pt x="261806" y="1936114"/>
                </a:lnTo>
                <a:lnTo>
                  <a:pt x="242765" y="1932938"/>
                </a:lnTo>
                <a:lnTo>
                  <a:pt x="225311" y="1929444"/>
                </a:lnTo>
                <a:lnTo>
                  <a:pt x="208175" y="1924998"/>
                </a:lnTo>
                <a:lnTo>
                  <a:pt x="191673" y="1920234"/>
                </a:lnTo>
                <a:lnTo>
                  <a:pt x="175806" y="1914517"/>
                </a:lnTo>
                <a:lnTo>
                  <a:pt x="160574" y="1908800"/>
                </a:lnTo>
                <a:lnTo>
                  <a:pt x="146294" y="1902130"/>
                </a:lnTo>
                <a:lnTo>
                  <a:pt x="132648" y="1894825"/>
                </a:lnTo>
                <a:lnTo>
                  <a:pt x="119954" y="1886885"/>
                </a:lnTo>
                <a:lnTo>
                  <a:pt x="107261" y="1878628"/>
                </a:lnTo>
                <a:lnTo>
                  <a:pt x="95836" y="1869735"/>
                </a:lnTo>
                <a:lnTo>
                  <a:pt x="84730" y="1860524"/>
                </a:lnTo>
                <a:lnTo>
                  <a:pt x="74575" y="1850361"/>
                </a:lnTo>
                <a:lnTo>
                  <a:pt x="64737" y="1840198"/>
                </a:lnTo>
                <a:lnTo>
                  <a:pt x="55534" y="1829399"/>
                </a:lnTo>
                <a:lnTo>
                  <a:pt x="47601" y="1817965"/>
                </a:lnTo>
                <a:lnTo>
                  <a:pt x="39985" y="1806532"/>
                </a:lnTo>
                <a:lnTo>
                  <a:pt x="32686" y="1794463"/>
                </a:lnTo>
                <a:lnTo>
                  <a:pt x="26656" y="1781758"/>
                </a:lnTo>
                <a:lnTo>
                  <a:pt x="20944" y="1768419"/>
                </a:lnTo>
                <a:lnTo>
                  <a:pt x="16184" y="1755397"/>
                </a:lnTo>
                <a:lnTo>
                  <a:pt x="11741" y="1741740"/>
                </a:lnTo>
                <a:lnTo>
                  <a:pt x="8251" y="1727131"/>
                </a:lnTo>
                <a:lnTo>
                  <a:pt x="5077" y="1712838"/>
                </a:lnTo>
                <a:lnTo>
                  <a:pt x="2856" y="1698229"/>
                </a:lnTo>
                <a:lnTo>
                  <a:pt x="1269" y="1682984"/>
                </a:lnTo>
                <a:lnTo>
                  <a:pt x="317" y="1667421"/>
                </a:lnTo>
                <a:lnTo>
                  <a:pt x="0" y="1651541"/>
                </a:lnTo>
                <a:lnTo>
                  <a:pt x="0" y="184210"/>
                </a:lnTo>
                <a:lnTo>
                  <a:pt x="0" y="175000"/>
                </a:lnTo>
                <a:lnTo>
                  <a:pt x="634" y="165472"/>
                </a:lnTo>
                <a:lnTo>
                  <a:pt x="1904" y="156261"/>
                </a:lnTo>
                <a:lnTo>
                  <a:pt x="3808" y="147368"/>
                </a:lnTo>
                <a:lnTo>
                  <a:pt x="6029" y="138475"/>
                </a:lnTo>
                <a:lnTo>
                  <a:pt x="8251" y="129582"/>
                </a:lnTo>
                <a:lnTo>
                  <a:pt x="11107" y="121325"/>
                </a:lnTo>
                <a:lnTo>
                  <a:pt x="14280" y="112749"/>
                </a:lnTo>
                <a:lnTo>
                  <a:pt x="18088" y="104492"/>
                </a:lnTo>
                <a:lnTo>
                  <a:pt x="22214" y="96551"/>
                </a:lnTo>
                <a:lnTo>
                  <a:pt x="26656" y="88611"/>
                </a:lnTo>
                <a:lnTo>
                  <a:pt x="31416" y="81306"/>
                </a:lnTo>
                <a:lnTo>
                  <a:pt x="36494" y="74002"/>
                </a:lnTo>
                <a:lnTo>
                  <a:pt x="41889" y="67014"/>
                </a:lnTo>
                <a:lnTo>
                  <a:pt x="47918" y="60345"/>
                </a:lnTo>
                <a:lnTo>
                  <a:pt x="53948" y="53993"/>
                </a:lnTo>
                <a:lnTo>
                  <a:pt x="60612" y="47640"/>
                </a:lnTo>
                <a:lnTo>
                  <a:pt x="66959" y="42241"/>
                </a:lnTo>
                <a:lnTo>
                  <a:pt x="74257" y="36842"/>
                </a:lnTo>
                <a:lnTo>
                  <a:pt x="81556" y="31443"/>
                </a:lnTo>
                <a:lnTo>
                  <a:pt x="88855" y="26679"/>
                </a:lnTo>
                <a:lnTo>
                  <a:pt x="96471" y="22232"/>
                </a:lnTo>
                <a:lnTo>
                  <a:pt x="104405" y="18421"/>
                </a:lnTo>
                <a:lnTo>
                  <a:pt x="112338" y="14610"/>
                </a:lnTo>
                <a:lnTo>
                  <a:pt x="120906" y="11434"/>
                </a:lnTo>
                <a:lnTo>
                  <a:pt x="129475" y="8258"/>
                </a:lnTo>
                <a:lnTo>
                  <a:pt x="138360" y="5717"/>
                </a:lnTo>
                <a:lnTo>
                  <a:pt x="146928" y="3494"/>
                </a:lnTo>
                <a:lnTo>
                  <a:pt x="156131" y="1905"/>
                </a:lnTo>
                <a:lnTo>
                  <a:pt x="165651" y="953"/>
                </a:lnTo>
                <a:lnTo>
                  <a:pt x="174854" y="317"/>
                </a:lnTo>
                <a:lnTo>
                  <a:pt x="184374" y="0"/>
                </a:lnTo>
                <a:close/>
              </a:path>
            </a:pathLst>
          </a:custGeom>
          <a:solidFill>
            <a:srgbClr val="6A3779"/>
          </a:solidFill>
          <a:ln>
            <a:noFill/>
          </a:ln>
          <a:extLst/>
        </p:spPr>
        <p:txBody>
          <a:bodyPr anchor="ctr">
            <a:scene3d>
              <a:camera prst="orthographicFront"/>
              <a:lightRig rig="threePt" dir="t"/>
            </a:scene3d>
            <a:sp3d>
              <a:contourClr>
                <a:srgbClr val="FFFFFF"/>
              </a:contourClr>
            </a:sp3d>
          </a:bodyPr>
          <a:lstStyle/>
          <a:p>
            <a:pPr algn="ctr">
              <a:defRPr/>
            </a:pPr>
            <a:endParaRPr lang="zh-CN" altLang="en-US" sz="2400">
              <a:solidFill>
                <a:srgbClr val="FFFFFF"/>
              </a:solidFill>
              <a:ea typeface="宋体" panose="02010600030101010101" pitchFamily="2" charset="-122"/>
            </a:endParaRPr>
          </a:p>
        </p:txBody>
      </p:sp>
      <p:sp>
        <p:nvSpPr>
          <p:cNvPr id="11" name="KSO_Shape"/>
          <p:cNvSpPr>
            <a:spLocks/>
          </p:cNvSpPr>
          <p:nvPr/>
        </p:nvSpPr>
        <p:spPr bwMode="auto">
          <a:xfrm>
            <a:off x="2400747" y="1691328"/>
            <a:ext cx="714885" cy="831264"/>
          </a:xfrm>
          <a:custGeom>
            <a:avLst/>
            <a:gdLst>
              <a:gd name="T0" fmla="*/ 2147483646 w 5822"/>
              <a:gd name="T1" fmla="*/ 2147483646 h 6759"/>
              <a:gd name="T2" fmla="*/ 2147483646 w 5822"/>
              <a:gd name="T3" fmla="*/ 2147483646 h 6759"/>
              <a:gd name="T4" fmla="*/ 2147483646 w 5822"/>
              <a:gd name="T5" fmla="*/ 2147483646 h 6759"/>
              <a:gd name="T6" fmla="*/ 2147483646 w 5822"/>
              <a:gd name="T7" fmla="*/ 2147483646 h 6759"/>
              <a:gd name="T8" fmla="*/ 2147483646 w 5822"/>
              <a:gd name="T9" fmla="*/ 2147483646 h 6759"/>
              <a:gd name="T10" fmla="*/ 2147483646 w 5822"/>
              <a:gd name="T11" fmla="*/ 1253760573 h 6759"/>
              <a:gd name="T12" fmla="*/ 2147483646 w 5822"/>
              <a:gd name="T13" fmla="*/ 2147483646 h 6759"/>
              <a:gd name="T14" fmla="*/ 2147483646 w 5822"/>
              <a:gd name="T15" fmla="*/ 2147483646 h 6759"/>
              <a:gd name="T16" fmla="*/ 2147483646 w 5822"/>
              <a:gd name="T17" fmla="*/ 2147483646 h 6759"/>
              <a:gd name="T18" fmla="*/ 2147483646 w 5822"/>
              <a:gd name="T19" fmla="*/ 2147483646 h 6759"/>
              <a:gd name="T20" fmla="*/ 2147483646 w 5822"/>
              <a:gd name="T21" fmla="*/ 2147483646 h 6759"/>
              <a:gd name="T22" fmla="*/ 2147483646 w 5822"/>
              <a:gd name="T23" fmla="*/ 2147483646 h 6759"/>
              <a:gd name="T24" fmla="*/ 2147483646 w 5822"/>
              <a:gd name="T25" fmla="*/ 2147483646 h 6759"/>
              <a:gd name="T26" fmla="*/ 2147483646 w 5822"/>
              <a:gd name="T27" fmla="*/ 2147483646 h 6759"/>
              <a:gd name="T28" fmla="*/ 2147483646 w 5822"/>
              <a:gd name="T29" fmla="*/ 2147483646 h 6759"/>
              <a:gd name="T30" fmla="*/ 2147483646 w 5822"/>
              <a:gd name="T31" fmla="*/ 2147483646 h 6759"/>
              <a:gd name="T32" fmla="*/ 2147483646 w 5822"/>
              <a:gd name="T33" fmla="*/ 2147483646 h 6759"/>
              <a:gd name="T34" fmla="*/ 2147483646 w 5822"/>
              <a:gd name="T35" fmla="*/ 2147483646 h 6759"/>
              <a:gd name="T36" fmla="*/ 2147483646 w 5822"/>
              <a:gd name="T37" fmla="*/ 2147483646 h 6759"/>
              <a:gd name="T38" fmla="*/ 2147483646 w 5822"/>
              <a:gd name="T39" fmla="*/ 2147483646 h 6759"/>
              <a:gd name="T40" fmla="*/ 0 w 5822"/>
              <a:gd name="T41" fmla="*/ 2147483646 h 6759"/>
              <a:gd name="T42" fmla="*/ 2147483646 w 5822"/>
              <a:gd name="T43" fmla="*/ 2147483646 h 6759"/>
              <a:gd name="T44" fmla="*/ 2147483646 w 5822"/>
              <a:gd name="T45" fmla="*/ 2147483646 h 6759"/>
              <a:gd name="T46" fmla="*/ 2147483646 w 5822"/>
              <a:gd name="T47" fmla="*/ 2147483646 h 6759"/>
              <a:gd name="T48" fmla="*/ 2147483646 w 5822"/>
              <a:gd name="T49" fmla="*/ 2147483646 h 6759"/>
              <a:gd name="T50" fmla="*/ 2147483646 w 5822"/>
              <a:gd name="T51" fmla="*/ 2147483646 h 6759"/>
              <a:gd name="T52" fmla="*/ 2147483646 w 5822"/>
              <a:gd name="T53" fmla="*/ 2147483646 h 6759"/>
              <a:gd name="T54" fmla="*/ 2147483646 w 5822"/>
              <a:gd name="T55" fmla="*/ 2147483646 h 6759"/>
              <a:gd name="T56" fmla="*/ 2147483646 w 5822"/>
              <a:gd name="T57" fmla="*/ 2147483646 h 6759"/>
              <a:gd name="T58" fmla="*/ 2147483646 w 5822"/>
              <a:gd name="T59" fmla="*/ 2147483646 h 6759"/>
              <a:gd name="T60" fmla="*/ 2147483646 w 5822"/>
              <a:gd name="T61" fmla="*/ 2147483646 h 6759"/>
              <a:gd name="T62" fmla="*/ 2147483646 w 5822"/>
              <a:gd name="T63" fmla="*/ 2147483646 h 6759"/>
              <a:gd name="T64" fmla="*/ 2147483646 w 5822"/>
              <a:gd name="T65" fmla="*/ 2147483646 h 6759"/>
              <a:gd name="T66" fmla="*/ 2147483646 w 5822"/>
              <a:gd name="T67" fmla="*/ 2147483646 h 6759"/>
              <a:gd name="T68" fmla="*/ 2147483646 w 5822"/>
              <a:gd name="T69" fmla="*/ 2147483646 h 6759"/>
              <a:gd name="T70" fmla="*/ 2147483646 w 5822"/>
              <a:gd name="T71" fmla="*/ 2147483646 h 6759"/>
              <a:gd name="T72" fmla="*/ 2147483646 w 5822"/>
              <a:gd name="T73" fmla="*/ 2147483646 h 6759"/>
              <a:gd name="T74" fmla="*/ 2147483646 w 5822"/>
              <a:gd name="T75" fmla="*/ 2147483646 h 6759"/>
              <a:gd name="T76" fmla="*/ 2147483646 w 5822"/>
              <a:gd name="T77" fmla="*/ 2147483646 h 6759"/>
              <a:gd name="T78" fmla="*/ 2147483646 w 5822"/>
              <a:gd name="T79" fmla="*/ 2147483646 h 6759"/>
              <a:gd name="T80" fmla="*/ 2147483646 w 5822"/>
              <a:gd name="T81" fmla="*/ 2147483646 h 6759"/>
              <a:gd name="T82" fmla="*/ 2147483646 w 5822"/>
              <a:gd name="T83" fmla="*/ 2147483646 h 6759"/>
              <a:gd name="T84" fmla="*/ 2147483646 w 5822"/>
              <a:gd name="T85" fmla="*/ 2147483646 h 6759"/>
              <a:gd name="T86" fmla="*/ 2147483646 w 5822"/>
              <a:gd name="T87" fmla="*/ 2147483646 h 6759"/>
              <a:gd name="T88" fmla="*/ 2147483646 w 5822"/>
              <a:gd name="T89" fmla="*/ 2147483646 h 6759"/>
              <a:gd name="T90" fmla="*/ 2147483646 w 5822"/>
              <a:gd name="T91" fmla="*/ 2147483646 h 6759"/>
              <a:gd name="T92" fmla="*/ 2147483646 w 5822"/>
              <a:gd name="T93" fmla="*/ 2147483646 h 6759"/>
              <a:gd name="T94" fmla="*/ 2147483646 w 5822"/>
              <a:gd name="T95" fmla="*/ 2147483646 h 6759"/>
              <a:gd name="T96" fmla="*/ 2147483646 w 5822"/>
              <a:gd name="T97" fmla="*/ 2147483646 h 6759"/>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822" h="6759">
                <a:moveTo>
                  <a:pt x="0" y="6351"/>
                </a:moveTo>
                <a:lnTo>
                  <a:pt x="129" y="6351"/>
                </a:lnTo>
                <a:lnTo>
                  <a:pt x="129" y="3057"/>
                </a:lnTo>
                <a:lnTo>
                  <a:pt x="129" y="2914"/>
                </a:lnTo>
                <a:lnTo>
                  <a:pt x="266" y="2865"/>
                </a:lnTo>
                <a:lnTo>
                  <a:pt x="1775" y="2337"/>
                </a:lnTo>
                <a:lnTo>
                  <a:pt x="1775" y="1515"/>
                </a:lnTo>
                <a:lnTo>
                  <a:pt x="1775" y="1386"/>
                </a:lnTo>
                <a:lnTo>
                  <a:pt x="1892" y="1331"/>
                </a:lnTo>
                <a:lnTo>
                  <a:pt x="4422" y="137"/>
                </a:lnTo>
                <a:lnTo>
                  <a:pt x="4714" y="0"/>
                </a:lnTo>
                <a:lnTo>
                  <a:pt x="4714" y="56"/>
                </a:lnTo>
                <a:lnTo>
                  <a:pt x="5511" y="532"/>
                </a:lnTo>
                <a:lnTo>
                  <a:pt x="5511" y="6326"/>
                </a:lnTo>
                <a:lnTo>
                  <a:pt x="5822" y="6326"/>
                </a:lnTo>
                <a:lnTo>
                  <a:pt x="5822" y="6734"/>
                </a:lnTo>
                <a:lnTo>
                  <a:pt x="4510" y="6734"/>
                </a:lnTo>
                <a:lnTo>
                  <a:pt x="4305" y="6734"/>
                </a:lnTo>
                <a:lnTo>
                  <a:pt x="4305" y="6529"/>
                </a:lnTo>
                <a:lnTo>
                  <a:pt x="4305" y="643"/>
                </a:lnTo>
                <a:lnTo>
                  <a:pt x="2183" y="1644"/>
                </a:lnTo>
                <a:lnTo>
                  <a:pt x="2183" y="2194"/>
                </a:lnTo>
                <a:lnTo>
                  <a:pt x="2798" y="1979"/>
                </a:lnTo>
                <a:lnTo>
                  <a:pt x="3035" y="1895"/>
                </a:lnTo>
                <a:lnTo>
                  <a:pt x="3035" y="1889"/>
                </a:lnTo>
                <a:lnTo>
                  <a:pt x="3042" y="1892"/>
                </a:lnTo>
                <a:lnTo>
                  <a:pt x="3068" y="1884"/>
                </a:lnTo>
                <a:lnTo>
                  <a:pt x="3068" y="1909"/>
                </a:lnTo>
                <a:lnTo>
                  <a:pt x="3862" y="2381"/>
                </a:lnTo>
                <a:lnTo>
                  <a:pt x="3862" y="6313"/>
                </a:lnTo>
                <a:lnTo>
                  <a:pt x="4177" y="6313"/>
                </a:lnTo>
                <a:lnTo>
                  <a:pt x="4177" y="6722"/>
                </a:lnTo>
                <a:lnTo>
                  <a:pt x="2865" y="6722"/>
                </a:lnTo>
                <a:lnTo>
                  <a:pt x="2661" y="6722"/>
                </a:lnTo>
                <a:lnTo>
                  <a:pt x="2661" y="6517"/>
                </a:lnTo>
                <a:lnTo>
                  <a:pt x="2661" y="2458"/>
                </a:lnTo>
                <a:lnTo>
                  <a:pt x="538" y="3202"/>
                </a:lnTo>
                <a:lnTo>
                  <a:pt x="538" y="6556"/>
                </a:lnTo>
                <a:lnTo>
                  <a:pt x="538" y="6759"/>
                </a:lnTo>
                <a:lnTo>
                  <a:pt x="334" y="6759"/>
                </a:lnTo>
                <a:lnTo>
                  <a:pt x="0" y="6759"/>
                </a:lnTo>
                <a:lnTo>
                  <a:pt x="0" y="6351"/>
                </a:lnTo>
                <a:close/>
                <a:moveTo>
                  <a:pt x="776" y="6707"/>
                </a:moveTo>
                <a:lnTo>
                  <a:pt x="776" y="6707"/>
                </a:lnTo>
                <a:lnTo>
                  <a:pt x="1501" y="6707"/>
                </a:lnTo>
                <a:lnTo>
                  <a:pt x="2348" y="6707"/>
                </a:lnTo>
                <a:lnTo>
                  <a:pt x="2348" y="5989"/>
                </a:lnTo>
                <a:lnTo>
                  <a:pt x="1501" y="6044"/>
                </a:lnTo>
                <a:lnTo>
                  <a:pt x="776" y="6092"/>
                </a:lnTo>
                <a:lnTo>
                  <a:pt x="776" y="6707"/>
                </a:lnTo>
                <a:close/>
                <a:moveTo>
                  <a:pt x="776" y="4048"/>
                </a:moveTo>
                <a:lnTo>
                  <a:pt x="776" y="4048"/>
                </a:lnTo>
                <a:lnTo>
                  <a:pt x="1501" y="3842"/>
                </a:lnTo>
                <a:lnTo>
                  <a:pt x="2348" y="3604"/>
                </a:lnTo>
                <a:lnTo>
                  <a:pt x="2348" y="2883"/>
                </a:lnTo>
                <a:lnTo>
                  <a:pt x="1501" y="3178"/>
                </a:lnTo>
                <a:lnTo>
                  <a:pt x="776" y="3431"/>
                </a:lnTo>
                <a:lnTo>
                  <a:pt x="776" y="4048"/>
                </a:lnTo>
                <a:close/>
                <a:moveTo>
                  <a:pt x="776" y="4926"/>
                </a:moveTo>
                <a:lnTo>
                  <a:pt x="776" y="4926"/>
                </a:lnTo>
                <a:lnTo>
                  <a:pt x="1501" y="4788"/>
                </a:lnTo>
                <a:lnTo>
                  <a:pt x="2348" y="4628"/>
                </a:lnTo>
                <a:lnTo>
                  <a:pt x="2348" y="3909"/>
                </a:lnTo>
                <a:lnTo>
                  <a:pt x="1501" y="4124"/>
                </a:lnTo>
                <a:lnTo>
                  <a:pt x="776" y="4310"/>
                </a:lnTo>
                <a:lnTo>
                  <a:pt x="776" y="4926"/>
                </a:lnTo>
                <a:close/>
                <a:moveTo>
                  <a:pt x="776" y="5811"/>
                </a:moveTo>
                <a:lnTo>
                  <a:pt x="776" y="5811"/>
                </a:lnTo>
                <a:lnTo>
                  <a:pt x="1501" y="5741"/>
                </a:lnTo>
                <a:lnTo>
                  <a:pt x="2348" y="5661"/>
                </a:lnTo>
                <a:lnTo>
                  <a:pt x="2348" y="4942"/>
                </a:lnTo>
                <a:lnTo>
                  <a:pt x="1501" y="5078"/>
                </a:lnTo>
                <a:lnTo>
                  <a:pt x="776" y="5194"/>
                </a:lnTo>
                <a:lnTo>
                  <a:pt x="776" y="5811"/>
                </a:lnTo>
                <a:close/>
              </a:path>
            </a:pathLst>
          </a:custGeom>
          <a:solidFill>
            <a:srgbClr val="1FABC4"/>
          </a:solidFill>
          <a:ln>
            <a:noFill/>
          </a:ln>
          <a:extLst/>
        </p:spPr>
        <p:txBody>
          <a:bodyPr anchor="ctr">
            <a:scene3d>
              <a:camera prst="orthographicFront"/>
              <a:lightRig rig="threePt" dir="t"/>
            </a:scene3d>
            <a:sp3d>
              <a:contourClr>
                <a:srgbClr val="FFFFFF"/>
              </a:contourClr>
            </a:sp3d>
          </a:bodyPr>
          <a:lstStyle/>
          <a:p>
            <a:pPr algn="ctr">
              <a:defRPr/>
            </a:pPr>
            <a:endParaRPr lang="zh-CN" altLang="en-US" sz="2400">
              <a:solidFill>
                <a:srgbClr val="FFFFFF"/>
              </a:solidFill>
              <a:ea typeface="宋体" panose="02010600030101010101" pitchFamily="2" charset="-122"/>
            </a:endParaRPr>
          </a:p>
        </p:txBody>
      </p:sp>
      <p:grpSp>
        <p:nvGrpSpPr>
          <p:cNvPr id="12" name="组合 11"/>
          <p:cNvGrpSpPr/>
          <p:nvPr/>
        </p:nvGrpSpPr>
        <p:grpSpPr>
          <a:xfrm>
            <a:off x="4328991" y="2453977"/>
            <a:ext cx="413875" cy="413875"/>
            <a:chOff x="3264324" y="1749600"/>
            <a:chExt cx="348156" cy="348156"/>
          </a:xfrm>
        </p:grpSpPr>
        <p:sp>
          <p:nvSpPr>
            <p:cNvPr id="13" name="矩形 12"/>
            <p:cNvSpPr/>
            <p:nvPr/>
          </p:nvSpPr>
          <p:spPr>
            <a:xfrm>
              <a:off x="3264324" y="1900818"/>
              <a:ext cx="348156" cy="4571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4" name="矩形 13"/>
            <p:cNvSpPr/>
            <p:nvPr/>
          </p:nvSpPr>
          <p:spPr>
            <a:xfrm rot="5400000">
              <a:off x="3264324" y="1900818"/>
              <a:ext cx="348156" cy="4571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15" name="组合 14"/>
          <p:cNvGrpSpPr/>
          <p:nvPr/>
        </p:nvGrpSpPr>
        <p:grpSpPr>
          <a:xfrm>
            <a:off x="7737572" y="2453977"/>
            <a:ext cx="413875" cy="413875"/>
            <a:chOff x="3264324" y="1749600"/>
            <a:chExt cx="348156" cy="348156"/>
          </a:xfrm>
        </p:grpSpPr>
        <p:sp>
          <p:nvSpPr>
            <p:cNvPr id="16" name="矩形 15"/>
            <p:cNvSpPr/>
            <p:nvPr/>
          </p:nvSpPr>
          <p:spPr>
            <a:xfrm>
              <a:off x="3264324" y="1900818"/>
              <a:ext cx="348156" cy="4571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矩形 16"/>
            <p:cNvSpPr/>
            <p:nvPr/>
          </p:nvSpPr>
          <p:spPr>
            <a:xfrm rot="5400000">
              <a:off x="3264324" y="1900818"/>
              <a:ext cx="348156" cy="4571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18" name="TextBox 17"/>
          <p:cNvSpPr txBox="1"/>
          <p:nvPr/>
        </p:nvSpPr>
        <p:spPr>
          <a:xfrm>
            <a:off x="2100304" y="4726302"/>
            <a:ext cx="8205501" cy="1230850"/>
          </a:xfrm>
          <a:prstGeom prst="rect">
            <a:avLst/>
          </a:prstGeom>
          <a:noFill/>
        </p:spPr>
        <p:txBody>
          <a:bodyPr wrap="square" lIns="0" tIns="0" rIns="0" bIns="0" rtlCol="0">
            <a:spAutoFit/>
          </a:bodyPr>
          <a:lstStyle/>
          <a:p>
            <a:pPr algn="just">
              <a:lnSpc>
                <a:spcPct val="150000"/>
              </a:lnSpc>
            </a:pPr>
            <a:r>
              <a:rPr lang="zh-CN" altLang="en-US" sz="1333" dirty="0">
                <a:latin typeface="微软雅黑 Light" pitchFamily="34" charset="-122"/>
                <a:ea typeface="微软雅黑 Light" pitchFamily="34" charset="-122"/>
              </a:rPr>
              <a:t>点击输入简要文字内容，文字内容需概括精炼，不用多余的文字修饰，言简意赅的说明分项内容。点击输入简要文字内容，文字内容需概括精炼，不用多余的文字修饰，言简意赅的说明分项内容</a:t>
            </a:r>
            <a:r>
              <a:rPr lang="en-US" altLang="zh-CN" sz="1333" dirty="0">
                <a:latin typeface="微软雅黑 Light" pitchFamily="34" charset="-122"/>
                <a:ea typeface="微软雅黑 Light" pitchFamily="34" charset="-122"/>
              </a:rPr>
              <a:t>……</a:t>
            </a:r>
          </a:p>
          <a:p>
            <a:pPr algn="just">
              <a:lnSpc>
                <a:spcPct val="150000"/>
              </a:lnSpc>
            </a:pPr>
            <a:r>
              <a:rPr lang="zh-CN" altLang="en-US" sz="1333" dirty="0">
                <a:latin typeface="微软雅黑 Light" pitchFamily="34" charset="-122"/>
                <a:ea typeface="微软雅黑 Light" pitchFamily="34" charset="-122"/>
              </a:rPr>
              <a:t>点击输入简要文字内容，文字内容需概括精炼，不用多余的文字修饰，言简意赅的说明分项内容。点击输入简要文字内容，文字内容需概括精炼，不用多余的文字修饰，言简意赅的说明分项内容</a:t>
            </a:r>
            <a:r>
              <a:rPr lang="en-US" altLang="zh-CN" sz="1333" dirty="0">
                <a:latin typeface="微软雅黑 Light" pitchFamily="34" charset="-122"/>
                <a:ea typeface="微软雅黑 Light" pitchFamily="34" charset="-122"/>
              </a:rPr>
              <a:t>……</a:t>
            </a:r>
          </a:p>
        </p:txBody>
      </p:sp>
      <p:sp>
        <p:nvSpPr>
          <p:cNvPr id="19" name="Freeform 5"/>
          <p:cNvSpPr>
            <a:spLocks/>
          </p:cNvSpPr>
          <p:nvPr/>
        </p:nvSpPr>
        <p:spPr bwMode="auto">
          <a:xfrm>
            <a:off x="1487488" y="4677139"/>
            <a:ext cx="315413" cy="1294467"/>
          </a:xfrm>
          <a:custGeom>
            <a:avLst/>
            <a:gdLst/>
            <a:ahLst/>
            <a:cxnLst/>
            <a:rect l="l" t="t" r="r" b="b"/>
            <a:pathLst>
              <a:path w="931331" h="3822203">
                <a:moveTo>
                  <a:pt x="931331" y="0"/>
                </a:moveTo>
                <a:lnTo>
                  <a:pt x="931331" y="43438"/>
                </a:lnTo>
                <a:lnTo>
                  <a:pt x="929692" y="43241"/>
                </a:lnTo>
                <a:cubicBezTo>
                  <a:pt x="720560" y="43241"/>
                  <a:pt x="548753" y="233651"/>
                  <a:pt x="531759" y="477070"/>
                </a:cubicBezTo>
                <a:cubicBezTo>
                  <a:pt x="531001" y="481589"/>
                  <a:pt x="530505" y="486178"/>
                  <a:pt x="530592" y="490864"/>
                </a:cubicBezTo>
                <a:lnTo>
                  <a:pt x="527965" y="521911"/>
                </a:lnTo>
                <a:cubicBezTo>
                  <a:pt x="527965" y="524355"/>
                  <a:pt x="527981" y="526795"/>
                  <a:pt x="528584" y="529223"/>
                </a:cubicBezTo>
                <a:cubicBezTo>
                  <a:pt x="525896" y="549213"/>
                  <a:pt x="525319" y="570030"/>
                  <a:pt x="525319" y="591585"/>
                </a:cubicBezTo>
                <a:lnTo>
                  <a:pt x="525319" y="1420695"/>
                </a:lnTo>
                <a:cubicBezTo>
                  <a:pt x="525319" y="1644311"/>
                  <a:pt x="418363" y="1909396"/>
                  <a:pt x="152419" y="1909396"/>
                </a:cubicBezTo>
                <a:lnTo>
                  <a:pt x="152419" y="1917007"/>
                </a:lnTo>
                <a:cubicBezTo>
                  <a:pt x="411268" y="1917007"/>
                  <a:pt x="525319" y="2180779"/>
                  <a:pt x="525319" y="2401508"/>
                </a:cubicBezTo>
                <a:lnTo>
                  <a:pt x="525319" y="3229831"/>
                </a:lnTo>
                <a:lnTo>
                  <a:pt x="528395" y="3285086"/>
                </a:lnTo>
                <a:lnTo>
                  <a:pt x="527965" y="3290166"/>
                </a:lnTo>
                <a:cubicBezTo>
                  <a:pt x="527965" y="3298449"/>
                  <a:pt x="528142" y="3306682"/>
                  <a:pt x="530049" y="3314794"/>
                </a:cubicBezTo>
                <a:cubicBezTo>
                  <a:pt x="529872" y="3323297"/>
                  <a:pt x="530775" y="3331587"/>
                  <a:pt x="532157" y="3339708"/>
                </a:cubicBezTo>
                <a:cubicBezTo>
                  <a:pt x="550979" y="3580884"/>
                  <a:pt x="721914" y="3768836"/>
                  <a:pt x="929692" y="3768836"/>
                </a:cubicBezTo>
                <a:cubicBezTo>
                  <a:pt x="930239" y="3768836"/>
                  <a:pt x="930786" y="3768835"/>
                  <a:pt x="931331" y="3768639"/>
                </a:cubicBezTo>
                <a:lnTo>
                  <a:pt x="931331" y="3822203"/>
                </a:lnTo>
                <a:cubicBezTo>
                  <a:pt x="739757" y="3822203"/>
                  <a:pt x="598112" y="3773911"/>
                  <a:pt x="507975" y="3678638"/>
                </a:cubicBezTo>
                <a:cubicBezTo>
                  <a:pt x="417575" y="3582577"/>
                  <a:pt x="372901" y="3410141"/>
                  <a:pt x="372901" y="3162642"/>
                </a:cubicBezTo>
                <a:lnTo>
                  <a:pt x="372901" y="2435365"/>
                </a:lnTo>
                <a:cubicBezTo>
                  <a:pt x="372901" y="2299674"/>
                  <a:pt x="350301" y="2189965"/>
                  <a:pt x="304838" y="2105453"/>
                </a:cubicBezTo>
                <a:cubicBezTo>
                  <a:pt x="260163" y="2021204"/>
                  <a:pt x="158200" y="1972649"/>
                  <a:pt x="0" y="1961888"/>
                </a:cubicBezTo>
                <a:lnTo>
                  <a:pt x="0" y="1860316"/>
                </a:lnTo>
                <a:cubicBezTo>
                  <a:pt x="146638" y="1837744"/>
                  <a:pt x="245710" y="1792339"/>
                  <a:pt x="296166" y="1724624"/>
                </a:cubicBezTo>
                <a:cubicBezTo>
                  <a:pt x="347410" y="1657434"/>
                  <a:pt x="372901" y="1544052"/>
                  <a:pt x="372901" y="1386838"/>
                </a:cubicBezTo>
                <a:lnTo>
                  <a:pt x="372901" y="659562"/>
                </a:lnTo>
                <a:cubicBezTo>
                  <a:pt x="372901" y="411275"/>
                  <a:pt x="417575" y="239626"/>
                  <a:pt x="507975" y="143566"/>
                </a:cubicBezTo>
                <a:cubicBezTo>
                  <a:pt x="598112" y="47505"/>
                  <a:pt x="739757" y="0"/>
                  <a:pt x="931331" y="0"/>
                </a:cubicBezTo>
                <a:close/>
              </a:path>
            </a:pathLst>
          </a:custGeom>
          <a:solidFill>
            <a:srgbClr val="6A3779"/>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20" name="Freeform 5"/>
          <p:cNvSpPr>
            <a:spLocks/>
          </p:cNvSpPr>
          <p:nvPr/>
        </p:nvSpPr>
        <p:spPr bwMode="auto">
          <a:xfrm flipH="1">
            <a:off x="10677536" y="4677139"/>
            <a:ext cx="315413" cy="1294467"/>
          </a:xfrm>
          <a:custGeom>
            <a:avLst/>
            <a:gdLst/>
            <a:ahLst/>
            <a:cxnLst/>
            <a:rect l="l" t="t" r="r" b="b"/>
            <a:pathLst>
              <a:path w="931331" h="3822203">
                <a:moveTo>
                  <a:pt x="931331" y="0"/>
                </a:moveTo>
                <a:lnTo>
                  <a:pt x="931331" y="43438"/>
                </a:lnTo>
                <a:lnTo>
                  <a:pt x="929692" y="43241"/>
                </a:lnTo>
                <a:cubicBezTo>
                  <a:pt x="720560" y="43241"/>
                  <a:pt x="548753" y="233651"/>
                  <a:pt x="531759" y="477070"/>
                </a:cubicBezTo>
                <a:cubicBezTo>
                  <a:pt x="531001" y="481589"/>
                  <a:pt x="530505" y="486178"/>
                  <a:pt x="530592" y="490864"/>
                </a:cubicBezTo>
                <a:lnTo>
                  <a:pt x="527965" y="521911"/>
                </a:lnTo>
                <a:cubicBezTo>
                  <a:pt x="527965" y="524355"/>
                  <a:pt x="527981" y="526795"/>
                  <a:pt x="528584" y="529223"/>
                </a:cubicBezTo>
                <a:cubicBezTo>
                  <a:pt x="525896" y="549213"/>
                  <a:pt x="525319" y="570030"/>
                  <a:pt x="525319" y="591585"/>
                </a:cubicBezTo>
                <a:lnTo>
                  <a:pt x="525319" y="1420695"/>
                </a:lnTo>
                <a:cubicBezTo>
                  <a:pt x="525319" y="1644311"/>
                  <a:pt x="418363" y="1909396"/>
                  <a:pt x="152419" y="1909396"/>
                </a:cubicBezTo>
                <a:lnTo>
                  <a:pt x="152419" y="1917007"/>
                </a:lnTo>
                <a:cubicBezTo>
                  <a:pt x="411268" y="1917007"/>
                  <a:pt x="525319" y="2180779"/>
                  <a:pt x="525319" y="2401508"/>
                </a:cubicBezTo>
                <a:lnTo>
                  <a:pt x="525319" y="3229831"/>
                </a:lnTo>
                <a:lnTo>
                  <a:pt x="528395" y="3285086"/>
                </a:lnTo>
                <a:lnTo>
                  <a:pt x="527965" y="3290166"/>
                </a:lnTo>
                <a:cubicBezTo>
                  <a:pt x="527965" y="3298449"/>
                  <a:pt x="528142" y="3306682"/>
                  <a:pt x="530049" y="3314794"/>
                </a:cubicBezTo>
                <a:cubicBezTo>
                  <a:pt x="529872" y="3323297"/>
                  <a:pt x="530775" y="3331587"/>
                  <a:pt x="532157" y="3339708"/>
                </a:cubicBezTo>
                <a:cubicBezTo>
                  <a:pt x="550979" y="3580884"/>
                  <a:pt x="721914" y="3768836"/>
                  <a:pt x="929692" y="3768836"/>
                </a:cubicBezTo>
                <a:cubicBezTo>
                  <a:pt x="930239" y="3768836"/>
                  <a:pt x="930786" y="3768835"/>
                  <a:pt x="931331" y="3768639"/>
                </a:cubicBezTo>
                <a:lnTo>
                  <a:pt x="931331" y="3822203"/>
                </a:lnTo>
                <a:cubicBezTo>
                  <a:pt x="739757" y="3822203"/>
                  <a:pt x="598112" y="3773911"/>
                  <a:pt x="507975" y="3678638"/>
                </a:cubicBezTo>
                <a:cubicBezTo>
                  <a:pt x="417575" y="3582577"/>
                  <a:pt x="372901" y="3410141"/>
                  <a:pt x="372901" y="3162642"/>
                </a:cubicBezTo>
                <a:lnTo>
                  <a:pt x="372901" y="2435365"/>
                </a:lnTo>
                <a:cubicBezTo>
                  <a:pt x="372901" y="2299674"/>
                  <a:pt x="350301" y="2189965"/>
                  <a:pt x="304838" y="2105453"/>
                </a:cubicBezTo>
                <a:cubicBezTo>
                  <a:pt x="260163" y="2021204"/>
                  <a:pt x="158200" y="1972649"/>
                  <a:pt x="0" y="1961888"/>
                </a:cubicBezTo>
                <a:lnTo>
                  <a:pt x="0" y="1860316"/>
                </a:lnTo>
                <a:cubicBezTo>
                  <a:pt x="146638" y="1837744"/>
                  <a:pt x="245710" y="1792339"/>
                  <a:pt x="296166" y="1724624"/>
                </a:cubicBezTo>
                <a:cubicBezTo>
                  <a:pt x="347410" y="1657434"/>
                  <a:pt x="372901" y="1544052"/>
                  <a:pt x="372901" y="1386838"/>
                </a:cubicBezTo>
                <a:lnTo>
                  <a:pt x="372901" y="659562"/>
                </a:lnTo>
                <a:cubicBezTo>
                  <a:pt x="372901" y="411275"/>
                  <a:pt x="417575" y="239626"/>
                  <a:pt x="507975" y="143566"/>
                </a:cubicBezTo>
                <a:cubicBezTo>
                  <a:pt x="598112" y="47505"/>
                  <a:pt x="739757" y="0"/>
                  <a:pt x="931331" y="0"/>
                </a:cubicBezTo>
                <a:close/>
              </a:path>
            </a:pathLst>
          </a:custGeom>
          <a:solidFill>
            <a:srgbClr val="6A3779"/>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21" name="TextBox 20"/>
          <p:cNvSpPr txBox="1"/>
          <p:nvPr/>
        </p:nvSpPr>
        <p:spPr>
          <a:xfrm>
            <a:off x="2087957" y="3223817"/>
            <a:ext cx="1382489" cy="205121"/>
          </a:xfrm>
          <a:prstGeom prst="rect">
            <a:avLst/>
          </a:prstGeom>
          <a:noFill/>
        </p:spPr>
        <p:txBody>
          <a:bodyPr wrap="square" lIns="0" tIns="0" rIns="0" bIns="0" rtlCol="0">
            <a:spAutoFit/>
          </a:bodyPr>
          <a:lstStyle/>
          <a:p>
            <a:pPr algn="ctr"/>
            <a:r>
              <a:rPr lang="zh-CN" altLang="en-US" sz="1333" b="1" dirty="0">
                <a:solidFill>
                  <a:srgbClr val="1FABC4"/>
                </a:solidFill>
                <a:latin typeface="微软雅黑" pitchFamily="34" charset="-122"/>
                <a:ea typeface="微软雅黑" pitchFamily="34" charset="-122"/>
              </a:rPr>
              <a:t>点击输入说明文字</a:t>
            </a:r>
          </a:p>
        </p:txBody>
      </p:sp>
      <p:sp>
        <p:nvSpPr>
          <p:cNvPr id="22" name="TextBox 21"/>
          <p:cNvSpPr txBox="1"/>
          <p:nvPr/>
        </p:nvSpPr>
        <p:spPr>
          <a:xfrm>
            <a:off x="5462548" y="3223817"/>
            <a:ext cx="1555341" cy="205121"/>
          </a:xfrm>
          <a:prstGeom prst="rect">
            <a:avLst/>
          </a:prstGeom>
          <a:noFill/>
        </p:spPr>
        <p:txBody>
          <a:bodyPr wrap="square" lIns="0" tIns="0" rIns="0" bIns="0" rtlCol="0">
            <a:spAutoFit/>
          </a:bodyPr>
          <a:lstStyle/>
          <a:p>
            <a:pPr algn="ctr"/>
            <a:r>
              <a:rPr lang="zh-CN" altLang="en-US" sz="1333" b="1" dirty="0">
                <a:solidFill>
                  <a:srgbClr val="E9786A"/>
                </a:solidFill>
                <a:latin typeface="微软雅黑" pitchFamily="34" charset="-122"/>
                <a:ea typeface="微软雅黑" pitchFamily="34" charset="-122"/>
              </a:rPr>
              <a:t>点击输入说明文字</a:t>
            </a:r>
          </a:p>
        </p:txBody>
      </p:sp>
      <p:sp>
        <p:nvSpPr>
          <p:cNvPr id="23" name="TextBox 22"/>
          <p:cNvSpPr txBox="1"/>
          <p:nvPr/>
        </p:nvSpPr>
        <p:spPr>
          <a:xfrm>
            <a:off x="8871130" y="3223817"/>
            <a:ext cx="1555341" cy="205121"/>
          </a:xfrm>
          <a:prstGeom prst="rect">
            <a:avLst/>
          </a:prstGeom>
          <a:noFill/>
        </p:spPr>
        <p:txBody>
          <a:bodyPr wrap="square" lIns="0" tIns="0" rIns="0" bIns="0" rtlCol="0">
            <a:spAutoFit/>
          </a:bodyPr>
          <a:lstStyle/>
          <a:p>
            <a:pPr algn="ctr"/>
            <a:r>
              <a:rPr lang="zh-CN" altLang="en-US" sz="1333" b="1" dirty="0">
                <a:solidFill>
                  <a:srgbClr val="6A3779"/>
                </a:solidFill>
                <a:latin typeface="微软雅黑" pitchFamily="34" charset="-122"/>
                <a:ea typeface="微软雅黑" pitchFamily="34" charset="-122"/>
              </a:rPr>
              <a:t>点击输入说明文字</a:t>
            </a:r>
          </a:p>
        </p:txBody>
      </p:sp>
    </p:spTree>
    <p:extLst>
      <p:ext uri="{BB962C8B-B14F-4D97-AF65-F5344CB8AC3E}">
        <p14:creationId xmlns:p14="http://schemas.microsoft.com/office/powerpoint/2010/main" val="2652148360"/>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down)">
                                      <p:cBhvr>
                                        <p:cTn id="7" dur="290">
                                          <p:stCondLst>
                                            <p:cond delay="0"/>
                                          </p:stCondLst>
                                        </p:cTn>
                                        <p:tgtEl>
                                          <p:spTgt spid="24"/>
                                        </p:tgtEl>
                                      </p:cBhvr>
                                    </p:animEffect>
                                    <p:anim calcmode="lin" valueType="num">
                                      <p:cBhvr>
                                        <p:cTn id="8" dur="911" tmFilter="0,0; 0.14,0.36; 0.43,0.73; 0.71,0.91; 1.0,1.0">
                                          <p:stCondLst>
                                            <p:cond delay="0"/>
                                          </p:stCondLst>
                                        </p:cTn>
                                        <p:tgtEl>
                                          <p:spTgt spid="24"/>
                                        </p:tgtEl>
                                        <p:attrNameLst>
                                          <p:attrName>ppt_x</p:attrName>
                                        </p:attrNameLst>
                                      </p:cBhvr>
                                      <p:tavLst>
                                        <p:tav tm="0">
                                          <p:val>
                                            <p:strVal val="#ppt_x-0.25"/>
                                          </p:val>
                                        </p:tav>
                                        <p:tav tm="100000">
                                          <p:val>
                                            <p:strVal val="#ppt_x"/>
                                          </p:val>
                                        </p:tav>
                                      </p:tavLst>
                                    </p:anim>
                                    <p:anim calcmode="lin" valueType="num">
                                      <p:cBhvr>
                                        <p:cTn id="9" dur="332" tmFilter="0.0,0.0; 0.25,0.07; 0.50,0.2; 0.75,0.467; 1.0,1.0">
                                          <p:stCondLst>
                                            <p:cond delay="0"/>
                                          </p:stCondLst>
                                        </p:cTn>
                                        <p:tgtEl>
                                          <p:spTgt spid="24"/>
                                        </p:tgtEl>
                                        <p:attrNameLst>
                                          <p:attrName>ppt_y</p:attrName>
                                        </p:attrNameLst>
                                      </p:cBhvr>
                                      <p:tavLst>
                                        <p:tav tm="0" fmla="#ppt_y-sin(pi*$)/3">
                                          <p:val>
                                            <p:fltVal val="0.5"/>
                                          </p:val>
                                        </p:tav>
                                        <p:tav tm="100000">
                                          <p:val>
                                            <p:fltVal val="1"/>
                                          </p:val>
                                        </p:tav>
                                      </p:tavLst>
                                    </p:anim>
                                    <p:anim calcmode="lin" valueType="num">
                                      <p:cBhvr>
                                        <p:cTn id="10" dur="332" tmFilter="0, 0; 0.125,0.2665; 0.25,0.4; 0.375,0.465; 0.5,0.5;  0.625,0.535; 0.75,0.6; 0.875,0.7335; 1,1">
                                          <p:stCondLst>
                                            <p:cond delay="332"/>
                                          </p:stCondLst>
                                        </p:cTn>
                                        <p:tgtEl>
                                          <p:spTgt spid="24"/>
                                        </p:tgtEl>
                                        <p:attrNameLst>
                                          <p:attrName>ppt_y</p:attrName>
                                        </p:attrNameLst>
                                      </p:cBhvr>
                                      <p:tavLst>
                                        <p:tav tm="0" fmla="#ppt_y-sin(pi*$)/9">
                                          <p:val>
                                            <p:fltVal val="0"/>
                                          </p:val>
                                        </p:tav>
                                        <p:tav tm="100000">
                                          <p:val>
                                            <p:fltVal val="1"/>
                                          </p:val>
                                        </p:tav>
                                      </p:tavLst>
                                    </p:anim>
                                    <p:anim calcmode="lin" valueType="num">
                                      <p:cBhvr>
                                        <p:cTn id="11" dur="166" tmFilter="0, 0; 0.125,0.2665; 0.25,0.4; 0.375,0.465; 0.5,0.5;  0.625,0.535; 0.75,0.6; 0.875,0.7335; 1,1">
                                          <p:stCondLst>
                                            <p:cond delay="662"/>
                                          </p:stCondLst>
                                        </p:cTn>
                                        <p:tgtEl>
                                          <p:spTgt spid="24"/>
                                        </p:tgtEl>
                                        <p:attrNameLst>
                                          <p:attrName>ppt_y</p:attrName>
                                        </p:attrNameLst>
                                      </p:cBhvr>
                                      <p:tavLst>
                                        <p:tav tm="0" fmla="#ppt_y-sin(pi*$)/27">
                                          <p:val>
                                            <p:fltVal val="0"/>
                                          </p:val>
                                        </p:tav>
                                        <p:tav tm="100000">
                                          <p:val>
                                            <p:fltVal val="1"/>
                                          </p:val>
                                        </p:tav>
                                      </p:tavLst>
                                    </p:anim>
                                    <p:anim calcmode="lin" valueType="num">
                                      <p:cBhvr>
                                        <p:cTn id="12" dur="82" tmFilter="0, 0; 0.125,0.2665; 0.25,0.4; 0.375,0.465; 0.5,0.5;  0.625,0.535; 0.75,0.6; 0.875,0.7335; 1,1">
                                          <p:stCondLst>
                                            <p:cond delay="828"/>
                                          </p:stCondLst>
                                        </p:cTn>
                                        <p:tgtEl>
                                          <p:spTgt spid="24"/>
                                        </p:tgtEl>
                                        <p:attrNameLst>
                                          <p:attrName>ppt_y</p:attrName>
                                        </p:attrNameLst>
                                      </p:cBhvr>
                                      <p:tavLst>
                                        <p:tav tm="0" fmla="#ppt_y-sin(pi*$)/81">
                                          <p:val>
                                            <p:fltVal val="0"/>
                                          </p:val>
                                        </p:tav>
                                        <p:tav tm="100000">
                                          <p:val>
                                            <p:fltVal val="1"/>
                                          </p:val>
                                        </p:tav>
                                      </p:tavLst>
                                    </p:anim>
                                    <p:animScale>
                                      <p:cBhvr>
                                        <p:cTn id="13" dur="13">
                                          <p:stCondLst>
                                            <p:cond delay="325"/>
                                          </p:stCondLst>
                                        </p:cTn>
                                        <p:tgtEl>
                                          <p:spTgt spid="24"/>
                                        </p:tgtEl>
                                      </p:cBhvr>
                                      <p:to x="100000" y="60000"/>
                                    </p:animScale>
                                    <p:animScale>
                                      <p:cBhvr>
                                        <p:cTn id="14" dur="83" decel="50000">
                                          <p:stCondLst>
                                            <p:cond delay="338"/>
                                          </p:stCondLst>
                                        </p:cTn>
                                        <p:tgtEl>
                                          <p:spTgt spid="24"/>
                                        </p:tgtEl>
                                      </p:cBhvr>
                                      <p:to x="100000" y="100000"/>
                                    </p:animScale>
                                    <p:animScale>
                                      <p:cBhvr>
                                        <p:cTn id="15" dur="13">
                                          <p:stCondLst>
                                            <p:cond delay="656"/>
                                          </p:stCondLst>
                                        </p:cTn>
                                        <p:tgtEl>
                                          <p:spTgt spid="24"/>
                                        </p:tgtEl>
                                      </p:cBhvr>
                                      <p:to x="100000" y="80000"/>
                                    </p:animScale>
                                    <p:animScale>
                                      <p:cBhvr>
                                        <p:cTn id="16" dur="83" decel="50000">
                                          <p:stCondLst>
                                            <p:cond delay="669"/>
                                          </p:stCondLst>
                                        </p:cTn>
                                        <p:tgtEl>
                                          <p:spTgt spid="24"/>
                                        </p:tgtEl>
                                      </p:cBhvr>
                                      <p:to x="100000" y="100000"/>
                                    </p:animScale>
                                    <p:animScale>
                                      <p:cBhvr>
                                        <p:cTn id="17" dur="13">
                                          <p:stCondLst>
                                            <p:cond delay="821"/>
                                          </p:stCondLst>
                                        </p:cTn>
                                        <p:tgtEl>
                                          <p:spTgt spid="24"/>
                                        </p:tgtEl>
                                      </p:cBhvr>
                                      <p:to x="100000" y="90000"/>
                                    </p:animScale>
                                    <p:animScale>
                                      <p:cBhvr>
                                        <p:cTn id="18" dur="83" decel="50000">
                                          <p:stCondLst>
                                            <p:cond delay="834"/>
                                          </p:stCondLst>
                                        </p:cTn>
                                        <p:tgtEl>
                                          <p:spTgt spid="24"/>
                                        </p:tgtEl>
                                      </p:cBhvr>
                                      <p:to x="100000" y="100000"/>
                                    </p:animScale>
                                    <p:animScale>
                                      <p:cBhvr>
                                        <p:cTn id="19" dur="13">
                                          <p:stCondLst>
                                            <p:cond delay="904"/>
                                          </p:stCondLst>
                                        </p:cTn>
                                        <p:tgtEl>
                                          <p:spTgt spid="24"/>
                                        </p:tgtEl>
                                      </p:cBhvr>
                                      <p:to x="100000" y="95000"/>
                                    </p:animScale>
                                    <p:animScale>
                                      <p:cBhvr>
                                        <p:cTn id="20" dur="83" decel="50000">
                                          <p:stCondLst>
                                            <p:cond delay="917"/>
                                          </p:stCondLst>
                                        </p:cTn>
                                        <p:tgtEl>
                                          <p:spTgt spid="2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290">
                                          <p:stCondLst>
                                            <p:cond delay="0"/>
                                          </p:stCondLst>
                                        </p:cTn>
                                        <p:tgtEl>
                                          <p:spTgt spid="6"/>
                                        </p:tgtEl>
                                      </p:cBhvr>
                                    </p:animEffect>
                                    <p:anim calcmode="lin" valueType="num">
                                      <p:cBhvr>
                                        <p:cTn id="24" dur="911"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5" dur="332"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6" dur="332" tmFilter="0, 0; 0.125,0.2665; 0.25,0.4; 0.375,0.465; 0.5,0.5;  0.625,0.535; 0.75,0.6; 0.875,0.7335; 1,1">
                                          <p:stCondLst>
                                            <p:cond delay="332"/>
                                          </p:stCondLst>
                                        </p:cTn>
                                        <p:tgtEl>
                                          <p:spTgt spid="6"/>
                                        </p:tgtEl>
                                        <p:attrNameLst>
                                          <p:attrName>ppt_y</p:attrName>
                                        </p:attrNameLst>
                                      </p:cBhvr>
                                      <p:tavLst>
                                        <p:tav tm="0" fmla="#ppt_y-sin(pi*$)/9">
                                          <p:val>
                                            <p:fltVal val="0"/>
                                          </p:val>
                                        </p:tav>
                                        <p:tav tm="100000">
                                          <p:val>
                                            <p:fltVal val="1"/>
                                          </p:val>
                                        </p:tav>
                                      </p:tavLst>
                                    </p:anim>
                                    <p:anim calcmode="lin" valueType="num">
                                      <p:cBhvr>
                                        <p:cTn id="27" dur="166" tmFilter="0, 0; 0.125,0.2665; 0.25,0.4; 0.375,0.465; 0.5,0.5;  0.625,0.535; 0.75,0.6; 0.875,0.7335; 1,1">
                                          <p:stCondLst>
                                            <p:cond delay="662"/>
                                          </p:stCondLst>
                                        </p:cTn>
                                        <p:tgtEl>
                                          <p:spTgt spid="6"/>
                                        </p:tgtEl>
                                        <p:attrNameLst>
                                          <p:attrName>ppt_y</p:attrName>
                                        </p:attrNameLst>
                                      </p:cBhvr>
                                      <p:tavLst>
                                        <p:tav tm="0" fmla="#ppt_y-sin(pi*$)/27">
                                          <p:val>
                                            <p:fltVal val="0"/>
                                          </p:val>
                                        </p:tav>
                                        <p:tav tm="100000">
                                          <p:val>
                                            <p:fltVal val="1"/>
                                          </p:val>
                                        </p:tav>
                                      </p:tavLst>
                                    </p:anim>
                                    <p:anim calcmode="lin" valueType="num">
                                      <p:cBhvr>
                                        <p:cTn id="28" dur="82" tmFilter="0, 0; 0.125,0.2665; 0.25,0.4; 0.375,0.465; 0.5,0.5;  0.625,0.535; 0.75,0.6; 0.875,0.7335; 1,1">
                                          <p:stCondLst>
                                            <p:cond delay="828"/>
                                          </p:stCondLst>
                                        </p:cTn>
                                        <p:tgtEl>
                                          <p:spTgt spid="6"/>
                                        </p:tgtEl>
                                        <p:attrNameLst>
                                          <p:attrName>ppt_y</p:attrName>
                                        </p:attrNameLst>
                                      </p:cBhvr>
                                      <p:tavLst>
                                        <p:tav tm="0" fmla="#ppt_y-sin(pi*$)/81">
                                          <p:val>
                                            <p:fltVal val="0"/>
                                          </p:val>
                                        </p:tav>
                                        <p:tav tm="100000">
                                          <p:val>
                                            <p:fltVal val="1"/>
                                          </p:val>
                                        </p:tav>
                                      </p:tavLst>
                                    </p:anim>
                                    <p:animScale>
                                      <p:cBhvr>
                                        <p:cTn id="29" dur="13">
                                          <p:stCondLst>
                                            <p:cond delay="325"/>
                                          </p:stCondLst>
                                        </p:cTn>
                                        <p:tgtEl>
                                          <p:spTgt spid="6"/>
                                        </p:tgtEl>
                                      </p:cBhvr>
                                      <p:to x="100000" y="60000"/>
                                    </p:animScale>
                                    <p:animScale>
                                      <p:cBhvr>
                                        <p:cTn id="30" dur="83" decel="50000">
                                          <p:stCondLst>
                                            <p:cond delay="338"/>
                                          </p:stCondLst>
                                        </p:cTn>
                                        <p:tgtEl>
                                          <p:spTgt spid="6"/>
                                        </p:tgtEl>
                                      </p:cBhvr>
                                      <p:to x="100000" y="100000"/>
                                    </p:animScale>
                                    <p:animScale>
                                      <p:cBhvr>
                                        <p:cTn id="31" dur="13">
                                          <p:stCondLst>
                                            <p:cond delay="656"/>
                                          </p:stCondLst>
                                        </p:cTn>
                                        <p:tgtEl>
                                          <p:spTgt spid="6"/>
                                        </p:tgtEl>
                                      </p:cBhvr>
                                      <p:to x="100000" y="80000"/>
                                    </p:animScale>
                                    <p:animScale>
                                      <p:cBhvr>
                                        <p:cTn id="32" dur="83" decel="50000">
                                          <p:stCondLst>
                                            <p:cond delay="669"/>
                                          </p:stCondLst>
                                        </p:cTn>
                                        <p:tgtEl>
                                          <p:spTgt spid="6"/>
                                        </p:tgtEl>
                                      </p:cBhvr>
                                      <p:to x="100000" y="100000"/>
                                    </p:animScale>
                                    <p:animScale>
                                      <p:cBhvr>
                                        <p:cTn id="33" dur="13">
                                          <p:stCondLst>
                                            <p:cond delay="821"/>
                                          </p:stCondLst>
                                        </p:cTn>
                                        <p:tgtEl>
                                          <p:spTgt spid="6"/>
                                        </p:tgtEl>
                                      </p:cBhvr>
                                      <p:to x="100000" y="90000"/>
                                    </p:animScale>
                                    <p:animScale>
                                      <p:cBhvr>
                                        <p:cTn id="34" dur="83" decel="50000">
                                          <p:stCondLst>
                                            <p:cond delay="834"/>
                                          </p:stCondLst>
                                        </p:cTn>
                                        <p:tgtEl>
                                          <p:spTgt spid="6"/>
                                        </p:tgtEl>
                                      </p:cBhvr>
                                      <p:to x="100000" y="100000"/>
                                    </p:animScale>
                                    <p:animScale>
                                      <p:cBhvr>
                                        <p:cTn id="35" dur="13">
                                          <p:stCondLst>
                                            <p:cond delay="904"/>
                                          </p:stCondLst>
                                        </p:cTn>
                                        <p:tgtEl>
                                          <p:spTgt spid="6"/>
                                        </p:tgtEl>
                                      </p:cBhvr>
                                      <p:to x="100000" y="95000"/>
                                    </p:animScale>
                                    <p:animScale>
                                      <p:cBhvr>
                                        <p:cTn id="36" dur="83" decel="50000">
                                          <p:stCondLst>
                                            <p:cond delay="917"/>
                                          </p:stCondLst>
                                        </p:cTn>
                                        <p:tgtEl>
                                          <p:spTgt spid="6"/>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wipe(down)">
                                      <p:cBhvr>
                                        <p:cTn id="39" dur="290">
                                          <p:stCondLst>
                                            <p:cond delay="0"/>
                                          </p:stCondLst>
                                        </p:cTn>
                                        <p:tgtEl>
                                          <p:spTgt spid="21"/>
                                        </p:tgtEl>
                                      </p:cBhvr>
                                    </p:animEffect>
                                    <p:anim calcmode="lin" valueType="num">
                                      <p:cBhvr>
                                        <p:cTn id="40" dur="911" tmFilter="0,0; 0.14,0.36; 0.43,0.73; 0.71,0.91; 1.0,1.0">
                                          <p:stCondLst>
                                            <p:cond delay="0"/>
                                          </p:stCondLst>
                                        </p:cTn>
                                        <p:tgtEl>
                                          <p:spTgt spid="21"/>
                                        </p:tgtEl>
                                        <p:attrNameLst>
                                          <p:attrName>ppt_x</p:attrName>
                                        </p:attrNameLst>
                                      </p:cBhvr>
                                      <p:tavLst>
                                        <p:tav tm="0">
                                          <p:val>
                                            <p:strVal val="#ppt_x-0.25"/>
                                          </p:val>
                                        </p:tav>
                                        <p:tav tm="100000">
                                          <p:val>
                                            <p:strVal val="#ppt_x"/>
                                          </p:val>
                                        </p:tav>
                                      </p:tavLst>
                                    </p:anim>
                                    <p:anim calcmode="lin" valueType="num">
                                      <p:cBhvr>
                                        <p:cTn id="41" dur="332" tmFilter="0.0,0.0; 0.25,0.07; 0.50,0.2; 0.75,0.467; 1.0,1.0">
                                          <p:stCondLst>
                                            <p:cond delay="0"/>
                                          </p:stCondLst>
                                        </p:cTn>
                                        <p:tgtEl>
                                          <p:spTgt spid="21"/>
                                        </p:tgtEl>
                                        <p:attrNameLst>
                                          <p:attrName>ppt_y</p:attrName>
                                        </p:attrNameLst>
                                      </p:cBhvr>
                                      <p:tavLst>
                                        <p:tav tm="0" fmla="#ppt_y-sin(pi*$)/3">
                                          <p:val>
                                            <p:fltVal val="0.5"/>
                                          </p:val>
                                        </p:tav>
                                        <p:tav tm="100000">
                                          <p:val>
                                            <p:fltVal val="1"/>
                                          </p:val>
                                        </p:tav>
                                      </p:tavLst>
                                    </p:anim>
                                    <p:anim calcmode="lin" valueType="num">
                                      <p:cBhvr>
                                        <p:cTn id="42" dur="332" tmFilter="0, 0; 0.125,0.2665; 0.25,0.4; 0.375,0.465; 0.5,0.5;  0.625,0.535; 0.75,0.6; 0.875,0.7335; 1,1">
                                          <p:stCondLst>
                                            <p:cond delay="332"/>
                                          </p:stCondLst>
                                        </p:cTn>
                                        <p:tgtEl>
                                          <p:spTgt spid="21"/>
                                        </p:tgtEl>
                                        <p:attrNameLst>
                                          <p:attrName>ppt_y</p:attrName>
                                        </p:attrNameLst>
                                      </p:cBhvr>
                                      <p:tavLst>
                                        <p:tav tm="0" fmla="#ppt_y-sin(pi*$)/9">
                                          <p:val>
                                            <p:fltVal val="0"/>
                                          </p:val>
                                        </p:tav>
                                        <p:tav tm="100000">
                                          <p:val>
                                            <p:fltVal val="1"/>
                                          </p:val>
                                        </p:tav>
                                      </p:tavLst>
                                    </p:anim>
                                    <p:anim calcmode="lin" valueType="num">
                                      <p:cBhvr>
                                        <p:cTn id="43" dur="166" tmFilter="0, 0; 0.125,0.2665; 0.25,0.4; 0.375,0.465; 0.5,0.5;  0.625,0.535; 0.75,0.6; 0.875,0.7335; 1,1">
                                          <p:stCondLst>
                                            <p:cond delay="662"/>
                                          </p:stCondLst>
                                        </p:cTn>
                                        <p:tgtEl>
                                          <p:spTgt spid="21"/>
                                        </p:tgtEl>
                                        <p:attrNameLst>
                                          <p:attrName>ppt_y</p:attrName>
                                        </p:attrNameLst>
                                      </p:cBhvr>
                                      <p:tavLst>
                                        <p:tav tm="0" fmla="#ppt_y-sin(pi*$)/27">
                                          <p:val>
                                            <p:fltVal val="0"/>
                                          </p:val>
                                        </p:tav>
                                        <p:tav tm="100000">
                                          <p:val>
                                            <p:fltVal val="1"/>
                                          </p:val>
                                        </p:tav>
                                      </p:tavLst>
                                    </p:anim>
                                    <p:anim calcmode="lin" valueType="num">
                                      <p:cBhvr>
                                        <p:cTn id="44" dur="82" tmFilter="0, 0; 0.125,0.2665; 0.25,0.4; 0.375,0.465; 0.5,0.5;  0.625,0.535; 0.75,0.6; 0.875,0.7335; 1,1">
                                          <p:stCondLst>
                                            <p:cond delay="828"/>
                                          </p:stCondLst>
                                        </p:cTn>
                                        <p:tgtEl>
                                          <p:spTgt spid="21"/>
                                        </p:tgtEl>
                                        <p:attrNameLst>
                                          <p:attrName>ppt_y</p:attrName>
                                        </p:attrNameLst>
                                      </p:cBhvr>
                                      <p:tavLst>
                                        <p:tav tm="0" fmla="#ppt_y-sin(pi*$)/81">
                                          <p:val>
                                            <p:fltVal val="0"/>
                                          </p:val>
                                        </p:tav>
                                        <p:tav tm="100000">
                                          <p:val>
                                            <p:fltVal val="1"/>
                                          </p:val>
                                        </p:tav>
                                      </p:tavLst>
                                    </p:anim>
                                    <p:animScale>
                                      <p:cBhvr>
                                        <p:cTn id="45" dur="13">
                                          <p:stCondLst>
                                            <p:cond delay="325"/>
                                          </p:stCondLst>
                                        </p:cTn>
                                        <p:tgtEl>
                                          <p:spTgt spid="21"/>
                                        </p:tgtEl>
                                      </p:cBhvr>
                                      <p:to x="100000" y="60000"/>
                                    </p:animScale>
                                    <p:animScale>
                                      <p:cBhvr>
                                        <p:cTn id="46" dur="83" decel="50000">
                                          <p:stCondLst>
                                            <p:cond delay="338"/>
                                          </p:stCondLst>
                                        </p:cTn>
                                        <p:tgtEl>
                                          <p:spTgt spid="21"/>
                                        </p:tgtEl>
                                      </p:cBhvr>
                                      <p:to x="100000" y="100000"/>
                                    </p:animScale>
                                    <p:animScale>
                                      <p:cBhvr>
                                        <p:cTn id="47" dur="13">
                                          <p:stCondLst>
                                            <p:cond delay="656"/>
                                          </p:stCondLst>
                                        </p:cTn>
                                        <p:tgtEl>
                                          <p:spTgt spid="21"/>
                                        </p:tgtEl>
                                      </p:cBhvr>
                                      <p:to x="100000" y="80000"/>
                                    </p:animScale>
                                    <p:animScale>
                                      <p:cBhvr>
                                        <p:cTn id="48" dur="83" decel="50000">
                                          <p:stCondLst>
                                            <p:cond delay="669"/>
                                          </p:stCondLst>
                                        </p:cTn>
                                        <p:tgtEl>
                                          <p:spTgt spid="21"/>
                                        </p:tgtEl>
                                      </p:cBhvr>
                                      <p:to x="100000" y="100000"/>
                                    </p:animScale>
                                    <p:animScale>
                                      <p:cBhvr>
                                        <p:cTn id="49" dur="13">
                                          <p:stCondLst>
                                            <p:cond delay="821"/>
                                          </p:stCondLst>
                                        </p:cTn>
                                        <p:tgtEl>
                                          <p:spTgt spid="21"/>
                                        </p:tgtEl>
                                      </p:cBhvr>
                                      <p:to x="100000" y="90000"/>
                                    </p:animScale>
                                    <p:animScale>
                                      <p:cBhvr>
                                        <p:cTn id="50" dur="83" decel="50000">
                                          <p:stCondLst>
                                            <p:cond delay="834"/>
                                          </p:stCondLst>
                                        </p:cTn>
                                        <p:tgtEl>
                                          <p:spTgt spid="21"/>
                                        </p:tgtEl>
                                      </p:cBhvr>
                                      <p:to x="100000" y="100000"/>
                                    </p:animScale>
                                    <p:animScale>
                                      <p:cBhvr>
                                        <p:cTn id="51" dur="13">
                                          <p:stCondLst>
                                            <p:cond delay="904"/>
                                          </p:stCondLst>
                                        </p:cTn>
                                        <p:tgtEl>
                                          <p:spTgt spid="21"/>
                                        </p:tgtEl>
                                      </p:cBhvr>
                                      <p:to x="100000" y="95000"/>
                                    </p:animScale>
                                    <p:animScale>
                                      <p:cBhvr>
                                        <p:cTn id="52" dur="83" decel="50000">
                                          <p:stCondLst>
                                            <p:cond delay="917"/>
                                          </p:stCondLst>
                                        </p:cTn>
                                        <p:tgtEl>
                                          <p:spTgt spid="21"/>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wipe(down)">
                                      <p:cBhvr>
                                        <p:cTn id="55" dur="290">
                                          <p:stCondLst>
                                            <p:cond delay="0"/>
                                          </p:stCondLst>
                                        </p:cTn>
                                        <p:tgtEl>
                                          <p:spTgt spid="11"/>
                                        </p:tgtEl>
                                      </p:cBhvr>
                                    </p:animEffect>
                                    <p:anim calcmode="lin" valueType="num">
                                      <p:cBhvr>
                                        <p:cTn id="56" dur="911"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57" dur="332"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58" dur="332" tmFilter="0, 0; 0.125,0.2665; 0.25,0.4; 0.375,0.465; 0.5,0.5;  0.625,0.535; 0.75,0.6; 0.875,0.7335; 1,1">
                                          <p:stCondLst>
                                            <p:cond delay="332"/>
                                          </p:stCondLst>
                                        </p:cTn>
                                        <p:tgtEl>
                                          <p:spTgt spid="11"/>
                                        </p:tgtEl>
                                        <p:attrNameLst>
                                          <p:attrName>ppt_y</p:attrName>
                                        </p:attrNameLst>
                                      </p:cBhvr>
                                      <p:tavLst>
                                        <p:tav tm="0" fmla="#ppt_y-sin(pi*$)/9">
                                          <p:val>
                                            <p:fltVal val="0"/>
                                          </p:val>
                                        </p:tav>
                                        <p:tav tm="100000">
                                          <p:val>
                                            <p:fltVal val="1"/>
                                          </p:val>
                                        </p:tav>
                                      </p:tavLst>
                                    </p:anim>
                                    <p:anim calcmode="lin" valueType="num">
                                      <p:cBhvr>
                                        <p:cTn id="59" dur="166" tmFilter="0, 0; 0.125,0.2665; 0.25,0.4; 0.375,0.465; 0.5,0.5;  0.625,0.535; 0.75,0.6; 0.875,0.7335; 1,1">
                                          <p:stCondLst>
                                            <p:cond delay="662"/>
                                          </p:stCondLst>
                                        </p:cTn>
                                        <p:tgtEl>
                                          <p:spTgt spid="11"/>
                                        </p:tgtEl>
                                        <p:attrNameLst>
                                          <p:attrName>ppt_y</p:attrName>
                                        </p:attrNameLst>
                                      </p:cBhvr>
                                      <p:tavLst>
                                        <p:tav tm="0" fmla="#ppt_y-sin(pi*$)/27">
                                          <p:val>
                                            <p:fltVal val="0"/>
                                          </p:val>
                                        </p:tav>
                                        <p:tav tm="100000">
                                          <p:val>
                                            <p:fltVal val="1"/>
                                          </p:val>
                                        </p:tav>
                                      </p:tavLst>
                                    </p:anim>
                                    <p:anim calcmode="lin" valueType="num">
                                      <p:cBhvr>
                                        <p:cTn id="60" dur="82" tmFilter="0, 0; 0.125,0.2665; 0.25,0.4; 0.375,0.465; 0.5,0.5;  0.625,0.535; 0.75,0.6; 0.875,0.7335; 1,1">
                                          <p:stCondLst>
                                            <p:cond delay="828"/>
                                          </p:stCondLst>
                                        </p:cTn>
                                        <p:tgtEl>
                                          <p:spTgt spid="11"/>
                                        </p:tgtEl>
                                        <p:attrNameLst>
                                          <p:attrName>ppt_y</p:attrName>
                                        </p:attrNameLst>
                                      </p:cBhvr>
                                      <p:tavLst>
                                        <p:tav tm="0" fmla="#ppt_y-sin(pi*$)/81">
                                          <p:val>
                                            <p:fltVal val="0"/>
                                          </p:val>
                                        </p:tav>
                                        <p:tav tm="100000">
                                          <p:val>
                                            <p:fltVal val="1"/>
                                          </p:val>
                                        </p:tav>
                                      </p:tavLst>
                                    </p:anim>
                                    <p:animScale>
                                      <p:cBhvr>
                                        <p:cTn id="61" dur="13">
                                          <p:stCondLst>
                                            <p:cond delay="325"/>
                                          </p:stCondLst>
                                        </p:cTn>
                                        <p:tgtEl>
                                          <p:spTgt spid="11"/>
                                        </p:tgtEl>
                                      </p:cBhvr>
                                      <p:to x="100000" y="60000"/>
                                    </p:animScale>
                                    <p:animScale>
                                      <p:cBhvr>
                                        <p:cTn id="62" dur="83" decel="50000">
                                          <p:stCondLst>
                                            <p:cond delay="338"/>
                                          </p:stCondLst>
                                        </p:cTn>
                                        <p:tgtEl>
                                          <p:spTgt spid="11"/>
                                        </p:tgtEl>
                                      </p:cBhvr>
                                      <p:to x="100000" y="100000"/>
                                    </p:animScale>
                                    <p:animScale>
                                      <p:cBhvr>
                                        <p:cTn id="63" dur="13">
                                          <p:stCondLst>
                                            <p:cond delay="656"/>
                                          </p:stCondLst>
                                        </p:cTn>
                                        <p:tgtEl>
                                          <p:spTgt spid="11"/>
                                        </p:tgtEl>
                                      </p:cBhvr>
                                      <p:to x="100000" y="80000"/>
                                    </p:animScale>
                                    <p:animScale>
                                      <p:cBhvr>
                                        <p:cTn id="64" dur="83" decel="50000">
                                          <p:stCondLst>
                                            <p:cond delay="669"/>
                                          </p:stCondLst>
                                        </p:cTn>
                                        <p:tgtEl>
                                          <p:spTgt spid="11"/>
                                        </p:tgtEl>
                                      </p:cBhvr>
                                      <p:to x="100000" y="100000"/>
                                    </p:animScale>
                                    <p:animScale>
                                      <p:cBhvr>
                                        <p:cTn id="65" dur="13">
                                          <p:stCondLst>
                                            <p:cond delay="821"/>
                                          </p:stCondLst>
                                        </p:cTn>
                                        <p:tgtEl>
                                          <p:spTgt spid="11"/>
                                        </p:tgtEl>
                                      </p:cBhvr>
                                      <p:to x="100000" y="90000"/>
                                    </p:animScale>
                                    <p:animScale>
                                      <p:cBhvr>
                                        <p:cTn id="66" dur="83" decel="50000">
                                          <p:stCondLst>
                                            <p:cond delay="834"/>
                                          </p:stCondLst>
                                        </p:cTn>
                                        <p:tgtEl>
                                          <p:spTgt spid="11"/>
                                        </p:tgtEl>
                                      </p:cBhvr>
                                      <p:to x="100000" y="100000"/>
                                    </p:animScale>
                                    <p:animScale>
                                      <p:cBhvr>
                                        <p:cTn id="67" dur="13">
                                          <p:stCondLst>
                                            <p:cond delay="904"/>
                                          </p:stCondLst>
                                        </p:cTn>
                                        <p:tgtEl>
                                          <p:spTgt spid="11"/>
                                        </p:tgtEl>
                                      </p:cBhvr>
                                      <p:to x="100000" y="95000"/>
                                    </p:animScale>
                                    <p:animScale>
                                      <p:cBhvr>
                                        <p:cTn id="68" dur="83" decel="50000">
                                          <p:stCondLst>
                                            <p:cond delay="917"/>
                                          </p:stCondLst>
                                        </p:cTn>
                                        <p:tgtEl>
                                          <p:spTgt spid="11"/>
                                        </p:tgtEl>
                                      </p:cBhvr>
                                      <p:to x="100000" y="100000"/>
                                    </p:animScale>
                                  </p:childTnLst>
                                </p:cTn>
                              </p:par>
                            </p:childTnLst>
                          </p:cTn>
                        </p:par>
                        <p:par>
                          <p:cTn id="69" fill="hold">
                            <p:stCondLst>
                              <p:cond delay="1000"/>
                            </p:stCondLst>
                            <p:childTnLst>
                              <p:par>
                                <p:cTn id="70" presetID="31" presetClass="entr" presetSubtype="0" fill="hold" nodeType="afterEffect">
                                  <p:stCondLst>
                                    <p:cond delay="0"/>
                                  </p:stCondLst>
                                  <p:childTnLst>
                                    <p:set>
                                      <p:cBhvr>
                                        <p:cTn id="71" dur="1" fill="hold">
                                          <p:stCondLst>
                                            <p:cond delay="0"/>
                                          </p:stCondLst>
                                        </p:cTn>
                                        <p:tgtEl>
                                          <p:spTgt spid="12"/>
                                        </p:tgtEl>
                                        <p:attrNameLst>
                                          <p:attrName>style.visibility</p:attrName>
                                        </p:attrNameLst>
                                      </p:cBhvr>
                                      <p:to>
                                        <p:strVal val="visible"/>
                                      </p:to>
                                    </p:set>
                                    <p:anim calcmode="lin" valueType="num">
                                      <p:cBhvr>
                                        <p:cTn id="72" dur="700" fill="hold"/>
                                        <p:tgtEl>
                                          <p:spTgt spid="12"/>
                                        </p:tgtEl>
                                        <p:attrNameLst>
                                          <p:attrName>ppt_w</p:attrName>
                                        </p:attrNameLst>
                                      </p:cBhvr>
                                      <p:tavLst>
                                        <p:tav tm="0">
                                          <p:val>
                                            <p:fltVal val="0"/>
                                          </p:val>
                                        </p:tav>
                                        <p:tav tm="100000">
                                          <p:val>
                                            <p:strVal val="#ppt_w"/>
                                          </p:val>
                                        </p:tav>
                                      </p:tavLst>
                                    </p:anim>
                                    <p:anim calcmode="lin" valueType="num">
                                      <p:cBhvr>
                                        <p:cTn id="73" dur="700" fill="hold"/>
                                        <p:tgtEl>
                                          <p:spTgt spid="12"/>
                                        </p:tgtEl>
                                        <p:attrNameLst>
                                          <p:attrName>ppt_h</p:attrName>
                                        </p:attrNameLst>
                                      </p:cBhvr>
                                      <p:tavLst>
                                        <p:tav tm="0">
                                          <p:val>
                                            <p:fltVal val="0"/>
                                          </p:val>
                                        </p:tav>
                                        <p:tav tm="100000">
                                          <p:val>
                                            <p:strVal val="#ppt_h"/>
                                          </p:val>
                                        </p:tav>
                                      </p:tavLst>
                                    </p:anim>
                                    <p:anim calcmode="lin" valueType="num">
                                      <p:cBhvr>
                                        <p:cTn id="74" dur="700" fill="hold"/>
                                        <p:tgtEl>
                                          <p:spTgt spid="12"/>
                                        </p:tgtEl>
                                        <p:attrNameLst>
                                          <p:attrName>style.rotation</p:attrName>
                                        </p:attrNameLst>
                                      </p:cBhvr>
                                      <p:tavLst>
                                        <p:tav tm="0">
                                          <p:val>
                                            <p:fltVal val="90"/>
                                          </p:val>
                                        </p:tav>
                                        <p:tav tm="100000">
                                          <p:val>
                                            <p:fltVal val="0"/>
                                          </p:val>
                                        </p:tav>
                                      </p:tavLst>
                                    </p:anim>
                                    <p:animEffect transition="in" filter="fade">
                                      <p:cBhvr>
                                        <p:cTn id="75" dur="700"/>
                                        <p:tgtEl>
                                          <p:spTgt spid="12"/>
                                        </p:tgtEl>
                                      </p:cBhvr>
                                    </p:animEffect>
                                  </p:childTnLst>
                                </p:cTn>
                              </p:par>
                              <p:par>
                                <p:cTn id="76" presetID="26" presetClass="entr" presetSubtype="0" fill="hold" grpId="0" nodeType="withEffect">
                                  <p:stCondLst>
                                    <p:cond delay="0"/>
                                  </p:stCondLst>
                                  <p:childTnLst>
                                    <p:set>
                                      <p:cBhvr>
                                        <p:cTn id="77" dur="1" fill="hold">
                                          <p:stCondLst>
                                            <p:cond delay="0"/>
                                          </p:stCondLst>
                                        </p:cTn>
                                        <p:tgtEl>
                                          <p:spTgt spid="7"/>
                                        </p:tgtEl>
                                        <p:attrNameLst>
                                          <p:attrName>style.visibility</p:attrName>
                                        </p:attrNameLst>
                                      </p:cBhvr>
                                      <p:to>
                                        <p:strVal val="visible"/>
                                      </p:to>
                                    </p:set>
                                    <p:animEffect transition="in" filter="wipe(down)">
                                      <p:cBhvr>
                                        <p:cTn id="78" dur="290">
                                          <p:stCondLst>
                                            <p:cond delay="0"/>
                                          </p:stCondLst>
                                        </p:cTn>
                                        <p:tgtEl>
                                          <p:spTgt spid="7"/>
                                        </p:tgtEl>
                                      </p:cBhvr>
                                    </p:animEffect>
                                    <p:anim calcmode="lin" valueType="num">
                                      <p:cBhvr>
                                        <p:cTn id="79" dur="911"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80" dur="332"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81" dur="332" tmFilter="0, 0; 0.125,0.2665; 0.25,0.4; 0.375,0.465; 0.5,0.5;  0.625,0.535; 0.75,0.6; 0.875,0.7335; 1,1">
                                          <p:stCondLst>
                                            <p:cond delay="332"/>
                                          </p:stCondLst>
                                        </p:cTn>
                                        <p:tgtEl>
                                          <p:spTgt spid="7"/>
                                        </p:tgtEl>
                                        <p:attrNameLst>
                                          <p:attrName>ppt_y</p:attrName>
                                        </p:attrNameLst>
                                      </p:cBhvr>
                                      <p:tavLst>
                                        <p:tav tm="0" fmla="#ppt_y-sin(pi*$)/9">
                                          <p:val>
                                            <p:fltVal val="0"/>
                                          </p:val>
                                        </p:tav>
                                        <p:tav tm="100000">
                                          <p:val>
                                            <p:fltVal val="1"/>
                                          </p:val>
                                        </p:tav>
                                      </p:tavLst>
                                    </p:anim>
                                    <p:anim calcmode="lin" valueType="num">
                                      <p:cBhvr>
                                        <p:cTn id="82" dur="166" tmFilter="0, 0; 0.125,0.2665; 0.25,0.4; 0.375,0.465; 0.5,0.5;  0.625,0.535; 0.75,0.6; 0.875,0.7335; 1,1">
                                          <p:stCondLst>
                                            <p:cond delay="662"/>
                                          </p:stCondLst>
                                        </p:cTn>
                                        <p:tgtEl>
                                          <p:spTgt spid="7"/>
                                        </p:tgtEl>
                                        <p:attrNameLst>
                                          <p:attrName>ppt_y</p:attrName>
                                        </p:attrNameLst>
                                      </p:cBhvr>
                                      <p:tavLst>
                                        <p:tav tm="0" fmla="#ppt_y-sin(pi*$)/27">
                                          <p:val>
                                            <p:fltVal val="0"/>
                                          </p:val>
                                        </p:tav>
                                        <p:tav tm="100000">
                                          <p:val>
                                            <p:fltVal val="1"/>
                                          </p:val>
                                        </p:tav>
                                      </p:tavLst>
                                    </p:anim>
                                    <p:anim calcmode="lin" valueType="num">
                                      <p:cBhvr>
                                        <p:cTn id="83" dur="82" tmFilter="0, 0; 0.125,0.2665; 0.25,0.4; 0.375,0.465; 0.5,0.5;  0.625,0.535; 0.75,0.6; 0.875,0.7335; 1,1">
                                          <p:stCondLst>
                                            <p:cond delay="828"/>
                                          </p:stCondLst>
                                        </p:cTn>
                                        <p:tgtEl>
                                          <p:spTgt spid="7"/>
                                        </p:tgtEl>
                                        <p:attrNameLst>
                                          <p:attrName>ppt_y</p:attrName>
                                        </p:attrNameLst>
                                      </p:cBhvr>
                                      <p:tavLst>
                                        <p:tav tm="0" fmla="#ppt_y-sin(pi*$)/81">
                                          <p:val>
                                            <p:fltVal val="0"/>
                                          </p:val>
                                        </p:tav>
                                        <p:tav tm="100000">
                                          <p:val>
                                            <p:fltVal val="1"/>
                                          </p:val>
                                        </p:tav>
                                      </p:tavLst>
                                    </p:anim>
                                    <p:animScale>
                                      <p:cBhvr>
                                        <p:cTn id="84" dur="13">
                                          <p:stCondLst>
                                            <p:cond delay="325"/>
                                          </p:stCondLst>
                                        </p:cTn>
                                        <p:tgtEl>
                                          <p:spTgt spid="7"/>
                                        </p:tgtEl>
                                      </p:cBhvr>
                                      <p:to x="100000" y="60000"/>
                                    </p:animScale>
                                    <p:animScale>
                                      <p:cBhvr>
                                        <p:cTn id="85" dur="83" decel="50000">
                                          <p:stCondLst>
                                            <p:cond delay="338"/>
                                          </p:stCondLst>
                                        </p:cTn>
                                        <p:tgtEl>
                                          <p:spTgt spid="7"/>
                                        </p:tgtEl>
                                      </p:cBhvr>
                                      <p:to x="100000" y="100000"/>
                                    </p:animScale>
                                    <p:animScale>
                                      <p:cBhvr>
                                        <p:cTn id="86" dur="13">
                                          <p:stCondLst>
                                            <p:cond delay="656"/>
                                          </p:stCondLst>
                                        </p:cTn>
                                        <p:tgtEl>
                                          <p:spTgt spid="7"/>
                                        </p:tgtEl>
                                      </p:cBhvr>
                                      <p:to x="100000" y="80000"/>
                                    </p:animScale>
                                    <p:animScale>
                                      <p:cBhvr>
                                        <p:cTn id="87" dur="83" decel="50000">
                                          <p:stCondLst>
                                            <p:cond delay="669"/>
                                          </p:stCondLst>
                                        </p:cTn>
                                        <p:tgtEl>
                                          <p:spTgt spid="7"/>
                                        </p:tgtEl>
                                      </p:cBhvr>
                                      <p:to x="100000" y="100000"/>
                                    </p:animScale>
                                    <p:animScale>
                                      <p:cBhvr>
                                        <p:cTn id="88" dur="13">
                                          <p:stCondLst>
                                            <p:cond delay="821"/>
                                          </p:stCondLst>
                                        </p:cTn>
                                        <p:tgtEl>
                                          <p:spTgt spid="7"/>
                                        </p:tgtEl>
                                      </p:cBhvr>
                                      <p:to x="100000" y="90000"/>
                                    </p:animScale>
                                    <p:animScale>
                                      <p:cBhvr>
                                        <p:cTn id="89" dur="83" decel="50000">
                                          <p:stCondLst>
                                            <p:cond delay="834"/>
                                          </p:stCondLst>
                                        </p:cTn>
                                        <p:tgtEl>
                                          <p:spTgt spid="7"/>
                                        </p:tgtEl>
                                      </p:cBhvr>
                                      <p:to x="100000" y="100000"/>
                                    </p:animScale>
                                    <p:animScale>
                                      <p:cBhvr>
                                        <p:cTn id="90" dur="13">
                                          <p:stCondLst>
                                            <p:cond delay="904"/>
                                          </p:stCondLst>
                                        </p:cTn>
                                        <p:tgtEl>
                                          <p:spTgt spid="7"/>
                                        </p:tgtEl>
                                      </p:cBhvr>
                                      <p:to x="100000" y="95000"/>
                                    </p:animScale>
                                    <p:animScale>
                                      <p:cBhvr>
                                        <p:cTn id="91" dur="83" decel="50000">
                                          <p:stCondLst>
                                            <p:cond delay="917"/>
                                          </p:stCondLst>
                                        </p:cTn>
                                        <p:tgtEl>
                                          <p:spTgt spid="7"/>
                                        </p:tgtEl>
                                      </p:cBhvr>
                                      <p:to x="100000" y="100000"/>
                                    </p:animScale>
                                  </p:childTnLst>
                                </p:cTn>
                              </p:par>
                              <p:par>
                                <p:cTn id="92" presetID="26" presetClass="entr" presetSubtype="0" fill="hold" grpId="0" nodeType="withEffect">
                                  <p:stCondLst>
                                    <p:cond delay="0"/>
                                  </p:stCondLst>
                                  <p:childTnLst>
                                    <p:set>
                                      <p:cBhvr>
                                        <p:cTn id="93" dur="1" fill="hold">
                                          <p:stCondLst>
                                            <p:cond delay="0"/>
                                          </p:stCondLst>
                                        </p:cTn>
                                        <p:tgtEl>
                                          <p:spTgt spid="22"/>
                                        </p:tgtEl>
                                        <p:attrNameLst>
                                          <p:attrName>style.visibility</p:attrName>
                                        </p:attrNameLst>
                                      </p:cBhvr>
                                      <p:to>
                                        <p:strVal val="visible"/>
                                      </p:to>
                                    </p:set>
                                    <p:animEffect transition="in" filter="wipe(down)">
                                      <p:cBhvr>
                                        <p:cTn id="94" dur="290">
                                          <p:stCondLst>
                                            <p:cond delay="0"/>
                                          </p:stCondLst>
                                        </p:cTn>
                                        <p:tgtEl>
                                          <p:spTgt spid="22"/>
                                        </p:tgtEl>
                                      </p:cBhvr>
                                    </p:animEffect>
                                    <p:anim calcmode="lin" valueType="num">
                                      <p:cBhvr>
                                        <p:cTn id="95" dur="911" tmFilter="0,0; 0.14,0.36; 0.43,0.73; 0.71,0.91; 1.0,1.0">
                                          <p:stCondLst>
                                            <p:cond delay="0"/>
                                          </p:stCondLst>
                                        </p:cTn>
                                        <p:tgtEl>
                                          <p:spTgt spid="22"/>
                                        </p:tgtEl>
                                        <p:attrNameLst>
                                          <p:attrName>ppt_x</p:attrName>
                                        </p:attrNameLst>
                                      </p:cBhvr>
                                      <p:tavLst>
                                        <p:tav tm="0">
                                          <p:val>
                                            <p:strVal val="#ppt_x-0.25"/>
                                          </p:val>
                                        </p:tav>
                                        <p:tav tm="100000">
                                          <p:val>
                                            <p:strVal val="#ppt_x"/>
                                          </p:val>
                                        </p:tav>
                                      </p:tavLst>
                                    </p:anim>
                                    <p:anim calcmode="lin" valueType="num">
                                      <p:cBhvr>
                                        <p:cTn id="96" dur="332" tmFilter="0.0,0.0; 0.25,0.07; 0.50,0.2; 0.75,0.467; 1.0,1.0">
                                          <p:stCondLst>
                                            <p:cond delay="0"/>
                                          </p:stCondLst>
                                        </p:cTn>
                                        <p:tgtEl>
                                          <p:spTgt spid="22"/>
                                        </p:tgtEl>
                                        <p:attrNameLst>
                                          <p:attrName>ppt_y</p:attrName>
                                        </p:attrNameLst>
                                      </p:cBhvr>
                                      <p:tavLst>
                                        <p:tav tm="0" fmla="#ppt_y-sin(pi*$)/3">
                                          <p:val>
                                            <p:fltVal val="0.5"/>
                                          </p:val>
                                        </p:tav>
                                        <p:tav tm="100000">
                                          <p:val>
                                            <p:fltVal val="1"/>
                                          </p:val>
                                        </p:tav>
                                      </p:tavLst>
                                    </p:anim>
                                    <p:anim calcmode="lin" valueType="num">
                                      <p:cBhvr>
                                        <p:cTn id="97" dur="332" tmFilter="0, 0; 0.125,0.2665; 0.25,0.4; 0.375,0.465; 0.5,0.5;  0.625,0.535; 0.75,0.6; 0.875,0.7335; 1,1">
                                          <p:stCondLst>
                                            <p:cond delay="332"/>
                                          </p:stCondLst>
                                        </p:cTn>
                                        <p:tgtEl>
                                          <p:spTgt spid="22"/>
                                        </p:tgtEl>
                                        <p:attrNameLst>
                                          <p:attrName>ppt_y</p:attrName>
                                        </p:attrNameLst>
                                      </p:cBhvr>
                                      <p:tavLst>
                                        <p:tav tm="0" fmla="#ppt_y-sin(pi*$)/9">
                                          <p:val>
                                            <p:fltVal val="0"/>
                                          </p:val>
                                        </p:tav>
                                        <p:tav tm="100000">
                                          <p:val>
                                            <p:fltVal val="1"/>
                                          </p:val>
                                        </p:tav>
                                      </p:tavLst>
                                    </p:anim>
                                    <p:anim calcmode="lin" valueType="num">
                                      <p:cBhvr>
                                        <p:cTn id="98" dur="166" tmFilter="0, 0; 0.125,0.2665; 0.25,0.4; 0.375,0.465; 0.5,0.5;  0.625,0.535; 0.75,0.6; 0.875,0.7335; 1,1">
                                          <p:stCondLst>
                                            <p:cond delay="662"/>
                                          </p:stCondLst>
                                        </p:cTn>
                                        <p:tgtEl>
                                          <p:spTgt spid="22"/>
                                        </p:tgtEl>
                                        <p:attrNameLst>
                                          <p:attrName>ppt_y</p:attrName>
                                        </p:attrNameLst>
                                      </p:cBhvr>
                                      <p:tavLst>
                                        <p:tav tm="0" fmla="#ppt_y-sin(pi*$)/27">
                                          <p:val>
                                            <p:fltVal val="0"/>
                                          </p:val>
                                        </p:tav>
                                        <p:tav tm="100000">
                                          <p:val>
                                            <p:fltVal val="1"/>
                                          </p:val>
                                        </p:tav>
                                      </p:tavLst>
                                    </p:anim>
                                    <p:anim calcmode="lin" valueType="num">
                                      <p:cBhvr>
                                        <p:cTn id="99" dur="82" tmFilter="0, 0; 0.125,0.2665; 0.25,0.4; 0.375,0.465; 0.5,0.5;  0.625,0.535; 0.75,0.6; 0.875,0.7335; 1,1">
                                          <p:stCondLst>
                                            <p:cond delay="828"/>
                                          </p:stCondLst>
                                        </p:cTn>
                                        <p:tgtEl>
                                          <p:spTgt spid="22"/>
                                        </p:tgtEl>
                                        <p:attrNameLst>
                                          <p:attrName>ppt_y</p:attrName>
                                        </p:attrNameLst>
                                      </p:cBhvr>
                                      <p:tavLst>
                                        <p:tav tm="0" fmla="#ppt_y-sin(pi*$)/81">
                                          <p:val>
                                            <p:fltVal val="0"/>
                                          </p:val>
                                        </p:tav>
                                        <p:tav tm="100000">
                                          <p:val>
                                            <p:fltVal val="1"/>
                                          </p:val>
                                        </p:tav>
                                      </p:tavLst>
                                    </p:anim>
                                    <p:animScale>
                                      <p:cBhvr>
                                        <p:cTn id="100" dur="13">
                                          <p:stCondLst>
                                            <p:cond delay="325"/>
                                          </p:stCondLst>
                                        </p:cTn>
                                        <p:tgtEl>
                                          <p:spTgt spid="22"/>
                                        </p:tgtEl>
                                      </p:cBhvr>
                                      <p:to x="100000" y="60000"/>
                                    </p:animScale>
                                    <p:animScale>
                                      <p:cBhvr>
                                        <p:cTn id="101" dur="83" decel="50000">
                                          <p:stCondLst>
                                            <p:cond delay="338"/>
                                          </p:stCondLst>
                                        </p:cTn>
                                        <p:tgtEl>
                                          <p:spTgt spid="22"/>
                                        </p:tgtEl>
                                      </p:cBhvr>
                                      <p:to x="100000" y="100000"/>
                                    </p:animScale>
                                    <p:animScale>
                                      <p:cBhvr>
                                        <p:cTn id="102" dur="13">
                                          <p:stCondLst>
                                            <p:cond delay="656"/>
                                          </p:stCondLst>
                                        </p:cTn>
                                        <p:tgtEl>
                                          <p:spTgt spid="22"/>
                                        </p:tgtEl>
                                      </p:cBhvr>
                                      <p:to x="100000" y="80000"/>
                                    </p:animScale>
                                    <p:animScale>
                                      <p:cBhvr>
                                        <p:cTn id="103" dur="83" decel="50000">
                                          <p:stCondLst>
                                            <p:cond delay="669"/>
                                          </p:stCondLst>
                                        </p:cTn>
                                        <p:tgtEl>
                                          <p:spTgt spid="22"/>
                                        </p:tgtEl>
                                      </p:cBhvr>
                                      <p:to x="100000" y="100000"/>
                                    </p:animScale>
                                    <p:animScale>
                                      <p:cBhvr>
                                        <p:cTn id="104" dur="13">
                                          <p:stCondLst>
                                            <p:cond delay="821"/>
                                          </p:stCondLst>
                                        </p:cTn>
                                        <p:tgtEl>
                                          <p:spTgt spid="22"/>
                                        </p:tgtEl>
                                      </p:cBhvr>
                                      <p:to x="100000" y="90000"/>
                                    </p:animScale>
                                    <p:animScale>
                                      <p:cBhvr>
                                        <p:cTn id="105" dur="83" decel="50000">
                                          <p:stCondLst>
                                            <p:cond delay="834"/>
                                          </p:stCondLst>
                                        </p:cTn>
                                        <p:tgtEl>
                                          <p:spTgt spid="22"/>
                                        </p:tgtEl>
                                      </p:cBhvr>
                                      <p:to x="100000" y="100000"/>
                                    </p:animScale>
                                    <p:animScale>
                                      <p:cBhvr>
                                        <p:cTn id="106" dur="13">
                                          <p:stCondLst>
                                            <p:cond delay="904"/>
                                          </p:stCondLst>
                                        </p:cTn>
                                        <p:tgtEl>
                                          <p:spTgt spid="22"/>
                                        </p:tgtEl>
                                      </p:cBhvr>
                                      <p:to x="100000" y="95000"/>
                                    </p:animScale>
                                    <p:animScale>
                                      <p:cBhvr>
                                        <p:cTn id="107" dur="83" decel="50000">
                                          <p:stCondLst>
                                            <p:cond delay="917"/>
                                          </p:stCondLst>
                                        </p:cTn>
                                        <p:tgtEl>
                                          <p:spTgt spid="22"/>
                                        </p:tgtEl>
                                      </p:cBhvr>
                                      <p:to x="100000" y="100000"/>
                                    </p:animScale>
                                  </p:childTnLst>
                                </p:cTn>
                              </p:par>
                              <p:par>
                                <p:cTn id="108" presetID="26" presetClass="entr" presetSubtype="0" fill="hold" grpId="0" nodeType="withEffect">
                                  <p:stCondLst>
                                    <p:cond delay="0"/>
                                  </p:stCondLst>
                                  <p:childTnLst>
                                    <p:set>
                                      <p:cBhvr>
                                        <p:cTn id="109" dur="1" fill="hold">
                                          <p:stCondLst>
                                            <p:cond delay="0"/>
                                          </p:stCondLst>
                                        </p:cTn>
                                        <p:tgtEl>
                                          <p:spTgt spid="9"/>
                                        </p:tgtEl>
                                        <p:attrNameLst>
                                          <p:attrName>style.visibility</p:attrName>
                                        </p:attrNameLst>
                                      </p:cBhvr>
                                      <p:to>
                                        <p:strVal val="visible"/>
                                      </p:to>
                                    </p:set>
                                    <p:animEffect transition="in" filter="wipe(down)">
                                      <p:cBhvr>
                                        <p:cTn id="110" dur="290">
                                          <p:stCondLst>
                                            <p:cond delay="0"/>
                                          </p:stCondLst>
                                        </p:cTn>
                                        <p:tgtEl>
                                          <p:spTgt spid="9"/>
                                        </p:tgtEl>
                                      </p:cBhvr>
                                    </p:animEffect>
                                    <p:anim calcmode="lin" valueType="num">
                                      <p:cBhvr>
                                        <p:cTn id="111" dur="911"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12" dur="332"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13" dur="332" tmFilter="0, 0; 0.125,0.2665; 0.25,0.4; 0.375,0.465; 0.5,0.5;  0.625,0.535; 0.75,0.6; 0.875,0.7335; 1,1">
                                          <p:stCondLst>
                                            <p:cond delay="332"/>
                                          </p:stCondLst>
                                        </p:cTn>
                                        <p:tgtEl>
                                          <p:spTgt spid="9"/>
                                        </p:tgtEl>
                                        <p:attrNameLst>
                                          <p:attrName>ppt_y</p:attrName>
                                        </p:attrNameLst>
                                      </p:cBhvr>
                                      <p:tavLst>
                                        <p:tav tm="0" fmla="#ppt_y-sin(pi*$)/9">
                                          <p:val>
                                            <p:fltVal val="0"/>
                                          </p:val>
                                        </p:tav>
                                        <p:tav tm="100000">
                                          <p:val>
                                            <p:fltVal val="1"/>
                                          </p:val>
                                        </p:tav>
                                      </p:tavLst>
                                    </p:anim>
                                    <p:anim calcmode="lin" valueType="num">
                                      <p:cBhvr>
                                        <p:cTn id="114" dur="166" tmFilter="0, 0; 0.125,0.2665; 0.25,0.4; 0.375,0.465; 0.5,0.5;  0.625,0.535; 0.75,0.6; 0.875,0.7335; 1,1">
                                          <p:stCondLst>
                                            <p:cond delay="662"/>
                                          </p:stCondLst>
                                        </p:cTn>
                                        <p:tgtEl>
                                          <p:spTgt spid="9"/>
                                        </p:tgtEl>
                                        <p:attrNameLst>
                                          <p:attrName>ppt_y</p:attrName>
                                        </p:attrNameLst>
                                      </p:cBhvr>
                                      <p:tavLst>
                                        <p:tav tm="0" fmla="#ppt_y-sin(pi*$)/27">
                                          <p:val>
                                            <p:fltVal val="0"/>
                                          </p:val>
                                        </p:tav>
                                        <p:tav tm="100000">
                                          <p:val>
                                            <p:fltVal val="1"/>
                                          </p:val>
                                        </p:tav>
                                      </p:tavLst>
                                    </p:anim>
                                    <p:anim calcmode="lin" valueType="num">
                                      <p:cBhvr>
                                        <p:cTn id="115" dur="82" tmFilter="0, 0; 0.125,0.2665; 0.25,0.4; 0.375,0.465; 0.5,0.5;  0.625,0.535; 0.75,0.6; 0.875,0.7335; 1,1">
                                          <p:stCondLst>
                                            <p:cond delay="828"/>
                                          </p:stCondLst>
                                        </p:cTn>
                                        <p:tgtEl>
                                          <p:spTgt spid="9"/>
                                        </p:tgtEl>
                                        <p:attrNameLst>
                                          <p:attrName>ppt_y</p:attrName>
                                        </p:attrNameLst>
                                      </p:cBhvr>
                                      <p:tavLst>
                                        <p:tav tm="0" fmla="#ppt_y-sin(pi*$)/81">
                                          <p:val>
                                            <p:fltVal val="0"/>
                                          </p:val>
                                        </p:tav>
                                        <p:tav tm="100000">
                                          <p:val>
                                            <p:fltVal val="1"/>
                                          </p:val>
                                        </p:tav>
                                      </p:tavLst>
                                    </p:anim>
                                    <p:animScale>
                                      <p:cBhvr>
                                        <p:cTn id="116" dur="13">
                                          <p:stCondLst>
                                            <p:cond delay="325"/>
                                          </p:stCondLst>
                                        </p:cTn>
                                        <p:tgtEl>
                                          <p:spTgt spid="9"/>
                                        </p:tgtEl>
                                      </p:cBhvr>
                                      <p:to x="100000" y="60000"/>
                                    </p:animScale>
                                    <p:animScale>
                                      <p:cBhvr>
                                        <p:cTn id="117" dur="83" decel="50000">
                                          <p:stCondLst>
                                            <p:cond delay="338"/>
                                          </p:stCondLst>
                                        </p:cTn>
                                        <p:tgtEl>
                                          <p:spTgt spid="9"/>
                                        </p:tgtEl>
                                      </p:cBhvr>
                                      <p:to x="100000" y="100000"/>
                                    </p:animScale>
                                    <p:animScale>
                                      <p:cBhvr>
                                        <p:cTn id="118" dur="13">
                                          <p:stCondLst>
                                            <p:cond delay="656"/>
                                          </p:stCondLst>
                                        </p:cTn>
                                        <p:tgtEl>
                                          <p:spTgt spid="9"/>
                                        </p:tgtEl>
                                      </p:cBhvr>
                                      <p:to x="100000" y="80000"/>
                                    </p:animScale>
                                    <p:animScale>
                                      <p:cBhvr>
                                        <p:cTn id="119" dur="83" decel="50000">
                                          <p:stCondLst>
                                            <p:cond delay="669"/>
                                          </p:stCondLst>
                                        </p:cTn>
                                        <p:tgtEl>
                                          <p:spTgt spid="9"/>
                                        </p:tgtEl>
                                      </p:cBhvr>
                                      <p:to x="100000" y="100000"/>
                                    </p:animScale>
                                    <p:animScale>
                                      <p:cBhvr>
                                        <p:cTn id="120" dur="13">
                                          <p:stCondLst>
                                            <p:cond delay="821"/>
                                          </p:stCondLst>
                                        </p:cTn>
                                        <p:tgtEl>
                                          <p:spTgt spid="9"/>
                                        </p:tgtEl>
                                      </p:cBhvr>
                                      <p:to x="100000" y="90000"/>
                                    </p:animScale>
                                    <p:animScale>
                                      <p:cBhvr>
                                        <p:cTn id="121" dur="83" decel="50000">
                                          <p:stCondLst>
                                            <p:cond delay="834"/>
                                          </p:stCondLst>
                                        </p:cTn>
                                        <p:tgtEl>
                                          <p:spTgt spid="9"/>
                                        </p:tgtEl>
                                      </p:cBhvr>
                                      <p:to x="100000" y="100000"/>
                                    </p:animScale>
                                    <p:animScale>
                                      <p:cBhvr>
                                        <p:cTn id="122" dur="13">
                                          <p:stCondLst>
                                            <p:cond delay="904"/>
                                          </p:stCondLst>
                                        </p:cTn>
                                        <p:tgtEl>
                                          <p:spTgt spid="9"/>
                                        </p:tgtEl>
                                      </p:cBhvr>
                                      <p:to x="100000" y="95000"/>
                                    </p:animScale>
                                    <p:animScale>
                                      <p:cBhvr>
                                        <p:cTn id="123" dur="83" decel="50000">
                                          <p:stCondLst>
                                            <p:cond delay="917"/>
                                          </p:stCondLst>
                                        </p:cTn>
                                        <p:tgtEl>
                                          <p:spTgt spid="9"/>
                                        </p:tgtEl>
                                      </p:cBhvr>
                                      <p:to x="100000" y="100000"/>
                                    </p:animScale>
                                  </p:childTnLst>
                                </p:cTn>
                              </p:par>
                              <p:par>
                                <p:cTn id="124" presetID="26" presetClass="entr" presetSubtype="0" fill="hold" nodeType="withEffect">
                                  <p:stCondLst>
                                    <p:cond delay="0"/>
                                  </p:stCondLst>
                                  <p:childTnLst>
                                    <p:set>
                                      <p:cBhvr>
                                        <p:cTn id="125" dur="1" fill="hold">
                                          <p:stCondLst>
                                            <p:cond delay="0"/>
                                          </p:stCondLst>
                                        </p:cTn>
                                        <p:tgtEl>
                                          <p:spTgt spid="27"/>
                                        </p:tgtEl>
                                        <p:attrNameLst>
                                          <p:attrName>style.visibility</p:attrName>
                                        </p:attrNameLst>
                                      </p:cBhvr>
                                      <p:to>
                                        <p:strVal val="visible"/>
                                      </p:to>
                                    </p:set>
                                    <p:animEffect transition="in" filter="wipe(down)">
                                      <p:cBhvr>
                                        <p:cTn id="126" dur="290">
                                          <p:stCondLst>
                                            <p:cond delay="0"/>
                                          </p:stCondLst>
                                        </p:cTn>
                                        <p:tgtEl>
                                          <p:spTgt spid="27"/>
                                        </p:tgtEl>
                                      </p:cBhvr>
                                    </p:animEffect>
                                    <p:anim calcmode="lin" valueType="num">
                                      <p:cBhvr>
                                        <p:cTn id="127" dur="911" tmFilter="0,0; 0.14,0.36; 0.43,0.73; 0.71,0.91; 1.0,1.0">
                                          <p:stCondLst>
                                            <p:cond delay="0"/>
                                          </p:stCondLst>
                                        </p:cTn>
                                        <p:tgtEl>
                                          <p:spTgt spid="27"/>
                                        </p:tgtEl>
                                        <p:attrNameLst>
                                          <p:attrName>ppt_x</p:attrName>
                                        </p:attrNameLst>
                                      </p:cBhvr>
                                      <p:tavLst>
                                        <p:tav tm="0">
                                          <p:val>
                                            <p:strVal val="#ppt_x-0.25"/>
                                          </p:val>
                                        </p:tav>
                                        <p:tav tm="100000">
                                          <p:val>
                                            <p:strVal val="#ppt_x"/>
                                          </p:val>
                                        </p:tav>
                                      </p:tavLst>
                                    </p:anim>
                                    <p:anim calcmode="lin" valueType="num">
                                      <p:cBhvr>
                                        <p:cTn id="128" dur="332" tmFilter="0.0,0.0; 0.25,0.07; 0.50,0.2; 0.75,0.467; 1.0,1.0">
                                          <p:stCondLst>
                                            <p:cond delay="0"/>
                                          </p:stCondLst>
                                        </p:cTn>
                                        <p:tgtEl>
                                          <p:spTgt spid="27"/>
                                        </p:tgtEl>
                                        <p:attrNameLst>
                                          <p:attrName>ppt_y</p:attrName>
                                        </p:attrNameLst>
                                      </p:cBhvr>
                                      <p:tavLst>
                                        <p:tav tm="0" fmla="#ppt_y-sin(pi*$)/3">
                                          <p:val>
                                            <p:fltVal val="0.5"/>
                                          </p:val>
                                        </p:tav>
                                        <p:tav tm="100000">
                                          <p:val>
                                            <p:fltVal val="1"/>
                                          </p:val>
                                        </p:tav>
                                      </p:tavLst>
                                    </p:anim>
                                    <p:anim calcmode="lin" valueType="num">
                                      <p:cBhvr>
                                        <p:cTn id="129" dur="332" tmFilter="0, 0; 0.125,0.2665; 0.25,0.4; 0.375,0.465; 0.5,0.5;  0.625,0.535; 0.75,0.6; 0.875,0.7335; 1,1">
                                          <p:stCondLst>
                                            <p:cond delay="332"/>
                                          </p:stCondLst>
                                        </p:cTn>
                                        <p:tgtEl>
                                          <p:spTgt spid="27"/>
                                        </p:tgtEl>
                                        <p:attrNameLst>
                                          <p:attrName>ppt_y</p:attrName>
                                        </p:attrNameLst>
                                      </p:cBhvr>
                                      <p:tavLst>
                                        <p:tav tm="0" fmla="#ppt_y-sin(pi*$)/9">
                                          <p:val>
                                            <p:fltVal val="0"/>
                                          </p:val>
                                        </p:tav>
                                        <p:tav tm="100000">
                                          <p:val>
                                            <p:fltVal val="1"/>
                                          </p:val>
                                        </p:tav>
                                      </p:tavLst>
                                    </p:anim>
                                    <p:anim calcmode="lin" valueType="num">
                                      <p:cBhvr>
                                        <p:cTn id="130" dur="166" tmFilter="0, 0; 0.125,0.2665; 0.25,0.4; 0.375,0.465; 0.5,0.5;  0.625,0.535; 0.75,0.6; 0.875,0.7335; 1,1">
                                          <p:stCondLst>
                                            <p:cond delay="662"/>
                                          </p:stCondLst>
                                        </p:cTn>
                                        <p:tgtEl>
                                          <p:spTgt spid="27"/>
                                        </p:tgtEl>
                                        <p:attrNameLst>
                                          <p:attrName>ppt_y</p:attrName>
                                        </p:attrNameLst>
                                      </p:cBhvr>
                                      <p:tavLst>
                                        <p:tav tm="0" fmla="#ppt_y-sin(pi*$)/27">
                                          <p:val>
                                            <p:fltVal val="0"/>
                                          </p:val>
                                        </p:tav>
                                        <p:tav tm="100000">
                                          <p:val>
                                            <p:fltVal val="1"/>
                                          </p:val>
                                        </p:tav>
                                      </p:tavLst>
                                    </p:anim>
                                    <p:anim calcmode="lin" valueType="num">
                                      <p:cBhvr>
                                        <p:cTn id="131" dur="82" tmFilter="0, 0; 0.125,0.2665; 0.25,0.4; 0.375,0.465; 0.5,0.5;  0.625,0.535; 0.75,0.6; 0.875,0.7335; 1,1">
                                          <p:stCondLst>
                                            <p:cond delay="828"/>
                                          </p:stCondLst>
                                        </p:cTn>
                                        <p:tgtEl>
                                          <p:spTgt spid="27"/>
                                        </p:tgtEl>
                                        <p:attrNameLst>
                                          <p:attrName>ppt_y</p:attrName>
                                        </p:attrNameLst>
                                      </p:cBhvr>
                                      <p:tavLst>
                                        <p:tav tm="0" fmla="#ppt_y-sin(pi*$)/81">
                                          <p:val>
                                            <p:fltVal val="0"/>
                                          </p:val>
                                        </p:tav>
                                        <p:tav tm="100000">
                                          <p:val>
                                            <p:fltVal val="1"/>
                                          </p:val>
                                        </p:tav>
                                      </p:tavLst>
                                    </p:anim>
                                    <p:animScale>
                                      <p:cBhvr>
                                        <p:cTn id="132" dur="13">
                                          <p:stCondLst>
                                            <p:cond delay="325"/>
                                          </p:stCondLst>
                                        </p:cTn>
                                        <p:tgtEl>
                                          <p:spTgt spid="27"/>
                                        </p:tgtEl>
                                      </p:cBhvr>
                                      <p:to x="100000" y="60000"/>
                                    </p:animScale>
                                    <p:animScale>
                                      <p:cBhvr>
                                        <p:cTn id="133" dur="83" decel="50000">
                                          <p:stCondLst>
                                            <p:cond delay="338"/>
                                          </p:stCondLst>
                                        </p:cTn>
                                        <p:tgtEl>
                                          <p:spTgt spid="27"/>
                                        </p:tgtEl>
                                      </p:cBhvr>
                                      <p:to x="100000" y="100000"/>
                                    </p:animScale>
                                    <p:animScale>
                                      <p:cBhvr>
                                        <p:cTn id="134" dur="13">
                                          <p:stCondLst>
                                            <p:cond delay="656"/>
                                          </p:stCondLst>
                                        </p:cTn>
                                        <p:tgtEl>
                                          <p:spTgt spid="27"/>
                                        </p:tgtEl>
                                      </p:cBhvr>
                                      <p:to x="100000" y="80000"/>
                                    </p:animScale>
                                    <p:animScale>
                                      <p:cBhvr>
                                        <p:cTn id="135" dur="83" decel="50000">
                                          <p:stCondLst>
                                            <p:cond delay="669"/>
                                          </p:stCondLst>
                                        </p:cTn>
                                        <p:tgtEl>
                                          <p:spTgt spid="27"/>
                                        </p:tgtEl>
                                      </p:cBhvr>
                                      <p:to x="100000" y="100000"/>
                                    </p:animScale>
                                    <p:animScale>
                                      <p:cBhvr>
                                        <p:cTn id="136" dur="13">
                                          <p:stCondLst>
                                            <p:cond delay="821"/>
                                          </p:stCondLst>
                                        </p:cTn>
                                        <p:tgtEl>
                                          <p:spTgt spid="27"/>
                                        </p:tgtEl>
                                      </p:cBhvr>
                                      <p:to x="100000" y="90000"/>
                                    </p:animScale>
                                    <p:animScale>
                                      <p:cBhvr>
                                        <p:cTn id="137" dur="83" decel="50000">
                                          <p:stCondLst>
                                            <p:cond delay="834"/>
                                          </p:stCondLst>
                                        </p:cTn>
                                        <p:tgtEl>
                                          <p:spTgt spid="27"/>
                                        </p:tgtEl>
                                      </p:cBhvr>
                                      <p:to x="100000" y="100000"/>
                                    </p:animScale>
                                    <p:animScale>
                                      <p:cBhvr>
                                        <p:cTn id="138" dur="13">
                                          <p:stCondLst>
                                            <p:cond delay="904"/>
                                          </p:stCondLst>
                                        </p:cTn>
                                        <p:tgtEl>
                                          <p:spTgt spid="27"/>
                                        </p:tgtEl>
                                      </p:cBhvr>
                                      <p:to x="100000" y="95000"/>
                                    </p:animScale>
                                    <p:animScale>
                                      <p:cBhvr>
                                        <p:cTn id="139" dur="83" decel="50000">
                                          <p:stCondLst>
                                            <p:cond delay="917"/>
                                          </p:stCondLst>
                                        </p:cTn>
                                        <p:tgtEl>
                                          <p:spTgt spid="27"/>
                                        </p:tgtEl>
                                      </p:cBhvr>
                                      <p:to x="100000" y="100000"/>
                                    </p:animScale>
                                  </p:childTnLst>
                                </p:cTn>
                              </p:par>
                            </p:childTnLst>
                          </p:cTn>
                        </p:par>
                        <p:par>
                          <p:cTn id="140" fill="hold">
                            <p:stCondLst>
                              <p:cond delay="2000"/>
                            </p:stCondLst>
                            <p:childTnLst>
                              <p:par>
                                <p:cTn id="141" presetID="31" presetClass="entr" presetSubtype="0" fill="hold" nodeType="afterEffect">
                                  <p:stCondLst>
                                    <p:cond delay="0"/>
                                  </p:stCondLst>
                                  <p:childTnLst>
                                    <p:set>
                                      <p:cBhvr>
                                        <p:cTn id="142" dur="1" fill="hold">
                                          <p:stCondLst>
                                            <p:cond delay="0"/>
                                          </p:stCondLst>
                                        </p:cTn>
                                        <p:tgtEl>
                                          <p:spTgt spid="15"/>
                                        </p:tgtEl>
                                        <p:attrNameLst>
                                          <p:attrName>style.visibility</p:attrName>
                                        </p:attrNameLst>
                                      </p:cBhvr>
                                      <p:to>
                                        <p:strVal val="visible"/>
                                      </p:to>
                                    </p:set>
                                    <p:anim calcmode="lin" valueType="num">
                                      <p:cBhvr>
                                        <p:cTn id="143" dur="700" fill="hold"/>
                                        <p:tgtEl>
                                          <p:spTgt spid="15"/>
                                        </p:tgtEl>
                                        <p:attrNameLst>
                                          <p:attrName>ppt_w</p:attrName>
                                        </p:attrNameLst>
                                      </p:cBhvr>
                                      <p:tavLst>
                                        <p:tav tm="0">
                                          <p:val>
                                            <p:fltVal val="0"/>
                                          </p:val>
                                        </p:tav>
                                        <p:tav tm="100000">
                                          <p:val>
                                            <p:strVal val="#ppt_w"/>
                                          </p:val>
                                        </p:tav>
                                      </p:tavLst>
                                    </p:anim>
                                    <p:anim calcmode="lin" valueType="num">
                                      <p:cBhvr>
                                        <p:cTn id="144" dur="700" fill="hold"/>
                                        <p:tgtEl>
                                          <p:spTgt spid="15"/>
                                        </p:tgtEl>
                                        <p:attrNameLst>
                                          <p:attrName>ppt_h</p:attrName>
                                        </p:attrNameLst>
                                      </p:cBhvr>
                                      <p:tavLst>
                                        <p:tav tm="0">
                                          <p:val>
                                            <p:fltVal val="0"/>
                                          </p:val>
                                        </p:tav>
                                        <p:tav tm="100000">
                                          <p:val>
                                            <p:strVal val="#ppt_h"/>
                                          </p:val>
                                        </p:tav>
                                      </p:tavLst>
                                    </p:anim>
                                    <p:anim calcmode="lin" valueType="num">
                                      <p:cBhvr>
                                        <p:cTn id="145" dur="700" fill="hold"/>
                                        <p:tgtEl>
                                          <p:spTgt spid="15"/>
                                        </p:tgtEl>
                                        <p:attrNameLst>
                                          <p:attrName>style.rotation</p:attrName>
                                        </p:attrNameLst>
                                      </p:cBhvr>
                                      <p:tavLst>
                                        <p:tav tm="0">
                                          <p:val>
                                            <p:fltVal val="90"/>
                                          </p:val>
                                        </p:tav>
                                        <p:tav tm="100000">
                                          <p:val>
                                            <p:fltVal val="0"/>
                                          </p:val>
                                        </p:tav>
                                      </p:tavLst>
                                    </p:anim>
                                    <p:animEffect transition="in" filter="fade">
                                      <p:cBhvr>
                                        <p:cTn id="146" dur="700"/>
                                        <p:tgtEl>
                                          <p:spTgt spid="15"/>
                                        </p:tgtEl>
                                      </p:cBhvr>
                                    </p:animEffect>
                                  </p:childTnLst>
                                </p:cTn>
                              </p:par>
                              <p:par>
                                <p:cTn id="147" presetID="26" presetClass="entr" presetSubtype="0" fill="hold" grpId="0" nodeType="withEffect">
                                  <p:stCondLst>
                                    <p:cond delay="0"/>
                                  </p:stCondLst>
                                  <p:childTnLst>
                                    <p:set>
                                      <p:cBhvr>
                                        <p:cTn id="148" dur="1" fill="hold">
                                          <p:stCondLst>
                                            <p:cond delay="0"/>
                                          </p:stCondLst>
                                        </p:cTn>
                                        <p:tgtEl>
                                          <p:spTgt spid="8"/>
                                        </p:tgtEl>
                                        <p:attrNameLst>
                                          <p:attrName>style.visibility</p:attrName>
                                        </p:attrNameLst>
                                      </p:cBhvr>
                                      <p:to>
                                        <p:strVal val="visible"/>
                                      </p:to>
                                    </p:set>
                                    <p:animEffect transition="in" filter="wipe(down)">
                                      <p:cBhvr>
                                        <p:cTn id="149" dur="290">
                                          <p:stCondLst>
                                            <p:cond delay="0"/>
                                          </p:stCondLst>
                                        </p:cTn>
                                        <p:tgtEl>
                                          <p:spTgt spid="8"/>
                                        </p:tgtEl>
                                      </p:cBhvr>
                                    </p:animEffect>
                                    <p:anim calcmode="lin" valueType="num">
                                      <p:cBhvr>
                                        <p:cTn id="150" dur="911"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151" dur="332"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52" dur="332" tmFilter="0, 0; 0.125,0.2665; 0.25,0.4; 0.375,0.465; 0.5,0.5;  0.625,0.535; 0.75,0.6; 0.875,0.7335; 1,1">
                                          <p:stCondLst>
                                            <p:cond delay="332"/>
                                          </p:stCondLst>
                                        </p:cTn>
                                        <p:tgtEl>
                                          <p:spTgt spid="8"/>
                                        </p:tgtEl>
                                        <p:attrNameLst>
                                          <p:attrName>ppt_y</p:attrName>
                                        </p:attrNameLst>
                                      </p:cBhvr>
                                      <p:tavLst>
                                        <p:tav tm="0" fmla="#ppt_y-sin(pi*$)/9">
                                          <p:val>
                                            <p:fltVal val="0"/>
                                          </p:val>
                                        </p:tav>
                                        <p:tav tm="100000">
                                          <p:val>
                                            <p:fltVal val="1"/>
                                          </p:val>
                                        </p:tav>
                                      </p:tavLst>
                                    </p:anim>
                                    <p:anim calcmode="lin" valueType="num">
                                      <p:cBhvr>
                                        <p:cTn id="153" dur="166" tmFilter="0, 0; 0.125,0.2665; 0.25,0.4; 0.375,0.465; 0.5,0.5;  0.625,0.535; 0.75,0.6; 0.875,0.7335; 1,1">
                                          <p:stCondLst>
                                            <p:cond delay="662"/>
                                          </p:stCondLst>
                                        </p:cTn>
                                        <p:tgtEl>
                                          <p:spTgt spid="8"/>
                                        </p:tgtEl>
                                        <p:attrNameLst>
                                          <p:attrName>ppt_y</p:attrName>
                                        </p:attrNameLst>
                                      </p:cBhvr>
                                      <p:tavLst>
                                        <p:tav tm="0" fmla="#ppt_y-sin(pi*$)/27">
                                          <p:val>
                                            <p:fltVal val="0"/>
                                          </p:val>
                                        </p:tav>
                                        <p:tav tm="100000">
                                          <p:val>
                                            <p:fltVal val="1"/>
                                          </p:val>
                                        </p:tav>
                                      </p:tavLst>
                                    </p:anim>
                                    <p:anim calcmode="lin" valueType="num">
                                      <p:cBhvr>
                                        <p:cTn id="154" dur="82" tmFilter="0, 0; 0.125,0.2665; 0.25,0.4; 0.375,0.465; 0.5,0.5;  0.625,0.535; 0.75,0.6; 0.875,0.7335; 1,1">
                                          <p:stCondLst>
                                            <p:cond delay="828"/>
                                          </p:stCondLst>
                                        </p:cTn>
                                        <p:tgtEl>
                                          <p:spTgt spid="8"/>
                                        </p:tgtEl>
                                        <p:attrNameLst>
                                          <p:attrName>ppt_y</p:attrName>
                                        </p:attrNameLst>
                                      </p:cBhvr>
                                      <p:tavLst>
                                        <p:tav tm="0" fmla="#ppt_y-sin(pi*$)/81">
                                          <p:val>
                                            <p:fltVal val="0"/>
                                          </p:val>
                                        </p:tav>
                                        <p:tav tm="100000">
                                          <p:val>
                                            <p:fltVal val="1"/>
                                          </p:val>
                                        </p:tav>
                                      </p:tavLst>
                                    </p:anim>
                                    <p:animScale>
                                      <p:cBhvr>
                                        <p:cTn id="155" dur="13">
                                          <p:stCondLst>
                                            <p:cond delay="325"/>
                                          </p:stCondLst>
                                        </p:cTn>
                                        <p:tgtEl>
                                          <p:spTgt spid="8"/>
                                        </p:tgtEl>
                                      </p:cBhvr>
                                      <p:to x="100000" y="60000"/>
                                    </p:animScale>
                                    <p:animScale>
                                      <p:cBhvr>
                                        <p:cTn id="156" dur="83" decel="50000">
                                          <p:stCondLst>
                                            <p:cond delay="338"/>
                                          </p:stCondLst>
                                        </p:cTn>
                                        <p:tgtEl>
                                          <p:spTgt spid="8"/>
                                        </p:tgtEl>
                                      </p:cBhvr>
                                      <p:to x="100000" y="100000"/>
                                    </p:animScale>
                                    <p:animScale>
                                      <p:cBhvr>
                                        <p:cTn id="157" dur="13">
                                          <p:stCondLst>
                                            <p:cond delay="656"/>
                                          </p:stCondLst>
                                        </p:cTn>
                                        <p:tgtEl>
                                          <p:spTgt spid="8"/>
                                        </p:tgtEl>
                                      </p:cBhvr>
                                      <p:to x="100000" y="80000"/>
                                    </p:animScale>
                                    <p:animScale>
                                      <p:cBhvr>
                                        <p:cTn id="158" dur="83" decel="50000">
                                          <p:stCondLst>
                                            <p:cond delay="669"/>
                                          </p:stCondLst>
                                        </p:cTn>
                                        <p:tgtEl>
                                          <p:spTgt spid="8"/>
                                        </p:tgtEl>
                                      </p:cBhvr>
                                      <p:to x="100000" y="100000"/>
                                    </p:animScale>
                                    <p:animScale>
                                      <p:cBhvr>
                                        <p:cTn id="159" dur="13">
                                          <p:stCondLst>
                                            <p:cond delay="821"/>
                                          </p:stCondLst>
                                        </p:cTn>
                                        <p:tgtEl>
                                          <p:spTgt spid="8"/>
                                        </p:tgtEl>
                                      </p:cBhvr>
                                      <p:to x="100000" y="90000"/>
                                    </p:animScale>
                                    <p:animScale>
                                      <p:cBhvr>
                                        <p:cTn id="160" dur="83" decel="50000">
                                          <p:stCondLst>
                                            <p:cond delay="834"/>
                                          </p:stCondLst>
                                        </p:cTn>
                                        <p:tgtEl>
                                          <p:spTgt spid="8"/>
                                        </p:tgtEl>
                                      </p:cBhvr>
                                      <p:to x="100000" y="100000"/>
                                    </p:animScale>
                                    <p:animScale>
                                      <p:cBhvr>
                                        <p:cTn id="161" dur="13">
                                          <p:stCondLst>
                                            <p:cond delay="904"/>
                                          </p:stCondLst>
                                        </p:cTn>
                                        <p:tgtEl>
                                          <p:spTgt spid="8"/>
                                        </p:tgtEl>
                                      </p:cBhvr>
                                      <p:to x="100000" y="95000"/>
                                    </p:animScale>
                                    <p:animScale>
                                      <p:cBhvr>
                                        <p:cTn id="162" dur="83" decel="50000">
                                          <p:stCondLst>
                                            <p:cond delay="917"/>
                                          </p:stCondLst>
                                        </p:cTn>
                                        <p:tgtEl>
                                          <p:spTgt spid="8"/>
                                        </p:tgtEl>
                                      </p:cBhvr>
                                      <p:to x="100000" y="100000"/>
                                    </p:animScale>
                                  </p:childTnLst>
                                </p:cTn>
                              </p:par>
                              <p:par>
                                <p:cTn id="163" presetID="26" presetClass="entr" presetSubtype="0" fill="hold" grpId="0" nodeType="withEffect">
                                  <p:stCondLst>
                                    <p:cond delay="0"/>
                                  </p:stCondLst>
                                  <p:childTnLst>
                                    <p:set>
                                      <p:cBhvr>
                                        <p:cTn id="164" dur="1" fill="hold">
                                          <p:stCondLst>
                                            <p:cond delay="0"/>
                                          </p:stCondLst>
                                        </p:cTn>
                                        <p:tgtEl>
                                          <p:spTgt spid="23"/>
                                        </p:tgtEl>
                                        <p:attrNameLst>
                                          <p:attrName>style.visibility</p:attrName>
                                        </p:attrNameLst>
                                      </p:cBhvr>
                                      <p:to>
                                        <p:strVal val="visible"/>
                                      </p:to>
                                    </p:set>
                                    <p:animEffect transition="in" filter="wipe(down)">
                                      <p:cBhvr>
                                        <p:cTn id="165" dur="290">
                                          <p:stCondLst>
                                            <p:cond delay="0"/>
                                          </p:stCondLst>
                                        </p:cTn>
                                        <p:tgtEl>
                                          <p:spTgt spid="23"/>
                                        </p:tgtEl>
                                      </p:cBhvr>
                                    </p:animEffect>
                                    <p:anim calcmode="lin" valueType="num">
                                      <p:cBhvr>
                                        <p:cTn id="166" dur="911" tmFilter="0,0; 0.14,0.36; 0.43,0.73; 0.71,0.91; 1.0,1.0">
                                          <p:stCondLst>
                                            <p:cond delay="0"/>
                                          </p:stCondLst>
                                        </p:cTn>
                                        <p:tgtEl>
                                          <p:spTgt spid="23"/>
                                        </p:tgtEl>
                                        <p:attrNameLst>
                                          <p:attrName>ppt_x</p:attrName>
                                        </p:attrNameLst>
                                      </p:cBhvr>
                                      <p:tavLst>
                                        <p:tav tm="0">
                                          <p:val>
                                            <p:strVal val="#ppt_x-0.25"/>
                                          </p:val>
                                        </p:tav>
                                        <p:tav tm="100000">
                                          <p:val>
                                            <p:strVal val="#ppt_x"/>
                                          </p:val>
                                        </p:tav>
                                      </p:tavLst>
                                    </p:anim>
                                    <p:anim calcmode="lin" valueType="num">
                                      <p:cBhvr>
                                        <p:cTn id="167" dur="332" tmFilter="0.0,0.0; 0.25,0.07; 0.50,0.2; 0.75,0.467; 1.0,1.0">
                                          <p:stCondLst>
                                            <p:cond delay="0"/>
                                          </p:stCondLst>
                                        </p:cTn>
                                        <p:tgtEl>
                                          <p:spTgt spid="23"/>
                                        </p:tgtEl>
                                        <p:attrNameLst>
                                          <p:attrName>ppt_y</p:attrName>
                                        </p:attrNameLst>
                                      </p:cBhvr>
                                      <p:tavLst>
                                        <p:tav tm="0" fmla="#ppt_y-sin(pi*$)/3">
                                          <p:val>
                                            <p:fltVal val="0.5"/>
                                          </p:val>
                                        </p:tav>
                                        <p:tav tm="100000">
                                          <p:val>
                                            <p:fltVal val="1"/>
                                          </p:val>
                                        </p:tav>
                                      </p:tavLst>
                                    </p:anim>
                                    <p:anim calcmode="lin" valueType="num">
                                      <p:cBhvr>
                                        <p:cTn id="168" dur="332" tmFilter="0, 0; 0.125,0.2665; 0.25,0.4; 0.375,0.465; 0.5,0.5;  0.625,0.535; 0.75,0.6; 0.875,0.7335; 1,1">
                                          <p:stCondLst>
                                            <p:cond delay="332"/>
                                          </p:stCondLst>
                                        </p:cTn>
                                        <p:tgtEl>
                                          <p:spTgt spid="23"/>
                                        </p:tgtEl>
                                        <p:attrNameLst>
                                          <p:attrName>ppt_y</p:attrName>
                                        </p:attrNameLst>
                                      </p:cBhvr>
                                      <p:tavLst>
                                        <p:tav tm="0" fmla="#ppt_y-sin(pi*$)/9">
                                          <p:val>
                                            <p:fltVal val="0"/>
                                          </p:val>
                                        </p:tav>
                                        <p:tav tm="100000">
                                          <p:val>
                                            <p:fltVal val="1"/>
                                          </p:val>
                                        </p:tav>
                                      </p:tavLst>
                                    </p:anim>
                                    <p:anim calcmode="lin" valueType="num">
                                      <p:cBhvr>
                                        <p:cTn id="169" dur="166" tmFilter="0, 0; 0.125,0.2665; 0.25,0.4; 0.375,0.465; 0.5,0.5;  0.625,0.535; 0.75,0.6; 0.875,0.7335; 1,1">
                                          <p:stCondLst>
                                            <p:cond delay="662"/>
                                          </p:stCondLst>
                                        </p:cTn>
                                        <p:tgtEl>
                                          <p:spTgt spid="23"/>
                                        </p:tgtEl>
                                        <p:attrNameLst>
                                          <p:attrName>ppt_y</p:attrName>
                                        </p:attrNameLst>
                                      </p:cBhvr>
                                      <p:tavLst>
                                        <p:tav tm="0" fmla="#ppt_y-sin(pi*$)/27">
                                          <p:val>
                                            <p:fltVal val="0"/>
                                          </p:val>
                                        </p:tav>
                                        <p:tav tm="100000">
                                          <p:val>
                                            <p:fltVal val="1"/>
                                          </p:val>
                                        </p:tav>
                                      </p:tavLst>
                                    </p:anim>
                                    <p:anim calcmode="lin" valueType="num">
                                      <p:cBhvr>
                                        <p:cTn id="170" dur="82" tmFilter="0, 0; 0.125,0.2665; 0.25,0.4; 0.375,0.465; 0.5,0.5;  0.625,0.535; 0.75,0.6; 0.875,0.7335; 1,1">
                                          <p:stCondLst>
                                            <p:cond delay="828"/>
                                          </p:stCondLst>
                                        </p:cTn>
                                        <p:tgtEl>
                                          <p:spTgt spid="23"/>
                                        </p:tgtEl>
                                        <p:attrNameLst>
                                          <p:attrName>ppt_y</p:attrName>
                                        </p:attrNameLst>
                                      </p:cBhvr>
                                      <p:tavLst>
                                        <p:tav tm="0" fmla="#ppt_y-sin(pi*$)/81">
                                          <p:val>
                                            <p:fltVal val="0"/>
                                          </p:val>
                                        </p:tav>
                                        <p:tav tm="100000">
                                          <p:val>
                                            <p:fltVal val="1"/>
                                          </p:val>
                                        </p:tav>
                                      </p:tavLst>
                                    </p:anim>
                                    <p:animScale>
                                      <p:cBhvr>
                                        <p:cTn id="171" dur="13">
                                          <p:stCondLst>
                                            <p:cond delay="325"/>
                                          </p:stCondLst>
                                        </p:cTn>
                                        <p:tgtEl>
                                          <p:spTgt spid="23"/>
                                        </p:tgtEl>
                                      </p:cBhvr>
                                      <p:to x="100000" y="60000"/>
                                    </p:animScale>
                                    <p:animScale>
                                      <p:cBhvr>
                                        <p:cTn id="172" dur="83" decel="50000">
                                          <p:stCondLst>
                                            <p:cond delay="338"/>
                                          </p:stCondLst>
                                        </p:cTn>
                                        <p:tgtEl>
                                          <p:spTgt spid="23"/>
                                        </p:tgtEl>
                                      </p:cBhvr>
                                      <p:to x="100000" y="100000"/>
                                    </p:animScale>
                                    <p:animScale>
                                      <p:cBhvr>
                                        <p:cTn id="173" dur="13">
                                          <p:stCondLst>
                                            <p:cond delay="656"/>
                                          </p:stCondLst>
                                        </p:cTn>
                                        <p:tgtEl>
                                          <p:spTgt spid="23"/>
                                        </p:tgtEl>
                                      </p:cBhvr>
                                      <p:to x="100000" y="80000"/>
                                    </p:animScale>
                                    <p:animScale>
                                      <p:cBhvr>
                                        <p:cTn id="174" dur="83" decel="50000">
                                          <p:stCondLst>
                                            <p:cond delay="669"/>
                                          </p:stCondLst>
                                        </p:cTn>
                                        <p:tgtEl>
                                          <p:spTgt spid="23"/>
                                        </p:tgtEl>
                                      </p:cBhvr>
                                      <p:to x="100000" y="100000"/>
                                    </p:animScale>
                                    <p:animScale>
                                      <p:cBhvr>
                                        <p:cTn id="175" dur="13">
                                          <p:stCondLst>
                                            <p:cond delay="821"/>
                                          </p:stCondLst>
                                        </p:cTn>
                                        <p:tgtEl>
                                          <p:spTgt spid="23"/>
                                        </p:tgtEl>
                                      </p:cBhvr>
                                      <p:to x="100000" y="90000"/>
                                    </p:animScale>
                                    <p:animScale>
                                      <p:cBhvr>
                                        <p:cTn id="176" dur="83" decel="50000">
                                          <p:stCondLst>
                                            <p:cond delay="834"/>
                                          </p:stCondLst>
                                        </p:cTn>
                                        <p:tgtEl>
                                          <p:spTgt spid="23"/>
                                        </p:tgtEl>
                                      </p:cBhvr>
                                      <p:to x="100000" y="100000"/>
                                    </p:animScale>
                                    <p:animScale>
                                      <p:cBhvr>
                                        <p:cTn id="177" dur="13">
                                          <p:stCondLst>
                                            <p:cond delay="904"/>
                                          </p:stCondLst>
                                        </p:cTn>
                                        <p:tgtEl>
                                          <p:spTgt spid="23"/>
                                        </p:tgtEl>
                                      </p:cBhvr>
                                      <p:to x="100000" y="95000"/>
                                    </p:animScale>
                                    <p:animScale>
                                      <p:cBhvr>
                                        <p:cTn id="178" dur="83" decel="50000">
                                          <p:stCondLst>
                                            <p:cond delay="917"/>
                                          </p:stCondLst>
                                        </p:cTn>
                                        <p:tgtEl>
                                          <p:spTgt spid="23"/>
                                        </p:tgtEl>
                                      </p:cBhvr>
                                      <p:to x="100000" y="100000"/>
                                    </p:animScale>
                                  </p:childTnLst>
                                </p:cTn>
                              </p:par>
                              <p:par>
                                <p:cTn id="179" presetID="26" presetClass="entr" presetSubtype="0" fill="hold" grpId="0" nodeType="withEffect">
                                  <p:stCondLst>
                                    <p:cond delay="0"/>
                                  </p:stCondLst>
                                  <p:childTnLst>
                                    <p:set>
                                      <p:cBhvr>
                                        <p:cTn id="180" dur="1" fill="hold">
                                          <p:stCondLst>
                                            <p:cond delay="0"/>
                                          </p:stCondLst>
                                        </p:cTn>
                                        <p:tgtEl>
                                          <p:spTgt spid="10"/>
                                        </p:tgtEl>
                                        <p:attrNameLst>
                                          <p:attrName>style.visibility</p:attrName>
                                        </p:attrNameLst>
                                      </p:cBhvr>
                                      <p:to>
                                        <p:strVal val="visible"/>
                                      </p:to>
                                    </p:set>
                                    <p:animEffect transition="in" filter="wipe(down)">
                                      <p:cBhvr>
                                        <p:cTn id="181" dur="290">
                                          <p:stCondLst>
                                            <p:cond delay="0"/>
                                          </p:stCondLst>
                                        </p:cTn>
                                        <p:tgtEl>
                                          <p:spTgt spid="10"/>
                                        </p:tgtEl>
                                      </p:cBhvr>
                                    </p:animEffect>
                                    <p:anim calcmode="lin" valueType="num">
                                      <p:cBhvr>
                                        <p:cTn id="182" dur="911"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83" dur="332"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84" dur="332" tmFilter="0, 0; 0.125,0.2665; 0.25,0.4; 0.375,0.465; 0.5,0.5;  0.625,0.535; 0.75,0.6; 0.875,0.7335; 1,1">
                                          <p:stCondLst>
                                            <p:cond delay="332"/>
                                          </p:stCondLst>
                                        </p:cTn>
                                        <p:tgtEl>
                                          <p:spTgt spid="10"/>
                                        </p:tgtEl>
                                        <p:attrNameLst>
                                          <p:attrName>ppt_y</p:attrName>
                                        </p:attrNameLst>
                                      </p:cBhvr>
                                      <p:tavLst>
                                        <p:tav tm="0" fmla="#ppt_y-sin(pi*$)/9">
                                          <p:val>
                                            <p:fltVal val="0"/>
                                          </p:val>
                                        </p:tav>
                                        <p:tav tm="100000">
                                          <p:val>
                                            <p:fltVal val="1"/>
                                          </p:val>
                                        </p:tav>
                                      </p:tavLst>
                                    </p:anim>
                                    <p:anim calcmode="lin" valueType="num">
                                      <p:cBhvr>
                                        <p:cTn id="185" dur="166" tmFilter="0, 0; 0.125,0.2665; 0.25,0.4; 0.375,0.465; 0.5,0.5;  0.625,0.535; 0.75,0.6; 0.875,0.7335; 1,1">
                                          <p:stCondLst>
                                            <p:cond delay="662"/>
                                          </p:stCondLst>
                                        </p:cTn>
                                        <p:tgtEl>
                                          <p:spTgt spid="10"/>
                                        </p:tgtEl>
                                        <p:attrNameLst>
                                          <p:attrName>ppt_y</p:attrName>
                                        </p:attrNameLst>
                                      </p:cBhvr>
                                      <p:tavLst>
                                        <p:tav tm="0" fmla="#ppt_y-sin(pi*$)/27">
                                          <p:val>
                                            <p:fltVal val="0"/>
                                          </p:val>
                                        </p:tav>
                                        <p:tav tm="100000">
                                          <p:val>
                                            <p:fltVal val="1"/>
                                          </p:val>
                                        </p:tav>
                                      </p:tavLst>
                                    </p:anim>
                                    <p:anim calcmode="lin" valueType="num">
                                      <p:cBhvr>
                                        <p:cTn id="186" dur="82" tmFilter="0, 0; 0.125,0.2665; 0.25,0.4; 0.375,0.465; 0.5,0.5;  0.625,0.535; 0.75,0.6; 0.875,0.7335; 1,1">
                                          <p:stCondLst>
                                            <p:cond delay="828"/>
                                          </p:stCondLst>
                                        </p:cTn>
                                        <p:tgtEl>
                                          <p:spTgt spid="10"/>
                                        </p:tgtEl>
                                        <p:attrNameLst>
                                          <p:attrName>ppt_y</p:attrName>
                                        </p:attrNameLst>
                                      </p:cBhvr>
                                      <p:tavLst>
                                        <p:tav tm="0" fmla="#ppt_y-sin(pi*$)/81">
                                          <p:val>
                                            <p:fltVal val="0"/>
                                          </p:val>
                                        </p:tav>
                                        <p:tav tm="100000">
                                          <p:val>
                                            <p:fltVal val="1"/>
                                          </p:val>
                                        </p:tav>
                                      </p:tavLst>
                                    </p:anim>
                                    <p:animScale>
                                      <p:cBhvr>
                                        <p:cTn id="187" dur="13">
                                          <p:stCondLst>
                                            <p:cond delay="325"/>
                                          </p:stCondLst>
                                        </p:cTn>
                                        <p:tgtEl>
                                          <p:spTgt spid="10"/>
                                        </p:tgtEl>
                                      </p:cBhvr>
                                      <p:to x="100000" y="60000"/>
                                    </p:animScale>
                                    <p:animScale>
                                      <p:cBhvr>
                                        <p:cTn id="188" dur="83" decel="50000">
                                          <p:stCondLst>
                                            <p:cond delay="338"/>
                                          </p:stCondLst>
                                        </p:cTn>
                                        <p:tgtEl>
                                          <p:spTgt spid="10"/>
                                        </p:tgtEl>
                                      </p:cBhvr>
                                      <p:to x="100000" y="100000"/>
                                    </p:animScale>
                                    <p:animScale>
                                      <p:cBhvr>
                                        <p:cTn id="189" dur="13">
                                          <p:stCondLst>
                                            <p:cond delay="656"/>
                                          </p:stCondLst>
                                        </p:cTn>
                                        <p:tgtEl>
                                          <p:spTgt spid="10"/>
                                        </p:tgtEl>
                                      </p:cBhvr>
                                      <p:to x="100000" y="80000"/>
                                    </p:animScale>
                                    <p:animScale>
                                      <p:cBhvr>
                                        <p:cTn id="190" dur="83" decel="50000">
                                          <p:stCondLst>
                                            <p:cond delay="669"/>
                                          </p:stCondLst>
                                        </p:cTn>
                                        <p:tgtEl>
                                          <p:spTgt spid="10"/>
                                        </p:tgtEl>
                                      </p:cBhvr>
                                      <p:to x="100000" y="100000"/>
                                    </p:animScale>
                                    <p:animScale>
                                      <p:cBhvr>
                                        <p:cTn id="191" dur="13">
                                          <p:stCondLst>
                                            <p:cond delay="821"/>
                                          </p:stCondLst>
                                        </p:cTn>
                                        <p:tgtEl>
                                          <p:spTgt spid="10"/>
                                        </p:tgtEl>
                                      </p:cBhvr>
                                      <p:to x="100000" y="90000"/>
                                    </p:animScale>
                                    <p:animScale>
                                      <p:cBhvr>
                                        <p:cTn id="192" dur="83" decel="50000">
                                          <p:stCondLst>
                                            <p:cond delay="834"/>
                                          </p:stCondLst>
                                        </p:cTn>
                                        <p:tgtEl>
                                          <p:spTgt spid="10"/>
                                        </p:tgtEl>
                                      </p:cBhvr>
                                      <p:to x="100000" y="100000"/>
                                    </p:animScale>
                                    <p:animScale>
                                      <p:cBhvr>
                                        <p:cTn id="193" dur="13">
                                          <p:stCondLst>
                                            <p:cond delay="904"/>
                                          </p:stCondLst>
                                        </p:cTn>
                                        <p:tgtEl>
                                          <p:spTgt spid="10"/>
                                        </p:tgtEl>
                                      </p:cBhvr>
                                      <p:to x="100000" y="95000"/>
                                    </p:animScale>
                                    <p:animScale>
                                      <p:cBhvr>
                                        <p:cTn id="194" dur="83" decel="50000">
                                          <p:stCondLst>
                                            <p:cond delay="917"/>
                                          </p:stCondLst>
                                        </p:cTn>
                                        <p:tgtEl>
                                          <p:spTgt spid="10"/>
                                        </p:tgtEl>
                                      </p:cBhvr>
                                      <p:to x="100000" y="100000"/>
                                    </p:animScale>
                                  </p:childTnLst>
                                </p:cTn>
                              </p:par>
                              <p:par>
                                <p:cTn id="195" presetID="26" presetClass="entr" presetSubtype="0" fill="hold" nodeType="withEffect">
                                  <p:stCondLst>
                                    <p:cond delay="0"/>
                                  </p:stCondLst>
                                  <p:childTnLst>
                                    <p:set>
                                      <p:cBhvr>
                                        <p:cTn id="196" dur="1" fill="hold">
                                          <p:stCondLst>
                                            <p:cond delay="0"/>
                                          </p:stCondLst>
                                        </p:cTn>
                                        <p:tgtEl>
                                          <p:spTgt spid="30"/>
                                        </p:tgtEl>
                                        <p:attrNameLst>
                                          <p:attrName>style.visibility</p:attrName>
                                        </p:attrNameLst>
                                      </p:cBhvr>
                                      <p:to>
                                        <p:strVal val="visible"/>
                                      </p:to>
                                    </p:set>
                                    <p:animEffect transition="in" filter="wipe(down)">
                                      <p:cBhvr>
                                        <p:cTn id="197" dur="290">
                                          <p:stCondLst>
                                            <p:cond delay="0"/>
                                          </p:stCondLst>
                                        </p:cTn>
                                        <p:tgtEl>
                                          <p:spTgt spid="30"/>
                                        </p:tgtEl>
                                      </p:cBhvr>
                                    </p:animEffect>
                                    <p:anim calcmode="lin" valueType="num">
                                      <p:cBhvr>
                                        <p:cTn id="198" dur="911" tmFilter="0,0; 0.14,0.36; 0.43,0.73; 0.71,0.91; 1.0,1.0">
                                          <p:stCondLst>
                                            <p:cond delay="0"/>
                                          </p:stCondLst>
                                        </p:cTn>
                                        <p:tgtEl>
                                          <p:spTgt spid="30"/>
                                        </p:tgtEl>
                                        <p:attrNameLst>
                                          <p:attrName>ppt_x</p:attrName>
                                        </p:attrNameLst>
                                      </p:cBhvr>
                                      <p:tavLst>
                                        <p:tav tm="0">
                                          <p:val>
                                            <p:strVal val="#ppt_x-0.25"/>
                                          </p:val>
                                        </p:tav>
                                        <p:tav tm="100000">
                                          <p:val>
                                            <p:strVal val="#ppt_x"/>
                                          </p:val>
                                        </p:tav>
                                      </p:tavLst>
                                    </p:anim>
                                    <p:anim calcmode="lin" valueType="num">
                                      <p:cBhvr>
                                        <p:cTn id="199" dur="332" tmFilter="0.0,0.0; 0.25,0.07; 0.50,0.2; 0.75,0.467; 1.0,1.0">
                                          <p:stCondLst>
                                            <p:cond delay="0"/>
                                          </p:stCondLst>
                                        </p:cTn>
                                        <p:tgtEl>
                                          <p:spTgt spid="30"/>
                                        </p:tgtEl>
                                        <p:attrNameLst>
                                          <p:attrName>ppt_y</p:attrName>
                                        </p:attrNameLst>
                                      </p:cBhvr>
                                      <p:tavLst>
                                        <p:tav tm="0" fmla="#ppt_y-sin(pi*$)/3">
                                          <p:val>
                                            <p:fltVal val="0.5"/>
                                          </p:val>
                                        </p:tav>
                                        <p:tav tm="100000">
                                          <p:val>
                                            <p:fltVal val="1"/>
                                          </p:val>
                                        </p:tav>
                                      </p:tavLst>
                                    </p:anim>
                                    <p:anim calcmode="lin" valueType="num">
                                      <p:cBhvr>
                                        <p:cTn id="200" dur="332" tmFilter="0, 0; 0.125,0.2665; 0.25,0.4; 0.375,0.465; 0.5,0.5;  0.625,0.535; 0.75,0.6; 0.875,0.7335; 1,1">
                                          <p:stCondLst>
                                            <p:cond delay="332"/>
                                          </p:stCondLst>
                                        </p:cTn>
                                        <p:tgtEl>
                                          <p:spTgt spid="30"/>
                                        </p:tgtEl>
                                        <p:attrNameLst>
                                          <p:attrName>ppt_y</p:attrName>
                                        </p:attrNameLst>
                                      </p:cBhvr>
                                      <p:tavLst>
                                        <p:tav tm="0" fmla="#ppt_y-sin(pi*$)/9">
                                          <p:val>
                                            <p:fltVal val="0"/>
                                          </p:val>
                                        </p:tav>
                                        <p:tav tm="100000">
                                          <p:val>
                                            <p:fltVal val="1"/>
                                          </p:val>
                                        </p:tav>
                                      </p:tavLst>
                                    </p:anim>
                                    <p:anim calcmode="lin" valueType="num">
                                      <p:cBhvr>
                                        <p:cTn id="201" dur="166" tmFilter="0, 0; 0.125,0.2665; 0.25,0.4; 0.375,0.465; 0.5,0.5;  0.625,0.535; 0.75,0.6; 0.875,0.7335; 1,1">
                                          <p:stCondLst>
                                            <p:cond delay="662"/>
                                          </p:stCondLst>
                                        </p:cTn>
                                        <p:tgtEl>
                                          <p:spTgt spid="30"/>
                                        </p:tgtEl>
                                        <p:attrNameLst>
                                          <p:attrName>ppt_y</p:attrName>
                                        </p:attrNameLst>
                                      </p:cBhvr>
                                      <p:tavLst>
                                        <p:tav tm="0" fmla="#ppt_y-sin(pi*$)/27">
                                          <p:val>
                                            <p:fltVal val="0"/>
                                          </p:val>
                                        </p:tav>
                                        <p:tav tm="100000">
                                          <p:val>
                                            <p:fltVal val="1"/>
                                          </p:val>
                                        </p:tav>
                                      </p:tavLst>
                                    </p:anim>
                                    <p:anim calcmode="lin" valueType="num">
                                      <p:cBhvr>
                                        <p:cTn id="202" dur="82" tmFilter="0, 0; 0.125,0.2665; 0.25,0.4; 0.375,0.465; 0.5,0.5;  0.625,0.535; 0.75,0.6; 0.875,0.7335; 1,1">
                                          <p:stCondLst>
                                            <p:cond delay="828"/>
                                          </p:stCondLst>
                                        </p:cTn>
                                        <p:tgtEl>
                                          <p:spTgt spid="30"/>
                                        </p:tgtEl>
                                        <p:attrNameLst>
                                          <p:attrName>ppt_y</p:attrName>
                                        </p:attrNameLst>
                                      </p:cBhvr>
                                      <p:tavLst>
                                        <p:tav tm="0" fmla="#ppt_y-sin(pi*$)/81">
                                          <p:val>
                                            <p:fltVal val="0"/>
                                          </p:val>
                                        </p:tav>
                                        <p:tav tm="100000">
                                          <p:val>
                                            <p:fltVal val="1"/>
                                          </p:val>
                                        </p:tav>
                                      </p:tavLst>
                                    </p:anim>
                                    <p:animScale>
                                      <p:cBhvr>
                                        <p:cTn id="203" dur="13">
                                          <p:stCondLst>
                                            <p:cond delay="325"/>
                                          </p:stCondLst>
                                        </p:cTn>
                                        <p:tgtEl>
                                          <p:spTgt spid="30"/>
                                        </p:tgtEl>
                                      </p:cBhvr>
                                      <p:to x="100000" y="60000"/>
                                    </p:animScale>
                                    <p:animScale>
                                      <p:cBhvr>
                                        <p:cTn id="204" dur="83" decel="50000">
                                          <p:stCondLst>
                                            <p:cond delay="338"/>
                                          </p:stCondLst>
                                        </p:cTn>
                                        <p:tgtEl>
                                          <p:spTgt spid="30"/>
                                        </p:tgtEl>
                                      </p:cBhvr>
                                      <p:to x="100000" y="100000"/>
                                    </p:animScale>
                                    <p:animScale>
                                      <p:cBhvr>
                                        <p:cTn id="205" dur="13">
                                          <p:stCondLst>
                                            <p:cond delay="656"/>
                                          </p:stCondLst>
                                        </p:cTn>
                                        <p:tgtEl>
                                          <p:spTgt spid="30"/>
                                        </p:tgtEl>
                                      </p:cBhvr>
                                      <p:to x="100000" y="80000"/>
                                    </p:animScale>
                                    <p:animScale>
                                      <p:cBhvr>
                                        <p:cTn id="206" dur="83" decel="50000">
                                          <p:stCondLst>
                                            <p:cond delay="669"/>
                                          </p:stCondLst>
                                        </p:cTn>
                                        <p:tgtEl>
                                          <p:spTgt spid="30"/>
                                        </p:tgtEl>
                                      </p:cBhvr>
                                      <p:to x="100000" y="100000"/>
                                    </p:animScale>
                                    <p:animScale>
                                      <p:cBhvr>
                                        <p:cTn id="207" dur="13">
                                          <p:stCondLst>
                                            <p:cond delay="821"/>
                                          </p:stCondLst>
                                        </p:cTn>
                                        <p:tgtEl>
                                          <p:spTgt spid="30"/>
                                        </p:tgtEl>
                                      </p:cBhvr>
                                      <p:to x="100000" y="90000"/>
                                    </p:animScale>
                                    <p:animScale>
                                      <p:cBhvr>
                                        <p:cTn id="208" dur="83" decel="50000">
                                          <p:stCondLst>
                                            <p:cond delay="834"/>
                                          </p:stCondLst>
                                        </p:cTn>
                                        <p:tgtEl>
                                          <p:spTgt spid="30"/>
                                        </p:tgtEl>
                                      </p:cBhvr>
                                      <p:to x="100000" y="100000"/>
                                    </p:animScale>
                                    <p:animScale>
                                      <p:cBhvr>
                                        <p:cTn id="209" dur="13">
                                          <p:stCondLst>
                                            <p:cond delay="904"/>
                                          </p:stCondLst>
                                        </p:cTn>
                                        <p:tgtEl>
                                          <p:spTgt spid="30"/>
                                        </p:tgtEl>
                                      </p:cBhvr>
                                      <p:to x="100000" y="95000"/>
                                    </p:animScale>
                                    <p:animScale>
                                      <p:cBhvr>
                                        <p:cTn id="210" dur="83" decel="50000">
                                          <p:stCondLst>
                                            <p:cond delay="917"/>
                                          </p:stCondLst>
                                        </p:cTn>
                                        <p:tgtEl>
                                          <p:spTgt spid="30"/>
                                        </p:tgtEl>
                                      </p:cBhvr>
                                      <p:to x="100000" y="100000"/>
                                    </p:animScale>
                                  </p:childTnLst>
                                </p:cTn>
                              </p:par>
                            </p:childTnLst>
                          </p:cTn>
                        </p:par>
                        <p:par>
                          <p:cTn id="211" fill="hold">
                            <p:stCondLst>
                              <p:cond delay="3000"/>
                            </p:stCondLst>
                            <p:childTnLst>
                              <p:par>
                                <p:cTn id="212" presetID="16" presetClass="entr" presetSubtype="26" fill="hold" grpId="0" nodeType="afterEffect">
                                  <p:stCondLst>
                                    <p:cond delay="0"/>
                                  </p:stCondLst>
                                  <p:childTnLst>
                                    <p:set>
                                      <p:cBhvr>
                                        <p:cTn id="213" dur="1" fill="hold">
                                          <p:stCondLst>
                                            <p:cond delay="0"/>
                                          </p:stCondLst>
                                        </p:cTn>
                                        <p:tgtEl>
                                          <p:spTgt spid="19"/>
                                        </p:tgtEl>
                                        <p:attrNameLst>
                                          <p:attrName>style.visibility</p:attrName>
                                        </p:attrNameLst>
                                      </p:cBhvr>
                                      <p:to>
                                        <p:strVal val="visible"/>
                                      </p:to>
                                    </p:set>
                                    <p:animEffect transition="in" filter="barn(inHorizontal)">
                                      <p:cBhvr>
                                        <p:cTn id="214" dur="500"/>
                                        <p:tgtEl>
                                          <p:spTgt spid="19"/>
                                        </p:tgtEl>
                                      </p:cBhvr>
                                    </p:animEffect>
                                  </p:childTnLst>
                                </p:cTn>
                              </p:par>
                              <p:par>
                                <p:cTn id="215" presetID="16" presetClass="entr" presetSubtype="26" fill="hold" grpId="0" nodeType="withEffect">
                                  <p:stCondLst>
                                    <p:cond delay="0"/>
                                  </p:stCondLst>
                                  <p:childTnLst>
                                    <p:set>
                                      <p:cBhvr>
                                        <p:cTn id="216" dur="1" fill="hold">
                                          <p:stCondLst>
                                            <p:cond delay="0"/>
                                          </p:stCondLst>
                                        </p:cTn>
                                        <p:tgtEl>
                                          <p:spTgt spid="20"/>
                                        </p:tgtEl>
                                        <p:attrNameLst>
                                          <p:attrName>style.visibility</p:attrName>
                                        </p:attrNameLst>
                                      </p:cBhvr>
                                      <p:to>
                                        <p:strVal val="visible"/>
                                      </p:to>
                                    </p:set>
                                    <p:animEffect transition="in" filter="barn(inHorizontal)">
                                      <p:cBhvr>
                                        <p:cTn id="217" dur="500"/>
                                        <p:tgtEl>
                                          <p:spTgt spid="20"/>
                                        </p:tgtEl>
                                      </p:cBhvr>
                                    </p:animEffect>
                                  </p:childTnLst>
                                </p:cTn>
                              </p:par>
                            </p:childTnLst>
                          </p:cTn>
                        </p:par>
                        <p:par>
                          <p:cTn id="218" fill="hold">
                            <p:stCondLst>
                              <p:cond delay="3500"/>
                            </p:stCondLst>
                            <p:childTnLst>
                              <p:par>
                                <p:cTn id="219" presetID="16" presetClass="entr" presetSubtype="21" fill="hold" grpId="0" nodeType="afterEffect">
                                  <p:stCondLst>
                                    <p:cond delay="0"/>
                                  </p:stCondLst>
                                  <p:childTnLst>
                                    <p:set>
                                      <p:cBhvr>
                                        <p:cTn id="220" dur="1" fill="hold">
                                          <p:stCondLst>
                                            <p:cond delay="0"/>
                                          </p:stCondLst>
                                        </p:cTn>
                                        <p:tgtEl>
                                          <p:spTgt spid="18"/>
                                        </p:tgtEl>
                                        <p:attrNameLst>
                                          <p:attrName>style.visibility</p:attrName>
                                        </p:attrNameLst>
                                      </p:cBhvr>
                                      <p:to>
                                        <p:strVal val="visible"/>
                                      </p:to>
                                    </p:set>
                                    <p:animEffect transition="in" filter="barn(inVertical)">
                                      <p:cBhvr>
                                        <p:cTn id="22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animBg="1"/>
      <p:bldP spid="10" grpId="0" animBg="1"/>
      <p:bldP spid="11" grpId="0" animBg="1"/>
      <p:bldP spid="18" grpId="0"/>
      <p:bldP spid="19" grpId="0" animBg="1"/>
      <p:bldP spid="20" grpId="0" animBg="1"/>
      <p:bldP spid="21" grpId="0"/>
      <p:bldP spid="22" grpId="0"/>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t="22172" b="17447"/>
          <a:stretch/>
        </p:blipFill>
        <p:spPr>
          <a:xfrm>
            <a:off x="0" y="2717049"/>
            <a:ext cx="12192000" cy="4140952"/>
          </a:xfrm>
          <a:prstGeom prst="rect">
            <a:avLst/>
          </a:prstGeom>
        </p:spPr>
      </p:pic>
      <p:grpSp>
        <p:nvGrpSpPr>
          <p:cNvPr id="7" name="组合 6"/>
          <p:cNvGrpSpPr/>
          <p:nvPr/>
        </p:nvGrpSpPr>
        <p:grpSpPr>
          <a:xfrm rot="1534880">
            <a:off x="600145" y="3422723"/>
            <a:ext cx="1323028" cy="1530812"/>
            <a:chOff x="450109" y="2513252"/>
            <a:chExt cx="992271" cy="1148109"/>
          </a:xfrm>
        </p:grpSpPr>
        <p:sp>
          <p:nvSpPr>
            <p:cNvPr id="10" name="等腰三角形 2"/>
            <p:cNvSpPr/>
            <p:nvPr/>
          </p:nvSpPr>
          <p:spPr bwMode="auto">
            <a:xfrm rot="9051066">
              <a:off x="450109" y="2513252"/>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1"/>
            </a:solidFill>
            <a:ln w="63500">
              <a:solidFill>
                <a:schemeClr val="bg1"/>
              </a:solidFill>
            </a:ln>
            <a:effectLst>
              <a:outerShdw blurRad="127000" dist="50800" dir="5400000" sx="98000" sy="98000" algn="t" rotWithShape="0">
                <a:prstClr val="black">
                  <a:alpha val="40000"/>
                </a:prstClr>
              </a:outerShdw>
            </a:effectLst>
            <a:extLst/>
          </p:spPr>
          <p:txBody>
            <a:bodyPr wrap="none" lIns="91440" tIns="45720" rIns="91440" bIns="45720" anchor="ctr"/>
            <a:lstStyle/>
            <a:p>
              <a:pPr algn="ctr"/>
              <a:endParaRPr lang="zh-CN" altLang="en-US" sz="1467" kern="0" dirty="0">
                <a:solidFill>
                  <a:srgbClr val="FFFFFF"/>
                </a:solidFill>
                <a:latin typeface="微软雅黑" pitchFamily="34" charset="-122"/>
                <a:ea typeface="微软雅黑" pitchFamily="34" charset="-122"/>
              </a:endParaRPr>
            </a:p>
          </p:txBody>
        </p:sp>
        <p:sp>
          <p:nvSpPr>
            <p:cNvPr id="5" name="TextBox 4"/>
            <p:cNvSpPr txBox="1"/>
            <p:nvPr/>
          </p:nvSpPr>
          <p:spPr>
            <a:xfrm rot="20065120">
              <a:off x="531912" y="2827401"/>
              <a:ext cx="755255" cy="377075"/>
            </a:xfrm>
            <a:prstGeom prst="rect">
              <a:avLst/>
            </a:prstGeom>
            <a:noFill/>
          </p:spPr>
          <p:txBody>
            <a:bodyPr wrap="none" rtlCol="0">
              <a:spAutoFit/>
            </a:bodyPr>
            <a:lstStyle/>
            <a:p>
              <a:r>
                <a:rPr lang="en-US" altLang="zh-CN" sz="2667" dirty="0" smtClean="0">
                  <a:solidFill>
                    <a:schemeClr val="bg1"/>
                  </a:solidFill>
                  <a:latin typeface="微软雅黑" panose="020B0503020204020204" pitchFamily="34" charset="-122"/>
                  <a:ea typeface="微软雅黑" panose="020B0503020204020204" pitchFamily="34" charset="-122"/>
                </a:rPr>
                <a:t>201X</a:t>
              </a:r>
              <a:endParaRPr lang="zh-CN" altLang="en-US" sz="2667" dirty="0">
                <a:solidFill>
                  <a:schemeClr val="bg1"/>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3204781" y="4409274"/>
            <a:ext cx="1323028" cy="1530812"/>
            <a:chOff x="2385656" y="3199375"/>
            <a:chExt cx="992271" cy="1148109"/>
          </a:xfrm>
        </p:grpSpPr>
        <p:sp>
          <p:nvSpPr>
            <p:cNvPr id="13" name="等腰三角形 2"/>
            <p:cNvSpPr/>
            <p:nvPr/>
          </p:nvSpPr>
          <p:spPr bwMode="auto">
            <a:xfrm rot="19861646">
              <a:off x="2385656" y="3199375"/>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2"/>
            </a:solidFill>
            <a:ln w="63500">
              <a:solidFill>
                <a:schemeClr val="bg1"/>
              </a:solidFill>
            </a:ln>
            <a:effectLst>
              <a:outerShdw blurRad="127000" dist="50800" dir="5400000" sx="98000" sy="98000" algn="t" rotWithShape="0">
                <a:prstClr val="black">
                  <a:alpha val="40000"/>
                </a:prstClr>
              </a:outerShdw>
            </a:effectLst>
            <a:extLst/>
          </p:spPr>
          <p:txBody>
            <a:bodyPr wrap="none" lIns="91440" tIns="45720" rIns="91440" bIns="45720" anchor="ctr"/>
            <a:lstStyle/>
            <a:p>
              <a:pPr algn="ctr"/>
              <a:endParaRPr lang="zh-CN" altLang="en-US" sz="1467" kern="0" dirty="0">
                <a:solidFill>
                  <a:srgbClr val="FFFFFF"/>
                </a:solidFill>
                <a:latin typeface="微软雅黑" pitchFamily="34" charset="-122"/>
                <a:ea typeface="微软雅黑" pitchFamily="34" charset="-122"/>
              </a:endParaRPr>
            </a:p>
          </p:txBody>
        </p:sp>
        <p:sp>
          <p:nvSpPr>
            <p:cNvPr id="17" name="TextBox 16"/>
            <p:cNvSpPr txBox="1"/>
            <p:nvPr/>
          </p:nvSpPr>
          <p:spPr>
            <a:xfrm>
              <a:off x="2519628" y="3642553"/>
              <a:ext cx="755255" cy="377075"/>
            </a:xfrm>
            <a:prstGeom prst="rect">
              <a:avLst/>
            </a:prstGeom>
            <a:noFill/>
          </p:spPr>
          <p:txBody>
            <a:bodyPr wrap="none" rtlCol="0">
              <a:spAutoFit/>
            </a:bodyPr>
            <a:lstStyle/>
            <a:p>
              <a:r>
                <a:rPr lang="en-US" altLang="zh-CN" sz="2667" dirty="0" smtClean="0">
                  <a:solidFill>
                    <a:schemeClr val="bg1"/>
                  </a:solidFill>
                  <a:latin typeface="微软雅黑" panose="020B0503020204020204" pitchFamily="34" charset="-122"/>
                  <a:ea typeface="微软雅黑" panose="020B0503020204020204" pitchFamily="34" charset="-122"/>
                </a:rPr>
                <a:t>201X</a:t>
              </a:r>
              <a:endParaRPr lang="zh-CN" altLang="en-US" sz="2667" dirty="0">
                <a:solidFill>
                  <a:schemeClr val="bg1"/>
                </a:solid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4112850" y="1784866"/>
            <a:ext cx="1323028" cy="1530812"/>
            <a:chOff x="3132595" y="1372556"/>
            <a:chExt cx="992271" cy="1148109"/>
          </a:xfrm>
        </p:grpSpPr>
        <p:sp>
          <p:nvSpPr>
            <p:cNvPr id="11" name="等腰三角形 2"/>
            <p:cNvSpPr/>
            <p:nvPr/>
          </p:nvSpPr>
          <p:spPr bwMode="auto">
            <a:xfrm rot="9725433">
              <a:off x="3132595" y="1372556"/>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3"/>
            </a:solidFill>
            <a:ln w="63500">
              <a:solidFill>
                <a:schemeClr val="bg1"/>
              </a:solidFill>
            </a:ln>
            <a:effectLst>
              <a:outerShdw blurRad="127000" dist="50800" dir="5400000" sx="98000" sy="98000" algn="t" rotWithShape="0">
                <a:prstClr val="black">
                  <a:alpha val="40000"/>
                </a:prstClr>
              </a:outerShdw>
            </a:effectLst>
            <a:extLst/>
          </p:spPr>
          <p:txBody>
            <a:bodyPr wrap="none" lIns="91440" tIns="45720" rIns="91440" bIns="45720" anchor="ctr"/>
            <a:lstStyle/>
            <a:p>
              <a:pPr algn="ctr"/>
              <a:endParaRPr lang="zh-CN" altLang="en-US" sz="1467" kern="0" dirty="0">
                <a:solidFill>
                  <a:srgbClr val="FFFFFF"/>
                </a:solidFill>
                <a:latin typeface="微软雅黑" pitchFamily="34" charset="-122"/>
                <a:ea typeface="微软雅黑" pitchFamily="34" charset="-122"/>
              </a:endParaRPr>
            </a:p>
          </p:txBody>
        </p:sp>
        <p:sp>
          <p:nvSpPr>
            <p:cNvPr id="18" name="TextBox 17"/>
            <p:cNvSpPr txBox="1"/>
            <p:nvPr/>
          </p:nvSpPr>
          <p:spPr>
            <a:xfrm>
              <a:off x="3236759" y="1671584"/>
              <a:ext cx="755255" cy="377075"/>
            </a:xfrm>
            <a:prstGeom prst="rect">
              <a:avLst/>
            </a:prstGeom>
            <a:noFill/>
          </p:spPr>
          <p:txBody>
            <a:bodyPr wrap="none" rtlCol="0">
              <a:spAutoFit/>
            </a:bodyPr>
            <a:lstStyle/>
            <a:p>
              <a:r>
                <a:rPr lang="en-US" altLang="zh-CN" sz="2667" dirty="0" smtClean="0">
                  <a:solidFill>
                    <a:schemeClr val="bg1"/>
                  </a:solidFill>
                  <a:latin typeface="微软雅黑" panose="020B0503020204020204" pitchFamily="34" charset="-122"/>
                  <a:ea typeface="微软雅黑" panose="020B0503020204020204" pitchFamily="34" charset="-122"/>
                </a:rPr>
                <a:t>201X</a:t>
              </a:r>
              <a:endParaRPr lang="zh-CN" altLang="en-US" sz="2667" dirty="0">
                <a:solidFill>
                  <a:schemeClr val="bg1"/>
                </a:solidFill>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6463971" y="3438525"/>
            <a:ext cx="1323028" cy="1530812"/>
            <a:chOff x="4856942" y="2489243"/>
            <a:chExt cx="992271" cy="1148109"/>
          </a:xfrm>
        </p:grpSpPr>
        <p:sp>
          <p:nvSpPr>
            <p:cNvPr id="14" name="等腰三角形 2"/>
            <p:cNvSpPr/>
            <p:nvPr/>
          </p:nvSpPr>
          <p:spPr bwMode="auto">
            <a:xfrm rot="20624090">
              <a:off x="4856942" y="2489243"/>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4"/>
            </a:solidFill>
            <a:ln w="63500">
              <a:solidFill>
                <a:schemeClr val="bg1"/>
              </a:solidFill>
            </a:ln>
            <a:effectLst>
              <a:outerShdw blurRad="127000" dist="50800" dir="5400000" sx="98000" sy="98000" algn="t" rotWithShape="0">
                <a:prstClr val="black">
                  <a:alpha val="40000"/>
                </a:prstClr>
              </a:outerShdw>
            </a:effectLst>
            <a:extLst/>
          </p:spPr>
          <p:txBody>
            <a:bodyPr wrap="none" lIns="91440" tIns="45720" rIns="91440" bIns="45720" anchor="ctr"/>
            <a:lstStyle/>
            <a:p>
              <a:pPr algn="ctr"/>
              <a:endParaRPr lang="zh-CN" altLang="en-US" sz="1467" kern="0" dirty="0">
                <a:solidFill>
                  <a:srgbClr val="FFFFFF"/>
                </a:solidFill>
                <a:latin typeface="微软雅黑" pitchFamily="34" charset="-122"/>
                <a:ea typeface="微软雅黑" pitchFamily="34" charset="-122"/>
              </a:endParaRPr>
            </a:p>
          </p:txBody>
        </p:sp>
        <p:sp>
          <p:nvSpPr>
            <p:cNvPr id="19" name="TextBox 18"/>
            <p:cNvSpPr txBox="1"/>
            <p:nvPr/>
          </p:nvSpPr>
          <p:spPr>
            <a:xfrm>
              <a:off x="4995932" y="2947465"/>
              <a:ext cx="755255" cy="377075"/>
            </a:xfrm>
            <a:prstGeom prst="rect">
              <a:avLst/>
            </a:prstGeom>
            <a:noFill/>
          </p:spPr>
          <p:txBody>
            <a:bodyPr wrap="none" rtlCol="0">
              <a:spAutoFit/>
            </a:bodyPr>
            <a:lstStyle/>
            <a:p>
              <a:r>
                <a:rPr lang="en-US" altLang="zh-CN" sz="2667" dirty="0" smtClean="0">
                  <a:solidFill>
                    <a:schemeClr val="bg1"/>
                  </a:solidFill>
                  <a:latin typeface="微软雅黑" panose="020B0503020204020204" pitchFamily="34" charset="-122"/>
                  <a:ea typeface="微软雅黑" panose="020B0503020204020204" pitchFamily="34" charset="-122"/>
                </a:rPr>
                <a:t>201X</a:t>
              </a:r>
              <a:endParaRPr lang="zh-CN" altLang="en-US" sz="2667" dirty="0">
                <a:solidFill>
                  <a:schemeClr val="bg1"/>
                </a:solidFill>
                <a:latin typeface="微软雅黑" panose="020B0503020204020204" pitchFamily="34" charset="-122"/>
                <a:ea typeface="微软雅黑" panose="020B0503020204020204" pitchFamily="34" charset="-122"/>
              </a:endParaRPr>
            </a:p>
          </p:txBody>
        </p:sp>
      </p:grpSp>
      <p:grpSp>
        <p:nvGrpSpPr>
          <p:cNvPr id="33" name="组合 32"/>
          <p:cNvGrpSpPr/>
          <p:nvPr/>
        </p:nvGrpSpPr>
        <p:grpSpPr>
          <a:xfrm>
            <a:off x="8269778" y="1134478"/>
            <a:ext cx="1323028" cy="1530812"/>
            <a:chOff x="6300947" y="940508"/>
            <a:chExt cx="992271" cy="1148109"/>
          </a:xfrm>
        </p:grpSpPr>
        <p:sp>
          <p:nvSpPr>
            <p:cNvPr id="12" name="等腰三角形 2"/>
            <p:cNvSpPr/>
            <p:nvPr/>
          </p:nvSpPr>
          <p:spPr bwMode="auto">
            <a:xfrm rot="10800000">
              <a:off x="6300947" y="940508"/>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1"/>
            </a:solidFill>
            <a:ln w="63500">
              <a:solidFill>
                <a:schemeClr val="bg1"/>
              </a:solidFill>
            </a:ln>
            <a:effectLst>
              <a:outerShdw blurRad="127000" dist="50800" dir="5400000" sx="98000" sy="98000" algn="t" rotWithShape="0">
                <a:prstClr val="black">
                  <a:alpha val="40000"/>
                </a:prstClr>
              </a:outerShdw>
            </a:effectLst>
            <a:extLst/>
          </p:spPr>
          <p:txBody>
            <a:bodyPr wrap="none" lIns="91440" tIns="45720" rIns="91440" bIns="45720" anchor="ctr"/>
            <a:lstStyle/>
            <a:p>
              <a:pPr algn="ctr"/>
              <a:endParaRPr lang="zh-CN" altLang="en-US" sz="1467" kern="0" dirty="0">
                <a:solidFill>
                  <a:srgbClr val="FFFFFF"/>
                </a:solidFill>
                <a:latin typeface="微软雅黑" pitchFamily="34" charset="-122"/>
                <a:ea typeface="微软雅黑" pitchFamily="34" charset="-122"/>
              </a:endParaRPr>
            </a:p>
          </p:txBody>
        </p:sp>
        <p:sp>
          <p:nvSpPr>
            <p:cNvPr id="20" name="TextBox 19"/>
            <p:cNvSpPr txBox="1"/>
            <p:nvPr/>
          </p:nvSpPr>
          <p:spPr>
            <a:xfrm>
              <a:off x="6413042" y="1227242"/>
              <a:ext cx="755255" cy="377075"/>
            </a:xfrm>
            <a:prstGeom prst="rect">
              <a:avLst/>
            </a:prstGeom>
            <a:noFill/>
          </p:spPr>
          <p:txBody>
            <a:bodyPr wrap="none" rtlCol="0">
              <a:spAutoFit/>
            </a:bodyPr>
            <a:lstStyle/>
            <a:p>
              <a:r>
                <a:rPr lang="en-US" altLang="zh-CN" sz="2667" dirty="0" smtClean="0">
                  <a:solidFill>
                    <a:schemeClr val="bg1"/>
                  </a:solidFill>
                  <a:latin typeface="微软雅黑" panose="020B0503020204020204" pitchFamily="34" charset="-122"/>
                  <a:ea typeface="微软雅黑" panose="020B0503020204020204" pitchFamily="34" charset="-122"/>
                </a:rPr>
                <a:t>201X</a:t>
              </a:r>
              <a:endParaRPr lang="zh-CN" altLang="en-US" sz="2667" dirty="0">
                <a:solidFill>
                  <a:schemeClr val="bg1"/>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9925863" y="3406721"/>
            <a:ext cx="1323028" cy="1530812"/>
            <a:chOff x="7525082" y="2483320"/>
            <a:chExt cx="992271" cy="1148109"/>
          </a:xfrm>
        </p:grpSpPr>
        <p:sp>
          <p:nvSpPr>
            <p:cNvPr id="15" name="等腰三角形 2"/>
            <p:cNvSpPr/>
            <p:nvPr/>
          </p:nvSpPr>
          <p:spPr bwMode="auto">
            <a:xfrm rot="430599">
              <a:off x="7525082" y="2483320"/>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2"/>
            </a:solidFill>
            <a:ln w="63500">
              <a:solidFill>
                <a:schemeClr val="bg1"/>
              </a:solidFill>
            </a:ln>
            <a:effectLst>
              <a:outerShdw blurRad="127000" dist="50800" dir="5400000" sx="98000" sy="98000" algn="t" rotWithShape="0">
                <a:prstClr val="black">
                  <a:alpha val="40000"/>
                </a:prstClr>
              </a:outerShdw>
            </a:effectLst>
            <a:extLst/>
          </p:spPr>
          <p:txBody>
            <a:bodyPr wrap="none" lIns="91440" tIns="45720" rIns="91440" bIns="45720" anchor="ctr"/>
            <a:lstStyle/>
            <a:p>
              <a:pPr algn="ctr"/>
              <a:endParaRPr lang="zh-CN" altLang="en-US" sz="1467" kern="0" dirty="0">
                <a:solidFill>
                  <a:srgbClr val="FFFFFF"/>
                </a:solidFill>
                <a:latin typeface="微软雅黑" pitchFamily="34" charset="-122"/>
                <a:ea typeface="微软雅黑" pitchFamily="34" charset="-122"/>
              </a:endParaRPr>
            </a:p>
          </p:txBody>
        </p:sp>
        <p:sp>
          <p:nvSpPr>
            <p:cNvPr id="21" name="TextBox 20"/>
            <p:cNvSpPr txBox="1"/>
            <p:nvPr/>
          </p:nvSpPr>
          <p:spPr>
            <a:xfrm>
              <a:off x="7628212" y="2933985"/>
              <a:ext cx="755255" cy="377075"/>
            </a:xfrm>
            <a:prstGeom prst="rect">
              <a:avLst/>
            </a:prstGeom>
            <a:noFill/>
          </p:spPr>
          <p:txBody>
            <a:bodyPr wrap="none" rtlCol="0">
              <a:spAutoFit/>
            </a:bodyPr>
            <a:lstStyle/>
            <a:p>
              <a:r>
                <a:rPr lang="en-US" altLang="zh-CN" sz="2667" dirty="0" smtClean="0">
                  <a:solidFill>
                    <a:schemeClr val="bg1"/>
                  </a:solidFill>
                  <a:latin typeface="微软雅黑" panose="020B0503020204020204" pitchFamily="34" charset="-122"/>
                  <a:ea typeface="微软雅黑" panose="020B0503020204020204" pitchFamily="34" charset="-122"/>
                </a:rPr>
                <a:t>201X</a:t>
              </a:r>
              <a:endParaRPr lang="zh-CN" altLang="en-US" sz="2667" dirty="0">
                <a:solidFill>
                  <a:schemeClr val="bg1"/>
                </a:solidFill>
                <a:latin typeface="微软雅黑" panose="020B0503020204020204" pitchFamily="34" charset="-122"/>
                <a:ea typeface="微软雅黑" panose="020B0503020204020204" pitchFamily="34" charset="-122"/>
              </a:endParaRPr>
            </a:p>
          </p:txBody>
        </p:sp>
      </p:grpSp>
      <p:sp>
        <p:nvSpPr>
          <p:cNvPr id="6" name="椭圆 5"/>
          <p:cNvSpPr/>
          <p:nvPr/>
        </p:nvSpPr>
        <p:spPr>
          <a:xfrm>
            <a:off x="1245353" y="5389641"/>
            <a:ext cx="288032" cy="288032"/>
          </a:xfrm>
          <a:prstGeom prst="ellipse">
            <a:avLst/>
          </a:prstGeom>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4" name="椭圆 23"/>
          <p:cNvSpPr/>
          <p:nvPr/>
        </p:nvSpPr>
        <p:spPr>
          <a:xfrm>
            <a:off x="3215488" y="4091925"/>
            <a:ext cx="288032" cy="288032"/>
          </a:xfrm>
          <a:prstGeom prst="ellipse">
            <a:avLst/>
          </a:prstGeom>
          <a:solidFill>
            <a:schemeClr val="accent2"/>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5" name="椭圆 24"/>
          <p:cNvSpPr/>
          <p:nvPr/>
        </p:nvSpPr>
        <p:spPr>
          <a:xfrm>
            <a:off x="4982608" y="3407113"/>
            <a:ext cx="288032" cy="288032"/>
          </a:xfrm>
          <a:prstGeom prst="ellipse">
            <a:avLst/>
          </a:prstGeom>
          <a:solidFill>
            <a:schemeClr val="accent3"/>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椭圆 25"/>
          <p:cNvSpPr/>
          <p:nvPr/>
        </p:nvSpPr>
        <p:spPr>
          <a:xfrm>
            <a:off x="6671864" y="3008903"/>
            <a:ext cx="288032" cy="288032"/>
          </a:xfrm>
          <a:prstGeom prst="ellipse">
            <a:avLst/>
          </a:prstGeom>
          <a:solidFill>
            <a:schemeClr val="accent4"/>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1" name="椭圆 30"/>
          <p:cNvSpPr/>
          <p:nvPr/>
        </p:nvSpPr>
        <p:spPr>
          <a:xfrm>
            <a:off x="8788196" y="2867179"/>
            <a:ext cx="288032" cy="288032"/>
          </a:xfrm>
          <a:prstGeom prst="ellipse">
            <a:avLst/>
          </a:prstGeom>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2" name="椭圆 31"/>
          <p:cNvSpPr/>
          <p:nvPr/>
        </p:nvSpPr>
        <p:spPr>
          <a:xfrm>
            <a:off x="10611283" y="2948033"/>
            <a:ext cx="288032" cy="288032"/>
          </a:xfrm>
          <a:prstGeom prst="ellipse">
            <a:avLst/>
          </a:prstGeom>
          <a:solidFill>
            <a:schemeClr val="accent2"/>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5" name="TextBox 34"/>
          <p:cNvSpPr txBox="1"/>
          <p:nvPr/>
        </p:nvSpPr>
        <p:spPr>
          <a:xfrm>
            <a:off x="1324701" y="5762678"/>
            <a:ext cx="1893091" cy="707694"/>
          </a:xfrm>
          <a:prstGeom prst="rect">
            <a:avLst/>
          </a:prstGeom>
          <a:noFill/>
        </p:spPr>
        <p:txBody>
          <a:bodyPr wrap="square" rtlCol="0">
            <a:spAutoFit/>
          </a:bodyPr>
          <a:lstStyle/>
          <a:p>
            <a:r>
              <a:rPr lang="zh-CN" altLang="en-US" sz="1333" dirty="0">
                <a:solidFill>
                  <a:schemeClr val="tx1">
                    <a:lumMod val="75000"/>
                    <a:lumOff val="25000"/>
                  </a:schemeClr>
                </a:solidFill>
                <a:latin typeface="微软雅黑" pitchFamily="34" charset="-122"/>
                <a:ea typeface="微软雅黑" pitchFamily="34" charset="-122"/>
              </a:rPr>
              <a:t>点击输入本栏的具体文字，请根据您的具体内容酌情修改。</a:t>
            </a:r>
            <a:endParaRPr lang="zh-CN" altLang="en-US" sz="1333" dirty="0">
              <a:solidFill>
                <a:schemeClr val="tx1">
                  <a:lumMod val="75000"/>
                  <a:lumOff val="25000"/>
                </a:schemeClr>
              </a:solidFill>
            </a:endParaRPr>
          </a:p>
        </p:txBody>
      </p:sp>
      <p:sp>
        <p:nvSpPr>
          <p:cNvPr id="36" name="TextBox 35"/>
          <p:cNvSpPr txBox="1"/>
          <p:nvPr/>
        </p:nvSpPr>
        <p:spPr>
          <a:xfrm>
            <a:off x="2188797" y="3074379"/>
            <a:ext cx="1893091" cy="707694"/>
          </a:xfrm>
          <a:prstGeom prst="rect">
            <a:avLst/>
          </a:prstGeom>
          <a:noFill/>
        </p:spPr>
        <p:txBody>
          <a:bodyPr wrap="square" rtlCol="0">
            <a:spAutoFit/>
          </a:bodyPr>
          <a:lstStyle/>
          <a:p>
            <a:r>
              <a:rPr lang="zh-CN" altLang="en-US" sz="1333" dirty="0">
                <a:solidFill>
                  <a:schemeClr val="tx1">
                    <a:lumMod val="75000"/>
                    <a:lumOff val="25000"/>
                  </a:schemeClr>
                </a:solidFill>
                <a:latin typeface="微软雅黑" pitchFamily="34" charset="-122"/>
                <a:ea typeface="微软雅黑" pitchFamily="34" charset="-122"/>
              </a:rPr>
              <a:t>点击输入本栏的具体文字，请根据您的具体内容酌情修改。</a:t>
            </a:r>
            <a:endParaRPr lang="zh-CN" altLang="en-US" sz="1333" dirty="0">
              <a:solidFill>
                <a:schemeClr val="tx1">
                  <a:lumMod val="75000"/>
                  <a:lumOff val="25000"/>
                </a:schemeClr>
              </a:solidFill>
            </a:endParaRPr>
          </a:p>
        </p:txBody>
      </p:sp>
      <p:sp>
        <p:nvSpPr>
          <p:cNvPr id="37" name="TextBox 36"/>
          <p:cNvSpPr txBox="1"/>
          <p:nvPr/>
        </p:nvSpPr>
        <p:spPr>
          <a:xfrm>
            <a:off x="4350151" y="3905015"/>
            <a:ext cx="1893091" cy="707694"/>
          </a:xfrm>
          <a:prstGeom prst="rect">
            <a:avLst/>
          </a:prstGeom>
          <a:noFill/>
        </p:spPr>
        <p:txBody>
          <a:bodyPr wrap="square" rtlCol="0">
            <a:spAutoFit/>
          </a:bodyPr>
          <a:lstStyle/>
          <a:p>
            <a:r>
              <a:rPr lang="zh-CN" altLang="en-US" sz="1333" dirty="0">
                <a:solidFill>
                  <a:schemeClr val="tx1">
                    <a:lumMod val="75000"/>
                    <a:lumOff val="25000"/>
                  </a:schemeClr>
                </a:solidFill>
                <a:latin typeface="微软雅黑" pitchFamily="34" charset="-122"/>
                <a:ea typeface="微软雅黑" pitchFamily="34" charset="-122"/>
              </a:rPr>
              <a:t>点击输入本栏的具体文字，请根据您的具体内容酌情修改。</a:t>
            </a:r>
            <a:endParaRPr lang="zh-CN" altLang="en-US" sz="1333" dirty="0">
              <a:solidFill>
                <a:schemeClr val="tx1">
                  <a:lumMod val="75000"/>
                  <a:lumOff val="25000"/>
                </a:schemeClr>
              </a:solidFill>
            </a:endParaRPr>
          </a:p>
        </p:txBody>
      </p:sp>
      <p:sp>
        <p:nvSpPr>
          <p:cNvPr id="38" name="TextBox 37"/>
          <p:cNvSpPr txBox="1"/>
          <p:nvPr/>
        </p:nvSpPr>
        <p:spPr>
          <a:xfrm>
            <a:off x="5808171" y="2080978"/>
            <a:ext cx="1893091" cy="707694"/>
          </a:xfrm>
          <a:prstGeom prst="rect">
            <a:avLst/>
          </a:prstGeom>
          <a:noFill/>
        </p:spPr>
        <p:txBody>
          <a:bodyPr wrap="square" rtlCol="0">
            <a:spAutoFit/>
          </a:bodyPr>
          <a:lstStyle/>
          <a:p>
            <a:r>
              <a:rPr lang="zh-CN" altLang="en-US" sz="1333" dirty="0">
                <a:solidFill>
                  <a:schemeClr val="tx1">
                    <a:lumMod val="75000"/>
                    <a:lumOff val="25000"/>
                  </a:schemeClr>
                </a:solidFill>
                <a:latin typeface="微软雅黑" pitchFamily="34" charset="-122"/>
                <a:ea typeface="微软雅黑" pitchFamily="34" charset="-122"/>
              </a:rPr>
              <a:t>点击输入本栏的具体文字，请根据您的具体内容酌情修改。</a:t>
            </a:r>
            <a:endParaRPr lang="zh-CN" altLang="en-US" sz="1333" dirty="0">
              <a:solidFill>
                <a:schemeClr val="tx1">
                  <a:lumMod val="75000"/>
                  <a:lumOff val="25000"/>
                </a:schemeClr>
              </a:solidFill>
            </a:endParaRPr>
          </a:p>
        </p:txBody>
      </p:sp>
      <p:sp>
        <p:nvSpPr>
          <p:cNvPr id="39" name="TextBox 38"/>
          <p:cNvSpPr txBox="1"/>
          <p:nvPr/>
        </p:nvSpPr>
        <p:spPr>
          <a:xfrm>
            <a:off x="7944444" y="3310823"/>
            <a:ext cx="1893091" cy="707694"/>
          </a:xfrm>
          <a:prstGeom prst="rect">
            <a:avLst/>
          </a:prstGeom>
          <a:noFill/>
        </p:spPr>
        <p:txBody>
          <a:bodyPr wrap="square" rtlCol="0">
            <a:spAutoFit/>
          </a:bodyPr>
          <a:lstStyle/>
          <a:p>
            <a:r>
              <a:rPr lang="zh-CN" altLang="en-US" sz="1333" dirty="0">
                <a:solidFill>
                  <a:schemeClr val="tx1">
                    <a:lumMod val="75000"/>
                    <a:lumOff val="25000"/>
                  </a:schemeClr>
                </a:solidFill>
                <a:latin typeface="微软雅黑" pitchFamily="34" charset="-122"/>
                <a:ea typeface="微软雅黑" pitchFamily="34" charset="-122"/>
              </a:rPr>
              <a:t>点击输入本栏的具体文字，请根据您的具体内容酌情修改。</a:t>
            </a:r>
            <a:endParaRPr lang="zh-CN" altLang="en-US" sz="1333" dirty="0">
              <a:solidFill>
                <a:schemeClr val="tx1">
                  <a:lumMod val="75000"/>
                  <a:lumOff val="25000"/>
                </a:schemeClr>
              </a:solidFill>
            </a:endParaRPr>
          </a:p>
        </p:txBody>
      </p:sp>
      <p:sp>
        <p:nvSpPr>
          <p:cNvPr id="40" name="TextBox 39"/>
          <p:cNvSpPr txBox="1"/>
          <p:nvPr/>
        </p:nvSpPr>
        <p:spPr>
          <a:xfrm>
            <a:off x="9965661" y="1926483"/>
            <a:ext cx="1893091" cy="707694"/>
          </a:xfrm>
          <a:prstGeom prst="rect">
            <a:avLst/>
          </a:prstGeom>
          <a:noFill/>
        </p:spPr>
        <p:txBody>
          <a:bodyPr wrap="square" rtlCol="0">
            <a:spAutoFit/>
          </a:bodyPr>
          <a:lstStyle/>
          <a:p>
            <a:r>
              <a:rPr lang="zh-CN" altLang="en-US" sz="1333" dirty="0">
                <a:solidFill>
                  <a:schemeClr val="tx1">
                    <a:lumMod val="75000"/>
                    <a:lumOff val="25000"/>
                  </a:schemeClr>
                </a:solidFill>
                <a:latin typeface="微软雅黑" pitchFamily="34" charset="-122"/>
                <a:ea typeface="微软雅黑" pitchFamily="34" charset="-122"/>
              </a:rPr>
              <a:t>点击输入本栏的具体文字，请根据您的具体内容酌情修改。</a:t>
            </a:r>
            <a:endParaRPr lang="zh-CN" altLang="en-US" sz="1333" dirty="0">
              <a:solidFill>
                <a:schemeClr val="tx1">
                  <a:lumMod val="75000"/>
                  <a:lumOff val="25000"/>
                </a:schemeClr>
              </a:solidFill>
            </a:endParaRPr>
          </a:p>
        </p:txBody>
      </p:sp>
    </p:spTree>
    <p:extLst>
      <p:ext uri="{BB962C8B-B14F-4D97-AF65-F5344CB8AC3E}">
        <p14:creationId xmlns:p14="http://schemas.microsoft.com/office/powerpoint/2010/main" val="2078803857"/>
      </p:ext>
    </p:extLst>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wipe(left)">
                                      <p:cBhvr>
                                        <p:cTn id="21" dur="500"/>
                                        <p:tgtEl>
                                          <p:spTgt spid="35"/>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3000"/>
                            </p:stCondLst>
                            <p:childTnLst>
                              <p:par>
                                <p:cTn id="27" presetID="47" presetClass="entr" presetSubtype="0" fill="hold"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22" presetClass="entr" presetSubtype="8" fill="hold" grpId="0" nodeType="after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wipe(left)">
                                      <p:cBhvr>
                                        <p:cTn id="35" dur="500"/>
                                        <p:tgtEl>
                                          <p:spTgt spid="36"/>
                                        </p:tgtEl>
                                      </p:cBhvr>
                                    </p:animEffect>
                                  </p:childTnLst>
                                </p:cTn>
                              </p:par>
                            </p:childTnLst>
                          </p:cTn>
                        </p:par>
                        <p:par>
                          <p:cTn id="36" fill="hold">
                            <p:stCondLst>
                              <p:cond delay="4500"/>
                            </p:stCondLst>
                            <p:childTnLst>
                              <p:par>
                                <p:cTn id="37" presetID="10" presetClass="entr" presetSubtype="0" fill="hold" grpId="0"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childTnLst>
                          </p:cTn>
                        </p:par>
                        <p:par>
                          <p:cTn id="40" fill="hold">
                            <p:stCondLst>
                              <p:cond delay="5000"/>
                            </p:stCondLst>
                            <p:childTnLst>
                              <p:par>
                                <p:cTn id="41" presetID="42" presetClass="entr" presetSubtype="0" fill="hold"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1000"/>
                                        <p:tgtEl>
                                          <p:spTgt spid="16"/>
                                        </p:tgtEl>
                                      </p:cBhvr>
                                    </p:animEffect>
                                    <p:anim calcmode="lin" valueType="num">
                                      <p:cBhvr>
                                        <p:cTn id="44" dur="1000" fill="hold"/>
                                        <p:tgtEl>
                                          <p:spTgt spid="16"/>
                                        </p:tgtEl>
                                        <p:attrNameLst>
                                          <p:attrName>ppt_x</p:attrName>
                                        </p:attrNameLst>
                                      </p:cBhvr>
                                      <p:tavLst>
                                        <p:tav tm="0">
                                          <p:val>
                                            <p:strVal val="#ppt_x"/>
                                          </p:val>
                                        </p:tav>
                                        <p:tav tm="100000">
                                          <p:val>
                                            <p:strVal val="#ppt_x"/>
                                          </p:val>
                                        </p:tav>
                                      </p:tavLst>
                                    </p:anim>
                                    <p:anim calcmode="lin" valueType="num">
                                      <p:cBhvr>
                                        <p:cTn id="45" dur="1000" fill="hold"/>
                                        <p:tgtEl>
                                          <p:spTgt spid="16"/>
                                        </p:tgtEl>
                                        <p:attrNameLst>
                                          <p:attrName>ppt_y</p:attrName>
                                        </p:attrNameLst>
                                      </p:cBhvr>
                                      <p:tavLst>
                                        <p:tav tm="0">
                                          <p:val>
                                            <p:strVal val="#ppt_y+.1"/>
                                          </p:val>
                                        </p:tav>
                                        <p:tav tm="100000">
                                          <p:val>
                                            <p:strVal val="#ppt_y"/>
                                          </p:val>
                                        </p:tav>
                                      </p:tavLst>
                                    </p:anim>
                                  </p:childTnLst>
                                </p:cTn>
                              </p:par>
                            </p:childTnLst>
                          </p:cTn>
                        </p:par>
                        <p:par>
                          <p:cTn id="46" fill="hold">
                            <p:stCondLst>
                              <p:cond delay="6000"/>
                            </p:stCondLst>
                            <p:childTnLst>
                              <p:par>
                                <p:cTn id="47" presetID="22" presetClass="entr" presetSubtype="8" fill="hold" grpId="0" nodeType="after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wipe(left)">
                                      <p:cBhvr>
                                        <p:cTn id="49" dur="500"/>
                                        <p:tgtEl>
                                          <p:spTgt spid="37"/>
                                        </p:tgtEl>
                                      </p:cBhvr>
                                    </p:animEffect>
                                  </p:childTnLst>
                                </p:cTn>
                              </p:par>
                            </p:childTnLst>
                          </p:cTn>
                        </p:par>
                        <p:par>
                          <p:cTn id="50" fill="hold">
                            <p:stCondLst>
                              <p:cond delay="6500"/>
                            </p:stCondLst>
                            <p:childTnLst>
                              <p:par>
                                <p:cTn id="51" presetID="10" presetClass="entr" presetSubtype="0" fill="hold" grpId="0" nodeType="after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childTnLst>
                          </p:cTn>
                        </p:par>
                        <p:par>
                          <p:cTn id="54" fill="hold">
                            <p:stCondLst>
                              <p:cond delay="7000"/>
                            </p:stCondLst>
                            <p:childTnLst>
                              <p:par>
                                <p:cTn id="55" presetID="47" presetClass="entr" presetSubtype="0" fill="hold" nodeType="after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fade">
                                      <p:cBhvr>
                                        <p:cTn id="57" dur="1000"/>
                                        <p:tgtEl>
                                          <p:spTgt spid="22"/>
                                        </p:tgtEl>
                                      </p:cBhvr>
                                    </p:animEffect>
                                    <p:anim calcmode="lin" valueType="num">
                                      <p:cBhvr>
                                        <p:cTn id="58" dur="1000" fill="hold"/>
                                        <p:tgtEl>
                                          <p:spTgt spid="22"/>
                                        </p:tgtEl>
                                        <p:attrNameLst>
                                          <p:attrName>ppt_x</p:attrName>
                                        </p:attrNameLst>
                                      </p:cBhvr>
                                      <p:tavLst>
                                        <p:tav tm="0">
                                          <p:val>
                                            <p:strVal val="#ppt_x"/>
                                          </p:val>
                                        </p:tav>
                                        <p:tav tm="100000">
                                          <p:val>
                                            <p:strVal val="#ppt_x"/>
                                          </p:val>
                                        </p:tav>
                                      </p:tavLst>
                                    </p:anim>
                                    <p:anim calcmode="lin" valueType="num">
                                      <p:cBhvr>
                                        <p:cTn id="59" dur="1000" fill="hold"/>
                                        <p:tgtEl>
                                          <p:spTgt spid="22"/>
                                        </p:tgtEl>
                                        <p:attrNameLst>
                                          <p:attrName>ppt_y</p:attrName>
                                        </p:attrNameLst>
                                      </p:cBhvr>
                                      <p:tavLst>
                                        <p:tav tm="0">
                                          <p:val>
                                            <p:strVal val="#ppt_y-.1"/>
                                          </p:val>
                                        </p:tav>
                                        <p:tav tm="100000">
                                          <p:val>
                                            <p:strVal val="#ppt_y"/>
                                          </p:val>
                                        </p:tav>
                                      </p:tavLst>
                                    </p:anim>
                                  </p:childTnLst>
                                </p:cTn>
                              </p:par>
                            </p:childTnLst>
                          </p:cTn>
                        </p:par>
                        <p:par>
                          <p:cTn id="60" fill="hold">
                            <p:stCondLst>
                              <p:cond delay="8000"/>
                            </p:stCondLst>
                            <p:childTnLst>
                              <p:par>
                                <p:cTn id="61" presetID="22" presetClass="entr" presetSubtype="8" fill="hold" grpId="0" nodeType="afterEffect">
                                  <p:stCondLst>
                                    <p:cond delay="0"/>
                                  </p:stCondLst>
                                  <p:childTnLst>
                                    <p:set>
                                      <p:cBhvr>
                                        <p:cTn id="62" dur="1" fill="hold">
                                          <p:stCondLst>
                                            <p:cond delay="0"/>
                                          </p:stCondLst>
                                        </p:cTn>
                                        <p:tgtEl>
                                          <p:spTgt spid="38"/>
                                        </p:tgtEl>
                                        <p:attrNameLst>
                                          <p:attrName>style.visibility</p:attrName>
                                        </p:attrNameLst>
                                      </p:cBhvr>
                                      <p:to>
                                        <p:strVal val="visible"/>
                                      </p:to>
                                    </p:set>
                                    <p:animEffect transition="in" filter="wipe(left)">
                                      <p:cBhvr>
                                        <p:cTn id="63" dur="500"/>
                                        <p:tgtEl>
                                          <p:spTgt spid="38"/>
                                        </p:tgtEl>
                                      </p:cBhvr>
                                    </p:animEffect>
                                  </p:childTnLst>
                                </p:cTn>
                              </p:par>
                            </p:childTnLst>
                          </p:cTn>
                        </p:par>
                        <p:par>
                          <p:cTn id="64" fill="hold">
                            <p:stCondLst>
                              <p:cond delay="8500"/>
                            </p:stCondLst>
                            <p:childTnLst>
                              <p:par>
                                <p:cTn id="65" presetID="10" presetClass="entr" presetSubtype="0" fill="hold" grpId="0" nodeType="afterEffect">
                                  <p:stCondLst>
                                    <p:cond delay="0"/>
                                  </p:stCondLst>
                                  <p:childTnLst>
                                    <p:set>
                                      <p:cBhvr>
                                        <p:cTn id="66" dur="1" fill="hold">
                                          <p:stCondLst>
                                            <p:cond delay="0"/>
                                          </p:stCondLst>
                                        </p:cTn>
                                        <p:tgtEl>
                                          <p:spTgt spid="31"/>
                                        </p:tgtEl>
                                        <p:attrNameLst>
                                          <p:attrName>style.visibility</p:attrName>
                                        </p:attrNameLst>
                                      </p:cBhvr>
                                      <p:to>
                                        <p:strVal val="visible"/>
                                      </p:to>
                                    </p:set>
                                    <p:animEffect transition="in" filter="fade">
                                      <p:cBhvr>
                                        <p:cTn id="67" dur="500"/>
                                        <p:tgtEl>
                                          <p:spTgt spid="31"/>
                                        </p:tgtEl>
                                      </p:cBhvr>
                                    </p:animEffect>
                                  </p:childTnLst>
                                </p:cTn>
                              </p:par>
                            </p:childTnLst>
                          </p:cTn>
                        </p:par>
                        <p:par>
                          <p:cTn id="68" fill="hold">
                            <p:stCondLst>
                              <p:cond delay="9000"/>
                            </p:stCondLst>
                            <p:childTnLst>
                              <p:par>
                                <p:cTn id="69" presetID="42" presetClass="entr" presetSubtype="0" fill="hold" nodeType="afterEffect">
                                  <p:stCondLst>
                                    <p:cond delay="0"/>
                                  </p:stCondLst>
                                  <p:childTnLst>
                                    <p:set>
                                      <p:cBhvr>
                                        <p:cTn id="70" dur="1" fill="hold">
                                          <p:stCondLst>
                                            <p:cond delay="0"/>
                                          </p:stCondLst>
                                        </p:cTn>
                                        <p:tgtEl>
                                          <p:spTgt spid="33"/>
                                        </p:tgtEl>
                                        <p:attrNameLst>
                                          <p:attrName>style.visibility</p:attrName>
                                        </p:attrNameLst>
                                      </p:cBhvr>
                                      <p:to>
                                        <p:strVal val="visible"/>
                                      </p:to>
                                    </p:set>
                                    <p:animEffect transition="in" filter="fade">
                                      <p:cBhvr>
                                        <p:cTn id="71" dur="1000"/>
                                        <p:tgtEl>
                                          <p:spTgt spid="33"/>
                                        </p:tgtEl>
                                      </p:cBhvr>
                                    </p:animEffect>
                                    <p:anim calcmode="lin" valueType="num">
                                      <p:cBhvr>
                                        <p:cTn id="72" dur="1000" fill="hold"/>
                                        <p:tgtEl>
                                          <p:spTgt spid="33"/>
                                        </p:tgtEl>
                                        <p:attrNameLst>
                                          <p:attrName>ppt_x</p:attrName>
                                        </p:attrNameLst>
                                      </p:cBhvr>
                                      <p:tavLst>
                                        <p:tav tm="0">
                                          <p:val>
                                            <p:strVal val="#ppt_x"/>
                                          </p:val>
                                        </p:tav>
                                        <p:tav tm="100000">
                                          <p:val>
                                            <p:strVal val="#ppt_x"/>
                                          </p:val>
                                        </p:tav>
                                      </p:tavLst>
                                    </p:anim>
                                    <p:anim calcmode="lin" valueType="num">
                                      <p:cBhvr>
                                        <p:cTn id="73" dur="1000" fill="hold"/>
                                        <p:tgtEl>
                                          <p:spTgt spid="33"/>
                                        </p:tgtEl>
                                        <p:attrNameLst>
                                          <p:attrName>ppt_y</p:attrName>
                                        </p:attrNameLst>
                                      </p:cBhvr>
                                      <p:tavLst>
                                        <p:tav tm="0">
                                          <p:val>
                                            <p:strVal val="#ppt_y+.1"/>
                                          </p:val>
                                        </p:tav>
                                        <p:tav tm="100000">
                                          <p:val>
                                            <p:strVal val="#ppt_y"/>
                                          </p:val>
                                        </p:tav>
                                      </p:tavLst>
                                    </p:anim>
                                  </p:childTnLst>
                                </p:cTn>
                              </p:par>
                            </p:childTnLst>
                          </p:cTn>
                        </p:par>
                        <p:par>
                          <p:cTn id="74" fill="hold">
                            <p:stCondLst>
                              <p:cond delay="10000"/>
                            </p:stCondLst>
                            <p:childTnLst>
                              <p:par>
                                <p:cTn id="75" presetID="22" presetClass="entr" presetSubtype="8" fill="hold" grpId="0" nodeType="afterEffect">
                                  <p:stCondLst>
                                    <p:cond delay="0"/>
                                  </p:stCondLst>
                                  <p:childTnLst>
                                    <p:set>
                                      <p:cBhvr>
                                        <p:cTn id="76" dur="1" fill="hold">
                                          <p:stCondLst>
                                            <p:cond delay="0"/>
                                          </p:stCondLst>
                                        </p:cTn>
                                        <p:tgtEl>
                                          <p:spTgt spid="39"/>
                                        </p:tgtEl>
                                        <p:attrNameLst>
                                          <p:attrName>style.visibility</p:attrName>
                                        </p:attrNameLst>
                                      </p:cBhvr>
                                      <p:to>
                                        <p:strVal val="visible"/>
                                      </p:to>
                                    </p:set>
                                    <p:animEffect transition="in" filter="wipe(left)">
                                      <p:cBhvr>
                                        <p:cTn id="77" dur="500"/>
                                        <p:tgtEl>
                                          <p:spTgt spid="39"/>
                                        </p:tgtEl>
                                      </p:cBhvr>
                                    </p:animEffect>
                                  </p:childTnLst>
                                </p:cTn>
                              </p:par>
                            </p:childTnLst>
                          </p:cTn>
                        </p:par>
                        <p:par>
                          <p:cTn id="78" fill="hold">
                            <p:stCondLst>
                              <p:cond delay="10500"/>
                            </p:stCondLst>
                            <p:childTnLst>
                              <p:par>
                                <p:cTn id="79" presetID="10" presetClass="entr" presetSubtype="0" fill="hold" grpId="0" nodeType="afterEffect">
                                  <p:stCondLst>
                                    <p:cond delay="0"/>
                                  </p:stCondLst>
                                  <p:childTnLst>
                                    <p:set>
                                      <p:cBhvr>
                                        <p:cTn id="80" dur="1" fill="hold">
                                          <p:stCondLst>
                                            <p:cond delay="0"/>
                                          </p:stCondLst>
                                        </p:cTn>
                                        <p:tgtEl>
                                          <p:spTgt spid="32"/>
                                        </p:tgtEl>
                                        <p:attrNameLst>
                                          <p:attrName>style.visibility</p:attrName>
                                        </p:attrNameLst>
                                      </p:cBhvr>
                                      <p:to>
                                        <p:strVal val="visible"/>
                                      </p:to>
                                    </p:set>
                                    <p:animEffect transition="in" filter="fade">
                                      <p:cBhvr>
                                        <p:cTn id="81" dur="500"/>
                                        <p:tgtEl>
                                          <p:spTgt spid="32"/>
                                        </p:tgtEl>
                                      </p:cBhvr>
                                    </p:animEffect>
                                  </p:childTnLst>
                                </p:cTn>
                              </p:par>
                            </p:childTnLst>
                          </p:cTn>
                        </p:par>
                        <p:par>
                          <p:cTn id="82" fill="hold">
                            <p:stCondLst>
                              <p:cond delay="11000"/>
                            </p:stCondLst>
                            <p:childTnLst>
                              <p:par>
                                <p:cTn id="83" presetID="47" presetClass="entr" presetSubtype="0" fill="hold" nodeType="afterEffect">
                                  <p:stCondLst>
                                    <p:cond delay="0"/>
                                  </p:stCondLst>
                                  <p:childTnLst>
                                    <p:set>
                                      <p:cBhvr>
                                        <p:cTn id="84" dur="1" fill="hold">
                                          <p:stCondLst>
                                            <p:cond delay="0"/>
                                          </p:stCondLst>
                                        </p:cTn>
                                        <p:tgtEl>
                                          <p:spTgt spid="34"/>
                                        </p:tgtEl>
                                        <p:attrNameLst>
                                          <p:attrName>style.visibility</p:attrName>
                                        </p:attrNameLst>
                                      </p:cBhvr>
                                      <p:to>
                                        <p:strVal val="visible"/>
                                      </p:to>
                                    </p:set>
                                    <p:animEffect transition="in" filter="fade">
                                      <p:cBhvr>
                                        <p:cTn id="85" dur="1000"/>
                                        <p:tgtEl>
                                          <p:spTgt spid="34"/>
                                        </p:tgtEl>
                                      </p:cBhvr>
                                    </p:animEffect>
                                    <p:anim calcmode="lin" valueType="num">
                                      <p:cBhvr>
                                        <p:cTn id="86" dur="1000" fill="hold"/>
                                        <p:tgtEl>
                                          <p:spTgt spid="34"/>
                                        </p:tgtEl>
                                        <p:attrNameLst>
                                          <p:attrName>ppt_x</p:attrName>
                                        </p:attrNameLst>
                                      </p:cBhvr>
                                      <p:tavLst>
                                        <p:tav tm="0">
                                          <p:val>
                                            <p:strVal val="#ppt_x"/>
                                          </p:val>
                                        </p:tav>
                                        <p:tav tm="100000">
                                          <p:val>
                                            <p:strVal val="#ppt_x"/>
                                          </p:val>
                                        </p:tav>
                                      </p:tavLst>
                                    </p:anim>
                                    <p:anim calcmode="lin" valueType="num">
                                      <p:cBhvr>
                                        <p:cTn id="87" dur="1000" fill="hold"/>
                                        <p:tgtEl>
                                          <p:spTgt spid="34"/>
                                        </p:tgtEl>
                                        <p:attrNameLst>
                                          <p:attrName>ppt_y</p:attrName>
                                        </p:attrNameLst>
                                      </p:cBhvr>
                                      <p:tavLst>
                                        <p:tav tm="0">
                                          <p:val>
                                            <p:strVal val="#ppt_y-.1"/>
                                          </p:val>
                                        </p:tav>
                                        <p:tav tm="100000">
                                          <p:val>
                                            <p:strVal val="#ppt_y"/>
                                          </p:val>
                                        </p:tav>
                                      </p:tavLst>
                                    </p:anim>
                                  </p:childTnLst>
                                </p:cTn>
                              </p:par>
                            </p:childTnLst>
                          </p:cTn>
                        </p:par>
                        <p:par>
                          <p:cTn id="88" fill="hold">
                            <p:stCondLst>
                              <p:cond delay="12000"/>
                            </p:stCondLst>
                            <p:childTnLst>
                              <p:par>
                                <p:cTn id="89" presetID="22" presetClass="entr" presetSubtype="8" fill="hold" grpId="0" nodeType="afterEffect">
                                  <p:stCondLst>
                                    <p:cond delay="0"/>
                                  </p:stCondLst>
                                  <p:childTnLst>
                                    <p:set>
                                      <p:cBhvr>
                                        <p:cTn id="90" dur="1" fill="hold">
                                          <p:stCondLst>
                                            <p:cond delay="0"/>
                                          </p:stCondLst>
                                        </p:cTn>
                                        <p:tgtEl>
                                          <p:spTgt spid="40"/>
                                        </p:tgtEl>
                                        <p:attrNameLst>
                                          <p:attrName>style.visibility</p:attrName>
                                        </p:attrNameLst>
                                      </p:cBhvr>
                                      <p:to>
                                        <p:strVal val="visible"/>
                                      </p:to>
                                    </p:set>
                                    <p:animEffect transition="in" filter="wipe(left)">
                                      <p:cBhvr>
                                        <p:cTn id="9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4" grpId="0" animBg="1"/>
      <p:bldP spid="25" grpId="0" animBg="1"/>
      <p:bldP spid="26" grpId="0" animBg="1"/>
      <p:bldP spid="31" grpId="0" animBg="1"/>
      <p:bldP spid="32" grpId="0" animBg="1"/>
      <p:bldP spid="35" grpId="0"/>
      <p:bldP spid="36" grpId="0"/>
      <p:bldP spid="37" grpId="0"/>
      <p:bldP spid="38" grpId="0"/>
      <p:bldP spid="39" grpId="0"/>
      <p:bldP spid="4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时尚微立体PPT图表合集（第五套）"/>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自定义 2">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自定义 2">
      <a:dk1>
        <a:srgbClr val="000000"/>
      </a:dk1>
      <a:lt1>
        <a:srgbClr val="FFFFFF"/>
      </a:lt1>
      <a:dk2>
        <a:srgbClr val="44546A"/>
      </a:dk2>
      <a:lt2>
        <a:srgbClr val="E7E6E6"/>
      </a:lt2>
      <a:accent1>
        <a:srgbClr val="FFBF53"/>
      </a:accent1>
      <a:accent2>
        <a:srgbClr val="F17475"/>
      </a:accent2>
      <a:accent3>
        <a:srgbClr val="01B3C5"/>
      </a:accent3>
      <a:accent4>
        <a:srgbClr val="6A3C7C"/>
      </a:accent4>
      <a:accent5>
        <a:srgbClr val="C65885"/>
      </a:accent5>
      <a:accent6>
        <a:srgbClr val="FCC79F"/>
      </a:accent6>
      <a:hlink>
        <a:srgbClr val="00AF92"/>
      </a:hlink>
      <a:folHlink>
        <a:srgbClr val="869F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9050" cap="flat" cmpd="sng" algn="ctr">
          <a:solidFill>
            <a:sysClr val="window" lastClr="FFFFFF">
              <a:lumMod val="65000"/>
            </a:sysClr>
          </a:solidFill>
          <a:prstDash val="sysDot"/>
          <a:miter lim="800000"/>
        </a:ln>
        <a:effectLst/>
      </a:spPr>
      <a:bodyPr rtlCol="0" anchor="ctr"/>
      <a:lstStyle>
        <a:defPPr marL="0" marR="0" indent="0" algn="ctr" defTabSz="914400" eaLnBrk="1" fontAlgn="auto" latinLnBrk="0" hangingPunct="1">
          <a:lnSpc>
            <a:spcPct val="100000"/>
          </a:lnSpc>
          <a:spcBef>
            <a:spcPts val="0"/>
          </a:spcBef>
          <a:spcAft>
            <a:spcPts val="0"/>
          </a:spcAft>
          <a:buClrTx/>
          <a:buSzTx/>
          <a:buFontTx/>
          <a:buNone/>
          <a:tabLst/>
          <a:defRPr kumimoji="0"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defRPr>
        </a:defPPr>
      </a:lstStyle>
    </a:spDef>
    <a:lnDef>
      <a:spPr>
        <a:ln w="19050">
          <a:solidFill>
            <a:srgbClr val="A6A6A6"/>
          </a:solidFill>
          <a:prstDash val="sysDot"/>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4294</TotalTime>
  <Words>2139</Words>
  <Application>Microsoft Office PowerPoint</Application>
  <PresentationFormat>宽屏</PresentationFormat>
  <Paragraphs>396</Paragraphs>
  <Slides>29</Slides>
  <Notes>29</Notes>
  <HiddenSlides>0</HiddenSlides>
  <MMClips>2</MMClips>
  <ScaleCrop>false</ScaleCrop>
  <HeadingPairs>
    <vt:vector size="6" baseType="variant">
      <vt:variant>
        <vt:lpstr>已用的字体</vt:lpstr>
      </vt:variant>
      <vt:variant>
        <vt:i4>37</vt:i4>
      </vt:variant>
      <vt:variant>
        <vt:lpstr>主题</vt:lpstr>
      </vt:variant>
      <vt:variant>
        <vt:i4>3</vt:i4>
      </vt:variant>
      <vt:variant>
        <vt:lpstr>幻灯片标题</vt:lpstr>
      </vt:variant>
      <vt:variant>
        <vt:i4>29</vt:i4>
      </vt:variant>
    </vt:vector>
  </HeadingPairs>
  <TitlesOfParts>
    <vt:vector size="69" baseType="lpstr">
      <vt:lpstr>Arial Unicode MS</vt:lpstr>
      <vt:lpstr>DIN Mittelschrift Std</vt:lpstr>
      <vt:lpstr>FontAwesome</vt:lpstr>
      <vt:lpstr>Humnst777 BT</vt:lpstr>
      <vt:lpstr>Kozuka Gothic Pro H</vt:lpstr>
      <vt:lpstr>Lato</vt:lpstr>
      <vt:lpstr>LiHei Pro</vt:lpstr>
      <vt:lpstr>MEllan HK Xbold</vt:lpstr>
      <vt:lpstr>Open Sans</vt:lpstr>
      <vt:lpstr>Open Sans Extrabold</vt:lpstr>
      <vt:lpstr>Roboto </vt:lpstr>
      <vt:lpstr>Signika</vt:lpstr>
      <vt:lpstr>方正粗活意简体</vt:lpstr>
      <vt:lpstr>方正大黑_GBK</vt:lpstr>
      <vt:lpstr>方正风雅宋简体</vt:lpstr>
      <vt:lpstr>方正行楷简体</vt:lpstr>
      <vt:lpstr>方正兰亭纤黑_GBK</vt:lpstr>
      <vt:lpstr>方正兰亭准黑_GBK</vt:lpstr>
      <vt:lpstr>方正美黑简体</vt:lpstr>
      <vt:lpstr>方正正黑简体</vt:lpstr>
      <vt:lpstr>方正正中黑简体</vt:lpstr>
      <vt:lpstr>方正综艺简体</vt:lpstr>
      <vt:lpstr>汉仪雪峰体简</vt:lpstr>
      <vt:lpstr>汉真广标</vt:lpstr>
      <vt:lpstr>迷你简汉真广标</vt:lpstr>
      <vt:lpstr>时尚中黑简体</vt:lpstr>
      <vt:lpstr>宋体</vt:lpstr>
      <vt:lpstr>微软雅黑</vt:lpstr>
      <vt:lpstr>微软雅黑 Light</vt:lpstr>
      <vt:lpstr>Arial</vt:lpstr>
      <vt:lpstr>Arial Black</vt:lpstr>
      <vt:lpstr>Bodoni MT</vt:lpstr>
      <vt:lpstr>Calibri</vt:lpstr>
      <vt:lpstr>Calibri Light</vt:lpstr>
      <vt:lpstr>Impact</vt:lpstr>
      <vt:lpstr>Segoe UI</vt:lpstr>
      <vt:lpstr>Verdana</vt:lpstr>
      <vt:lpstr>Office 主题</vt:lpstr>
      <vt:lpstr>Office Theme</vt:lpstr>
      <vt:lpstr>1_Office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时尚微立体PPT图表合集（第五套）</dc:title>
  <dc:creator>杜鹏亮</dc:creator>
  <cp:lastModifiedBy>User</cp:lastModifiedBy>
  <cp:revision>580</cp:revision>
  <dcterms:created xsi:type="dcterms:W3CDTF">2015-03-26T09:40:32Z</dcterms:created>
  <dcterms:modified xsi:type="dcterms:W3CDTF">2017-08-08T02:59:50Z</dcterms:modified>
</cp:coreProperties>
</file>

<file path=docProps/thumbnail.jpeg>
</file>